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4"/>
  </p:sldMasterIdLst>
  <p:sldIdLst>
    <p:sldId id="256" r:id="rId5"/>
    <p:sldId id="257" r:id="rId6"/>
    <p:sldId id="262" r:id="rId7"/>
    <p:sldId id="261" r:id="rId8"/>
    <p:sldId id="258" r:id="rId9"/>
    <p:sldId id="259" r:id="rId10"/>
    <p:sldId id="260" r:id="rId11"/>
    <p:sldId id="263" r:id="rId12"/>
    <p:sldId id="264" r:id="rId13"/>
    <p:sldId id="265" r:id="rId14"/>
    <p:sldId id="266" r:id="rId15"/>
    <p:sldId id="267" r:id="rId16"/>
    <p:sldId id="270" r:id="rId17"/>
  </p:sldIdLst>
  <p:sldSz cx="16256000" cy="9144000"/>
  <p:notesSz cx="16256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p15:clr>
            <a:srgbClr val="A4A3A4"/>
          </p15:clr>
        </p15:guide>
        <p15:guide id="2" pos="216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ylie  Thompson" initials="KT" lastIdx="13" clrIdx="0">
    <p:extLst>
      <p:ext uri="{19B8F6BF-5375-455C-9EA6-DF929625EA0E}">
        <p15:presenceInfo xmlns:p15="http://schemas.microsoft.com/office/powerpoint/2012/main" userId="S::KylieT@nibtrust.ca::25a1abc4-3580-4263-9044-e1ff02630cd4" providerId="AD"/>
      </p:ext>
    </p:extLst>
  </p:cmAuthor>
  <p:cmAuthor id="2" name="Naomi Racette" initials="NR" lastIdx="7" clrIdx="1">
    <p:extLst>
      <p:ext uri="{19B8F6BF-5375-455C-9EA6-DF929625EA0E}">
        <p15:presenceInfo xmlns:p15="http://schemas.microsoft.com/office/powerpoint/2012/main" userId="S::nracette@nibtrust.ca::221dd781-42b4-43c5-97d9-4d88429a3a6a"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FF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43AB99E-7C2F-631D-7543-2951EFD08092}" v="326" dt="2021-06-10T19:29:52.022"/>
    <p1510:client id="{2558A81E-7D2B-4E85-A112-F2531B6D7C1B}" v="4" dt="2021-06-10T21:42:38.886"/>
    <p1510:client id="{30A66539-2320-B125-3578-B90015F7BDC5}" v="120" dt="2021-06-10T19:02:21.163"/>
    <p1510:client id="{A1566BA3-05C8-D296-823E-027B8FDBA669}" v="15" dt="2021-06-11T14:12:57.945"/>
    <p1510:client id="{C3FF3928-B9E0-502A-B395-54B8C7A0544F}" v="14" dt="2021-06-11T01:05:00.509"/>
    <p1510:client id="{D7CF4825-3DBE-CC53-EE35-192496C55511}" v="121" dt="2021-06-10T22:12:17.167"/>
    <p1510:client id="{F78A4C21-6667-F122-B4B5-80CBEACF5720}" v="554" dt="2021-06-10T21:50:18.259"/>
    <p1510:client id="{FAE889A2-9618-90B4-F281-EDE4CE490E75}" v="11" dt="2021-06-11T13:40:38.865"/>
    <p1510:client id="{FD8A9DD4-5C6B-1C44-9346-5875B4C4CD70}" v="121" dt="2021-06-10T20:39:34.231"/>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64" d="100"/>
          <a:sy n="64" d="100"/>
        </p:scale>
        <p:origin x="732" y="78"/>
      </p:cViewPr>
      <p:guideLst>
        <p:guide orient="horz" pos="2880"/>
        <p:guide pos="216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commentAuthors" Target="commentAuthors.xml"/><Relationship Id="rId3" Type="http://schemas.openxmlformats.org/officeDocument/2006/relationships/customXml" Target="../customXml/item3.xml"/><Relationship Id="rId21" Type="http://schemas.openxmlformats.org/officeDocument/2006/relationships/theme" Target="theme/theme1.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slide" Target="slides/slide11.xml"/><Relationship Id="rId23" Type="http://schemas.microsoft.com/office/2015/10/relationships/revisionInfo" Target="revisionInfo.xml"/><Relationship Id="rId10" Type="http://schemas.openxmlformats.org/officeDocument/2006/relationships/slide" Target="slides/slide6.xml"/><Relationship Id="rId19"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3" Type="http://schemas.openxmlformats.org/officeDocument/2006/relationships/oleObject" Target="file:///C:\Users\kyliet\AppData\Local\Microsoft\Windows\INetCache\Content.Outlook\YVGO4ZA3\Copy%20of%2020-21%20Regional%20Allocation%20Breakdown%20nr%20edits.xlsx" TargetMode="External"/><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spPr>
            <a:solidFill>
              <a:srgbClr val="C00000"/>
            </a:solidFill>
            <a:ln>
              <a:noFill/>
            </a:ln>
            <a:effectLst/>
          </c:spPr>
          <c:invertIfNegative val="0"/>
          <c:dLbls>
            <c:dLbl>
              <c:idx val="0"/>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$1.94M</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1168044619422572"/>
                      <c:h val="9.2523330417031202E-2"/>
                    </c:manualLayout>
                  </c15:layout>
                  <c15:showDataLabelsRange val="0"/>
                </c:ext>
                <c:ext xmlns:c16="http://schemas.microsoft.com/office/drawing/2014/chart" uri="{C3380CC4-5D6E-409C-BE32-E72D297353CC}">
                  <c16:uniqueId val="{00000000-A10F-4352-AD6E-649C1B708BD8}"/>
                </c:ext>
              </c:extLst>
            </c:dLbl>
            <c:dLbl>
              <c:idx val="1"/>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$1.38 M</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173333333333333"/>
                      <c:h val="7.8634441528142307E-2"/>
                    </c:manualLayout>
                  </c15:layout>
                  <c15:showDataLabelsRange val="0"/>
                </c:ext>
                <c:ext xmlns:c16="http://schemas.microsoft.com/office/drawing/2014/chart" uri="{C3380CC4-5D6E-409C-BE32-E72D297353CC}">
                  <c16:uniqueId val="{00000001-A10F-4352-AD6E-649C1B708BD8}"/>
                </c:ext>
              </c:extLst>
            </c:dLbl>
            <c:dLbl>
              <c:idx val="2"/>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$1.49M</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0612489063867017"/>
                      <c:h val="7.4004811898512685E-2"/>
                    </c:manualLayout>
                  </c15:layout>
                  <c15:showDataLabelsRange val="0"/>
                </c:ext>
                <c:ext xmlns:c16="http://schemas.microsoft.com/office/drawing/2014/chart" uri="{C3380CC4-5D6E-409C-BE32-E72D297353CC}">
                  <c16:uniqueId val="{00000002-A10F-4352-AD6E-649C1B708BD8}"/>
                </c:ext>
              </c:extLst>
            </c:dLbl>
            <c:dLbl>
              <c:idx val="3"/>
              <c:tx>
                <c:rich>
                  <a:bodyPr/>
                  <a:lstStyle/>
                  <a:p>
                    <a:r>
                      <a:rPr lang="en-US"/>
                      <a:t>$1.11 M</a:t>
                    </a:r>
                  </a:p>
                </c:rich>
              </c:tx>
              <c:dLblPos val="outEnd"/>
              <c:showLegendKey val="0"/>
              <c:showVal val="1"/>
              <c:showCatName val="0"/>
              <c:showSerName val="0"/>
              <c:showPercent val="0"/>
              <c:showBubbleSize val="0"/>
              <c:extLst>
                <c:ext xmlns:c15="http://schemas.microsoft.com/office/drawing/2012/chart" uri="{CE6537A1-D6FC-4f65-9D91-7224C49458BB}">
                  <c15:layout>
                    <c:manualLayout>
                      <c:w val="0.10899999999999999"/>
                      <c:h val="6.4745552639253412E-2"/>
                    </c:manualLayout>
                  </c15:layout>
                  <c15:showDataLabelsRange val="0"/>
                </c:ext>
                <c:ext xmlns:c16="http://schemas.microsoft.com/office/drawing/2014/chart" uri="{C3380CC4-5D6E-409C-BE32-E72D297353CC}">
                  <c16:uniqueId val="{00000003-A10F-4352-AD6E-649C1B708BD8}"/>
                </c:ext>
              </c:extLst>
            </c:dLbl>
            <c:dLbl>
              <c:idx val="4"/>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$1.70</a:t>
                    </a:r>
                    <a:r>
                      <a:rPr lang="en-US" sz="1600" b="1" baseline="0"/>
                      <a:t> M</a:t>
                    </a:r>
                    <a:endParaRPr lang="en-US" sz="1600" b="1"/>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2566666666666668"/>
                      <c:h val="8.789370078740158E-2"/>
                    </c:manualLayout>
                  </c15:layout>
                  <c15:showDataLabelsRange val="0"/>
                </c:ext>
                <c:ext xmlns:c16="http://schemas.microsoft.com/office/drawing/2014/chart" uri="{C3380CC4-5D6E-409C-BE32-E72D297353CC}">
                  <c16:uniqueId val="{00000004-A10F-4352-AD6E-649C1B708BD8}"/>
                </c:ext>
              </c:extLst>
            </c:dLbl>
            <c:dLbl>
              <c:idx val="5"/>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$789K</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26"/>
                      <c:h val="8.3264071157771929E-2"/>
                    </c:manualLayout>
                  </c15:layout>
                  <c15:showDataLabelsRange val="0"/>
                </c:ext>
                <c:ext xmlns:c16="http://schemas.microsoft.com/office/drawing/2014/chart" uri="{C3380CC4-5D6E-409C-BE32-E72D297353CC}">
                  <c16:uniqueId val="{00000005-A10F-4352-AD6E-649C1B708BD8}"/>
                </c:ext>
              </c:extLst>
            </c:dLbl>
            <c:dLbl>
              <c:idx val="6"/>
              <c:tx>
                <c:rich>
                  <a:bodyPr/>
                  <a:lstStyle/>
                  <a:p>
                    <a:r>
                      <a:rPr lang="en-US"/>
                      <a:t>$240K</a:t>
                    </a:r>
                    <a:r>
                      <a:rPr lang="en-US" baseline="0"/>
                      <a:t> </a:t>
                    </a:r>
                    <a:endParaRPr lang="en-US"/>
                  </a:p>
                </c:rich>
              </c:tx>
              <c:dLblPos val="outEnd"/>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6-A10F-4352-AD6E-649C1B708BD8}"/>
                </c:ext>
              </c:extLst>
            </c:dLbl>
            <c:dLbl>
              <c:idx val="7"/>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$240K</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2044444444444445"/>
                      <c:h val="9.7152960046660811E-2"/>
                    </c:manualLayout>
                  </c15:layout>
                  <c15:showDataLabelsRange val="0"/>
                </c:ext>
                <c:ext xmlns:c16="http://schemas.microsoft.com/office/drawing/2014/chart" uri="{C3380CC4-5D6E-409C-BE32-E72D297353CC}">
                  <c16:uniqueId val="{00000007-A10F-4352-AD6E-649C1B708BD8}"/>
                </c:ext>
              </c:extLst>
            </c:dLbl>
            <c:dLbl>
              <c:idx val="8"/>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$556K</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1766666666666667"/>
                      <c:h val="8.789370078740158E-2"/>
                    </c:manualLayout>
                  </c15:layout>
                  <c15:showDataLabelsRange val="0"/>
                </c:ext>
                <c:ext xmlns:c16="http://schemas.microsoft.com/office/drawing/2014/chart" uri="{C3380CC4-5D6E-409C-BE32-E72D297353CC}">
                  <c16:uniqueId val="{00000008-A10F-4352-AD6E-649C1B708BD8}"/>
                </c:ext>
              </c:extLst>
            </c:dLbl>
            <c:dLbl>
              <c:idx val="9"/>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$240K</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0933333333333332"/>
                      <c:h val="8.789370078740158E-2"/>
                    </c:manualLayout>
                  </c15:layout>
                  <c15:showDataLabelsRange val="0"/>
                </c:ext>
                <c:ext xmlns:c16="http://schemas.microsoft.com/office/drawing/2014/chart" uri="{C3380CC4-5D6E-409C-BE32-E72D297353CC}">
                  <c16:uniqueId val="{00000009-A10F-4352-AD6E-649C1B708BD8}"/>
                </c:ext>
              </c:extLst>
            </c:dLbl>
            <c:dLbl>
              <c:idx val="10"/>
              <c:tx>
                <c:rich>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r>
                      <a:rPr lang="en-US" sz="1600" b="1"/>
                      <a:t>$800K</a:t>
                    </a:r>
                  </a:p>
                </c:rich>
              </c:tx>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1087510936132983"/>
                      <c:h val="8.789370078740158E-2"/>
                    </c:manualLayout>
                  </c15:layout>
                  <c15:showDataLabelsRange val="0"/>
                </c:ext>
                <c:ext xmlns:c16="http://schemas.microsoft.com/office/drawing/2014/chart" uri="{C3380CC4-5D6E-409C-BE32-E72D297353CC}">
                  <c16:uniqueId val="{0000000A-A10F-4352-AD6E-649C1B708BD8}"/>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Sheet1!$A$41:$A$51</c:f>
              <c:strCache>
                <c:ptCount val="11"/>
                <c:pt idx="0">
                  <c:v>BC</c:v>
                </c:pt>
                <c:pt idx="1">
                  <c:v>AB</c:v>
                </c:pt>
                <c:pt idx="2">
                  <c:v>SK</c:v>
                </c:pt>
                <c:pt idx="3">
                  <c:v>MB</c:v>
                </c:pt>
                <c:pt idx="4">
                  <c:v>ON</c:v>
                </c:pt>
                <c:pt idx="5">
                  <c:v>QC</c:v>
                </c:pt>
                <c:pt idx="6">
                  <c:v>NS/NF</c:v>
                </c:pt>
                <c:pt idx="7">
                  <c:v>NB/PEI</c:v>
                </c:pt>
                <c:pt idx="8">
                  <c:v>NWT</c:v>
                </c:pt>
                <c:pt idx="9">
                  <c:v>YT</c:v>
                </c:pt>
                <c:pt idx="10">
                  <c:v>National</c:v>
                </c:pt>
              </c:strCache>
            </c:strRef>
          </c:cat>
          <c:val>
            <c:numRef>
              <c:f>Sheet1!$B$41:$B$51</c:f>
              <c:numCache>
                <c:formatCode>General</c:formatCode>
                <c:ptCount val="11"/>
                <c:pt idx="0">
                  <c:v>1947855</c:v>
                </c:pt>
                <c:pt idx="1">
                  <c:v>1383839</c:v>
                </c:pt>
                <c:pt idx="2">
                  <c:v>1494022</c:v>
                </c:pt>
                <c:pt idx="3">
                  <c:v>1108797</c:v>
                </c:pt>
                <c:pt idx="4">
                  <c:v>1699258</c:v>
                </c:pt>
                <c:pt idx="5">
                  <c:v>788762</c:v>
                </c:pt>
                <c:pt idx="6">
                  <c:v>240000</c:v>
                </c:pt>
                <c:pt idx="7">
                  <c:v>240000</c:v>
                </c:pt>
                <c:pt idx="8">
                  <c:v>556453</c:v>
                </c:pt>
                <c:pt idx="9">
                  <c:v>241009</c:v>
                </c:pt>
                <c:pt idx="10">
                  <c:v>800000</c:v>
                </c:pt>
              </c:numCache>
            </c:numRef>
          </c:val>
          <c:extLst>
            <c:ext xmlns:c16="http://schemas.microsoft.com/office/drawing/2014/chart" uri="{C3380CC4-5D6E-409C-BE32-E72D297353CC}">
              <c16:uniqueId val="{0000000B-A10F-4352-AD6E-649C1B708BD8}"/>
            </c:ext>
          </c:extLst>
        </c:ser>
        <c:ser>
          <c:idx val="1"/>
          <c:order val="1"/>
          <c:spPr>
            <a:solidFill>
              <a:schemeClr val="accent2"/>
            </a:solidFill>
            <a:ln>
              <a:noFill/>
            </a:ln>
            <a:effectLst/>
          </c:spPr>
          <c:invertIfNegative val="0"/>
          <c:dLbls>
            <c:dLbl>
              <c:idx val="0"/>
              <c:layout>
                <c:manualLayout>
                  <c:x val="0"/>
                  <c:y val="-1.851851851851868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C-A10F-4352-AD6E-649C1B708BD8}"/>
                </c:ext>
              </c:extLst>
            </c:dLbl>
            <c:dLbl>
              <c:idx val="1"/>
              <c:layout>
                <c:manualLayout>
                  <c:x val="0"/>
                  <c:y val="-1.851851851851851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D-A10F-4352-AD6E-649C1B708BD8}"/>
                </c:ext>
              </c:extLst>
            </c:dLbl>
            <c:dLbl>
              <c:idx val="2"/>
              <c:layout>
                <c:manualLayout>
                  <c:x val="0"/>
                  <c:y val="-1.851851851851860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E-A10F-4352-AD6E-649C1B708BD8}"/>
                </c:ext>
              </c:extLst>
            </c:dLbl>
            <c:dLbl>
              <c:idx val="3"/>
              <c:layout>
                <c:manualLayout>
                  <c:x val="-2.777777777777803E-3"/>
                  <c:y val="-1.8518518518518604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F-A10F-4352-AD6E-649C1B708BD8}"/>
                </c:ext>
              </c:extLst>
            </c:dLbl>
            <c:dLbl>
              <c:idx val="4"/>
              <c:layout>
                <c:manualLayout>
                  <c:x val="-2.5462668816039986E-17"/>
                  <c:y val="-1.388888888888888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0-A10F-4352-AD6E-649C1B708BD8}"/>
                </c:ext>
              </c:extLst>
            </c:dLbl>
            <c:dLbl>
              <c:idx val="5"/>
              <c:layout>
                <c:manualLayout>
                  <c:x val="-2.5462668816039986E-17"/>
                  <c:y val="-1.851851851851851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1-A10F-4352-AD6E-649C1B708BD8}"/>
                </c:ext>
              </c:extLst>
            </c:dLbl>
            <c:dLbl>
              <c:idx val="6"/>
              <c:layout>
                <c:manualLayout>
                  <c:x val="0"/>
                  <c:y val="-1.3888888888888846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2-A10F-4352-AD6E-649C1B708BD8}"/>
                </c:ext>
              </c:extLst>
            </c:dLbl>
            <c:dLbl>
              <c:idx val="7"/>
              <c:layout>
                <c:manualLayout>
                  <c:x val="-2.5462668816039986E-17"/>
                  <c:y val="-2.314814814814814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3-A10F-4352-AD6E-649C1B708BD8}"/>
                </c:ext>
              </c:extLst>
            </c:dLbl>
            <c:dLbl>
              <c:idx val="8"/>
              <c:layout>
                <c:manualLayout>
                  <c:x val="-2.5462668816039986E-17"/>
                  <c:y val="-1.3888888888888911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4-A10F-4352-AD6E-649C1B708BD8}"/>
                </c:ext>
              </c:extLst>
            </c:dLbl>
            <c:dLbl>
              <c:idx val="9"/>
              <c:layout>
                <c:manualLayout>
                  <c:x val="-2.5462668816039986E-17"/>
                  <c:y val="-1.8518518518518517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5-A10F-4352-AD6E-649C1B708BD8}"/>
                </c:ext>
              </c:extLst>
            </c:dLbl>
            <c:dLbl>
              <c:idx val="10"/>
              <c:layout>
                <c:manualLayout>
                  <c:x val="-2.5462668816039986E-17"/>
                  <c:y val="-1.3888888888888888E-2"/>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16-A10F-4352-AD6E-649C1B708BD8}"/>
                </c:ext>
              </c:extLst>
            </c:dLbl>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Sheet1!$A$41:$A$51</c:f>
              <c:strCache>
                <c:ptCount val="11"/>
                <c:pt idx="0">
                  <c:v>BC</c:v>
                </c:pt>
                <c:pt idx="1">
                  <c:v>AB</c:v>
                </c:pt>
                <c:pt idx="2">
                  <c:v>SK</c:v>
                </c:pt>
                <c:pt idx="3">
                  <c:v>MB</c:v>
                </c:pt>
                <c:pt idx="4">
                  <c:v>ON</c:v>
                </c:pt>
                <c:pt idx="5">
                  <c:v>QC</c:v>
                </c:pt>
                <c:pt idx="6">
                  <c:v>NS/NF</c:v>
                </c:pt>
                <c:pt idx="7">
                  <c:v>NB/PEI</c:v>
                </c:pt>
                <c:pt idx="8">
                  <c:v>NWT</c:v>
                </c:pt>
                <c:pt idx="9">
                  <c:v>YT</c:v>
                </c:pt>
                <c:pt idx="10">
                  <c:v>National</c:v>
                </c:pt>
              </c:strCache>
            </c:strRef>
          </c:cat>
          <c:val>
            <c:numRef>
              <c:f>Sheet1!$C$41:$C$51</c:f>
              <c:numCache>
                <c:formatCode>0%</c:formatCode>
                <c:ptCount val="11"/>
                <c:pt idx="0">
                  <c:v>0.18551000000000001</c:v>
                </c:pt>
                <c:pt idx="1">
                  <c:v>0.13179419047619048</c:v>
                </c:pt>
                <c:pt idx="2">
                  <c:v>0.14228780952380951</c:v>
                </c:pt>
                <c:pt idx="3">
                  <c:v>0.10559971428571428</c:v>
                </c:pt>
                <c:pt idx="4">
                  <c:v>0.16183409523809525</c:v>
                </c:pt>
                <c:pt idx="5">
                  <c:v>7.5120190476190479E-2</c:v>
                </c:pt>
                <c:pt idx="6">
                  <c:v>2.2857142857142857E-2</c:v>
                </c:pt>
                <c:pt idx="7">
                  <c:v>2.2857142857142857E-2</c:v>
                </c:pt>
                <c:pt idx="8">
                  <c:v>5.2995523809523812E-2</c:v>
                </c:pt>
                <c:pt idx="9">
                  <c:v>2.2953238095238096E-2</c:v>
                </c:pt>
                <c:pt idx="10">
                  <c:v>7.6190476190476197E-2</c:v>
                </c:pt>
              </c:numCache>
            </c:numRef>
          </c:val>
          <c:extLst>
            <c:ext xmlns:c16="http://schemas.microsoft.com/office/drawing/2014/chart" uri="{C3380CC4-5D6E-409C-BE32-E72D297353CC}">
              <c16:uniqueId val="{00000017-A10F-4352-AD6E-649C1B708BD8}"/>
            </c:ext>
          </c:extLst>
        </c:ser>
        <c:dLbls>
          <c:dLblPos val="outEnd"/>
          <c:showLegendKey val="0"/>
          <c:showVal val="1"/>
          <c:showCatName val="0"/>
          <c:showSerName val="0"/>
          <c:showPercent val="0"/>
          <c:showBubbleSize val="0"/>
        </c:dLbls>
        <c:gapWidth val="182"/>
        <c:axId val="1820359040"/>
        <c:axId val="1820358624"/>
      </c:barChart>
      <c:catAx>
        <c:axId val="18203590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820358624"/>
        <c:crosses val="autoZero"/>
        <c:auto val="1"/>
        <c:lblAlgn val="ctr"/>
        <c:lblOffset val="100"/>
        <c:noMultiLvlLbl val="0"/>
      </c:catAx>
      <c:valAx>
        <c:axId val="1820358624"/>
        <c:scaling>
          <c:orientation val="minMax"/>
        </c:scaling>
        <c:delete val="1"/>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crossAx val="18203590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w="9525" cap="flat" cmpd="sng" algn="ctr">
      <a:solidFill>
        <a:schemeClr val="tx1">
          <a:lumMod val="15000"/>
          <a:lumOff val="85000"/>
        </a:schemeClr>
      </a:solidFill>
      <a:round/>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219200" y="2834640"/>
            <a:ext cx="13817600" cy="1920240"/>
          </a:xfrm>
          <a:prstGeom prst="rect">
            <a:avLst/>
          </a:prstGeom>
        </p:spPr>
        <p:txBody>
          <a:bodyPr wrap="square" lIns="0" tIns="0" rIns="0" bIns="0">
            <a:spAutoFit/>
          </a:bodyPr>
          <a:lstStyle>
            <a:lvl1pPr>
              <a:defRPr/>
            </a:lvl1pPr>
          </a:lstStyle>
          <a:p>
            <a:endParaRPr/>
          </a:p>
        </p:txBody>
      </p:sp>
      <p:sp>
        <p:nvSpPr>
          <p:cNvPr id="3" name="Holder 3"/>
          <p:cNvSpPr>
            <a:spLocks noGrp="1"/>
          </p:cNvSpPr>
          <p:nvPr>
            <p:ph type="subTitle" idx="4"/>
          </p:nvPr>
        </p:nvSpPr>
        <p:spPr>
          <a:xfrm>
            <a:off x="2438400" y="5120640"/>
            <a:ext cx="11379200" cy="228600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sz="half" idx="2"/>
          </p:nvPr>
        </p:nvSpPr>
        <p:spPr>
          <a:xfrm>
            <a:off x="812800" y="2103120"/>
            <a:ext cx="7071360" cy="6035040"/>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8371840" y="2103120"/>
            <a:ext cx="7071360" cy="6035040"/>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older 2"/>
          <p:cNvSpPr>
            <a:spLocks noGrp="1"/>
          </p:cNvSpPr>
          <p:nvPr>
            <p:ph type="title"/>
          </p:nvPr>
        </p:nvSpPr>
        <p:spPr>
          <a:xfrm>
            <a:off x="812800" y="365760"/>
            <a:ext cx="14630400" cy="1463040"/>
          </a:xfrm>
          <a:prstGeom prst="rect">
            <a:avLst/>
          </a:prstGeom>
        </p:spPr>
        <p:txBody>
          <a:bodyPr wrap="square" lIns="0" tIns="0" rIns="0" bIns="0">
            <a:spAutoFit/>
          </a:bodyPr>
          <a:lstStyle>
            <a:lvl1pPr>
              <a:defRPr/>
            </a:lvl1pPr>
          </a:lstStyle>
          <a:p>
            <a:endParaRPr/>
          </a:p>
        </p:txBody>
      </p:sp>
      <p:sp>
        <p:nvSpPr>
          <p:cNvPr id="3" name="Holder 3"/>
          <p:cNvSpPr>
            <a:spLocks noGrp="1"/>
          </p:cNvSpPr>
          <p:nvPr>
            <p:ph type="body" idx="1"/>
          </p:nvPr>
        </p:nvSpPr>
        <p:spPr>
          <a:xfrm>
            <a:off x="812800" y="2103120"/>
            <a:ext cx="14630400" cy="6035040"/>
          </a:xfrm>
          <a:prstGeom prst="rect">
            <a:avLst/>
          </a:prstGeom>
        </p:spPr>
        <p:txBody>
          <a:bodyPr wrap="square" lIns="0" tIns="0" rIns="0" bIns="0">
            <a:spAutoFit/>
          </a:bodyPr>
          <a:lstStyle>
            <a:lvl1pPr>
              <a:defRPr/>
            </a:lvl1pPr>
          </a:lstStyle>
          <a:p>
            <a:endParaRPr/>
          </a:p>
        </p:txBody>
      </p:sp>
      <p:sp>
        <p:nvSpPr>
          <p:cNvPr id="4" name="Holder 4"/>
          <p:cNvSpPr>
            <a:spLocks noGrp="1"/>
          </p:cNvSpPr>
          <p:nvPr>
            <p:ph type="ftr" sz="quarter" idx="5"/>
          </p:nvPr>
        </p:nvSpPr>
        <p:spPr>
          <a:xfrm>
            <a:off x="5527040" y="8503920"/>
            <a:ext cx="5201920" cy="457200"/>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812800" y="8503920"/>
            <a:ext cx="3738880" cy="457200"/>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6/11/2021</a:t>
            </a:fld>
            <a:endParaRPr lang="en-US"/>
          </a:p>
        </p:txBody>
      </p:sp>
      <p:sp>
        <p:nvSpPr>
          <p:cNvPr id="6" name="Holder 6"/>
          <p:cNvSpPr>
            <a:spLocks noGrp="1"/>
          </p:cNvSpPr>
          <p:nvPr>
            <p:ph type="sldNum" sz="quarter" idx="7"/>
          </p:nvPr>
        </p:nvSpPr>
        <p:spPr>
          <a:xfrm>
            <a:off x="11704320" y="8503920"/>
            <a:ext cx="3738880" cy="457200"/>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a:t>
            </a:fld>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Lst>
  <p:txStyles>
    <p:titleStyle>
      <a:lvl1pPr>
        <a:defRPr>
          <a:latin typeface="+mj-lt"/>
          <a:ea typeface="+mj-ea"/>
          <a:cs typeface="+mj-cs"/>
        </a:defRPr>
      </a:lvl1pPr>
    </p:titleStyle>
    <p:body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bodyStyle>
    <p:otherStyle>
      <a:lvl1pPr marL="0">
        <a:defRPr>
          <a:latin typeface="+mn-lt"/>
          <a:ea typeface="+mn-ea"/>
          <a:cs typeface="+mn-cs"/>
        </a:defRPr>
      </a:lvl1pPr>
      <a:lvl2pPr marL="457200">
        <a:defRPr>
          <a:latin typeface="+mn-lt"/>
          <a:ea typeface="+mn-ea"/>
          <a:cs typeface="+mn-cs"/>
        </a:defRPr>
      </a:lvl2pPr>
      <a:lvl3pPr marL="914400">
        <a:defRPr>
          <a:latin typeface="+mn-lt"/>
          <a:ea typeface="+mn-ea"/>
          <a:cs typeface="+mn-cs"/>
        </a:defRPr>
      </a:lvl3pPr>
      <a:lvl4pPr marL="1371600">
        <a:defRPr>
          <a:latin typeface="+mn-lt"/>
          <a:ea typeface="+mn-ea"/>
          <a:cs typeface="+mn-cs"/>
        </a:defRPr>
      </a:lvl4pPr>
      <a:lvl5pPr marL="1828800">
        <a:defRPr>
          <a:latin typeface="+mn-lt"/>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jpg"/><Relationship Id="rId3" Type="http://schemas.openxmlformats.org/officeDocument/2006/relationships/image" Target="../media/image2.jp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jpg"/><Relationship Id="rId2" Type="http://schemas.openxmlformats.org/officeDocument/2006/relationships/image" Target="../media/image1.jpg"/><Relationship Id="rId16" Type="http://schemas.openxmlformats.org/officeDocument/2006/relationships/image" Target="../media/image15.png"/><Relationship Id="rId1" Type="http://schemas.openxmlformats.org/officeDocument/2006/relationships/slideLayout" Target="../slideLayouts/slideLayout5.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image" Target="../media/image18.jpg"/><Relationship Id="rId4" Type="http://schemas.openxmlformats.org/officeDocument/2006/relationships/image" Target="../media/image3.jpg"/><Relationship Id="rId9" Type="http://schemas.openxmlformats.org/officeDocument/2006/relationships/image" Target="../media/image8.png"/><Relationship Id="rId14" Type="http://schemas.openxmlformats.org/officeDocument/2006/relationships/image" Target="../media/image13.png"/></Relationships>
</file>

<file path=ppt/slides/_rels/slide10.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30.png"/></Relationships>
</file>

<file path=ppt/slides/_rels/slide1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31.png"/></Relationships>
</file>

<file path=ppt/slides/_rels/slide13.xml.rels><?xml version="1.0" encoding="UTF-8" standalone="yes"?>
<Relationships xmlns="http://schemas.openxmlformats.org/package/2006/relationships"><Relationship Id="rId8" Type="http://schemas.openxmlformats.org/officeDocument/2006/relationships/hyperlink" Target="https://nibtrust.ca/" TargetMode="External"/><Relationship Id="rId13" Type="http://schemas.openxmlformats.org/officeDocument/2006/relationships/image" Target="../media/image35.png"/><Relationship Id="rId3" Type="http://schemas.openxmlformats.org/officeDocument/2006/relationships/image" Target="../media/image2.jpg"/><Relationship Id="rId7" Type="http://schemas.openxmlformats.org/officeDocument/2006/relationships/image" Target="../media/image18.jpg"/><Relationship Id="rId12" Type="http://schemas.openxmlformats.org/officeDocument/2006/relationships/image" Target="../media/image34.png"/><Relationship Id="rId2" Type="http://schemas.openxmlformats.org/officeDocument/2006/relationships/image" Target="../media/image1.jpg"/><Relationship Id="rId1" Type="http://schemas.openxmlformats.org/officeDocument/2006/relationships/slideLayout" Target="../slideLayouts/slideLayout5.xml"/><Relationship Id="rId6" Type="http://schemas.openxmlformats.org/officeDocument/2006/relationships/image" Target="../media/image17.jpg"/><Relationship Id="rId11" Type="http://schemas.openxmlformats.org/officeDocument/2006/relationships/image" Target="../media/image33.png"/><Relationship Id="rId5" Type="http://schemas.openxmlformats.org/officeDocument/2006/relationships/image" Target="../media/image16.jpg"/><Relationship Id="rId10" Type="http://schemas.openxmlformats.org/officeDocument/2006/relationships/image" Target="../media/image32.png"/><Relationship Id="rId4" Type="http://schemas.openxmlformats.org/officeDocument/2006/relationships/image" Target="../media/image3.jpg"/><Relationship Id="rId9" Type="http://schemas.openxmlformats.org/officeDocument/2006/relationships/hyperlink" Target="https://nibtrust.ca/about/annual-reports" TargetMode="External"/></Relationships>
</file>

<file path=ppt/slides/_rels/slide2.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3.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6.png"/></Relationships>
</file>

<file path=ppt/slides/_rels/slide4.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jpg"/><Relationship Id="rId7" Type="http://schemas.openxmlformats.org/officeDocument/2006/relationships/image" Target="../media/image23.png"/><Relationship Id="rId2" Type="http://schemas.openxmlformats.org/officeDocument/2006/relationships/image" Target="../media/image27.png"/><Relationship Id="rId1" Type="http://schemas.openxmlformats.org/officeDocument/2006/relationships/slideLayout" Target="../slideLayouts/slideLayout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5.png"/></Relationships>
</file>

<file path=ppt/slides/_rels/slide5.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chart" Target="../charts/chart1.xml"/></Relationships>
</file>

<file path=ppt/slides/_rels/slide6.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8.jpeg"/></Relationships>
</file>

<file path=ppt/slides/_rels/slide7.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9.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9.jpg"/><Relationship Id="rId1" Type="http://schemas.openxmlformats.org/officeDocument/2006/relationships/slideLayout" Target="../slideLayouts/slideLayout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 Id="rId9"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0" y="6053637"/>
            <a:ext cx="3096907" cy="2963095"/>
          </a:xfrm>
          <a:prstGeom prst="rect">
            <a:avLst/>
          </a:prstGeom>
        </p:spPr>
      </p:pic>
      <p:pic>
        <p:nvPicPr>
          <p:cNvPr id="3" name="object 3"/>
          <p:cNvPicPr/>
          <p:nvPr/>
        </p:nvPicPr>
        <p:blipFill>
          <a:blip r:embed="rId3" cstate="print"/>
          <a:stretch>
            <a:fillRect/>
          </a:stretch>
        </p:blipFill>
        <p:spPr>
          <a:xfrm>
            <a:off x="6553" y="97409"/>
            <a:ext cx="3090367" cy="2865869"/>
          </a:xfrm>
          <a:prstGeom prst="rect">
            <a:avLst/>
          </a:prstGeom>
        </p:spPr>
      </p:pic>
      <p:pic>
        <p:nvPicPr>
          <p:cNvPr id="4" name="object 4"/>
          <p:cNvPicPr/>
          <p:nvPr/>
        </p:nvPicPr>
        <p:blipFill>
          <a:blip r:embed="rId4" cstate="print"/>
          <a:stretch>
            <a:fillRect/>
          </a:stretch>
        </p:blipFill>
        <p:spPr>
          <a:xfrm>
            <a:off x="13165645" y="163931"/>
            <a:ext cx="3090354" cy="2926430"/>
          </a:xfrm>
          <a:prstGeom prst="rect">
            <a:avLst/>
          </a:prstGeom>
        </p:spPr>
      </p:pic>
      <p:pic>
        <p:nvPicPr>
          <p:cNvPr id="5" name="object 5"/>
          <p:cNvPicPr/>
          <p:nvPr/>
        </p:nvPicPr>
        <p:blipFill>
          <a:blip r:embed="rId5" cstate="print"/>
          <a:stretch>
            <a:fillRect/>
          </a:stretch>
        </p:blipFill>
        <p:spPr>
          <a:xfrm>
            <a:off x="7113776" y="3279306"/>
            <a:ext cx="1283911" cy="211226"/>
          </a:xfrm>
          <a:prstGeom prst="rect">
            <a:avLst/>
          </a:prstGeom>
        </p:spPr>
      </p:pic>
      <p:pic>
        <p:nvPicPr>
          <p:cNvPr id="6" name="object 6"/>
          <p:cNvPicPr/>
          <p:nvPr/>
        </p:nvPicPr>
        <p:blipFill>
          <a:blip r:embed="rId6" cstate="print"/>
          <a:stretch>
            <a:fillRect/>
          </a:stretch>
        </p:blipFill>
        <p:spPr>
          <a:xfrm>
            <a:off x="8465956" y="3279299"/>
            <a:ext cx="1374994" cy="276312"/>
          </a:xfrm>
          <a:prstGeom prst="rect">
            <a:avLst/>
          </a:prstGeom>
        </p:spPr>
      </p:pic>
      <p:sp>
        <p:nvSpPr>
          <p:cNvPr id="7" name="object 7"/>
          <p:cNvSpPr/>
          <p:nvPr/>
        </p:nvSpPr>
        <p:spPr>
          <a:xfrm>
            <a:off x="6401536" y="2809823"/>
            <a:ext cx="934719" cy="368300"/>
          </a:xfrm>
          <a:custGeom>
            <a:avLst/>
            <a:gdLst/>
            <a:ahLst/>
            <a:cxnLst/>
            <a:rect l="l" t="t" r="r" b="b"/>
            <a:pathLst>
              <a:path w="934720" h="368300">
                <a:moveTo>
                  <a:pt x="418731" y="16306"/>
                </a:moveTo>
                <a:lnTo>
                  <a:pt x="414820" y="1714"/>
                </a:lnTo>
                <a:lnTo>
                  <a:pt x="412013" y="1143"/>
                </a:lnTo>
                <a:lnTo>
                  <a:pt x="409194" y="1143"/>
                </a:lnTo>
                <a:lnTo>
                  <a:pt x="365785" y="3594"/>
                </a:lnTo>
                <a:lnTo>
                  <a:pt x="349707" y="3949"/>
                </a:lnTo>
                <a:lnTo>
                  <a:pt x="287972" y="3949"/>
                </a:lnTo>
                <a:lnTo>
                  <a:pt x="288518" y="21323"/>
                </a:lnTo>
                <a:lnTo>
                  <a:pt x="292442" y="22466"/>
                </a:lnTo>
                <a:lnTo>
                  <a:pt x="317385" y="26187"/>
                </a:lnTo>
                <a:lnTo>
                  <a:pt x="323888" y="27520"/>
                </a:lnTo>
                <a:lnTo>
                  <a:pt x="338315" y="73888"/>
                </a:lnTo>
                <a:lnTo>
                  <a:pt x="339026" y="166166"/>
                </a:lnTo>
                <a:lnTo>
                  <a:pt x="338480" y="258241"/>
                </a:lnTo>
                <a:lnTo>
                  <a:pt x="288493" y="211518"/>
                </a:lnTo>
                <a:lnTo>
                  <a:pt x="244652" y="169799"/>
                </a:lnTo>
                <a:lnTo>
                  <a:pt x="207060" y="133413"/>
                </a:lnTo>
                <a:lnTo>
                  <a:pt x="175780" y="102679"/>
                </a:lnTo>
                <a:lnTo>
                  <a:pt x="132486" y="59524"/>
                </a:lnTo>
                <a:lnTo>
                  <a:pt x="103187" y="23520"/>
                </a:lnTo>
                <a:lnTo>
                  <a:pt x="97104" y="11252"/>
                </a:lnTo>
                <a:lnTo>
                  <a:pt x="95427" y="7302"/>
                </a:lnTo>
                <a:lnTo>
                  <a:pt x="92621" y="6197"/>
                </a:lnTo>
                <a:lnTo>
                  <a:pt x="90932" y="4508"/>
                </a:lnTo>
                <a:lnTo>
                  <a:pt x="87566" y="3949"/>
                </a:lnTo>
                <a:lnTo>
                  <a:pt x="53924" y="3429"/>
                </a:lnTo>
                <a:lnTo>
                  <a:pt x="33197" y="2755"/>
                </a:lnTo>
                <a:lnTo>
                  <a:pt x="0" y="1143"/>
                </a:lnTo>
                <a:lnTo>
                  <a:pt x="0" y="18554"/>
                </a:lnTo>
                <a:lnTo>
                  <a:pt x="1117" y="19646"/>
                </a:lnTo>
                <a:lnTo>
                  <a:pt x="5054" y="20231"/>
                </a:lnTo>
                <a:lnTo>
                  <a:pt x="18122" y="22961"/>
                </a:lnTo>
                <a:lnTo>
                  <a:pt x="50444" y="59232"/>
                </a:lnTo>
                <a:lnTo>
                  <a:pt x="52197" y="121843"/>
                </a:lnTo>
                <a:lnTo>
                  <a:pt x="52197" y="181876"/>
                </a:lnTo>
                <a:lnTo>
                  <a:pt x="51460" y="227025"/>
                </a:lnTo>
                <a:lnTo>
                  <a:pt x="47472" y="292087"/>
                </a:lnTo>
                <a:lnTo>
                  <a:pt x="27393" y="334238"/>
                </a:lnTo>
                <a:lnTo>
                  <a:pt x="7302" y="340182"/>
                </a:lnTo>
                <a:lnTo>
                  <a:pt x="12903" y="357022"/>
                </a:lnTo>
                <a:lnTo>
                  <a:pt x="43700" y="355523"/>
                </a:lnTo>
                <a:lnTo>
                  <a:pt x="57823" y="355346"/>
                </a:lnTo>
                <a:lnTo>
                  <a:pt x="66332" y="355447"/>
                </a:lnTo>
                <a:lnTo>
                  <a:pt x="128536" y="357593"/>
                </a:lnTo>
                <a:lnTo>
                  <a:pt x="131927" y="354774"/>
                </a:lnTo>
                <a:lnTo>
                  <a:pt x="127431" y="339077"/>
                </a:lnTo>
                <a:lnTo>
                  <a:pt x="114033" y="336194"/>
                </a:lnTo>
                <a:lnTo>
                  <a:pt x="100622" y="332117"/>
                </a:lnTo>
                <a:lnTo>
                  <a:pt x="79603" y="291287"/>
                </a:lnTo>
                <a:lnTo>
                  <a:pt x="77952" y="252831"/>
                </a:lnTo>
                <a:lnTo>
                  <a:pt x="77470" y="211315"/>
                </a:lnTo>
                <a:lnTo>
                  <a:pt x="77457" y="176276"/>
                </a:lnTo>
                <a:lnTo>
                  <a:pt x="77978" y="152755"/>
                </a:lnTo>
                <a:lnTo>
                  <a:pt x="80264" y="85344"/>
                </a:lnTo>
                <a:lnTo>
                  <a:pt x="172466" y="178003"/>
                </a:lnTo>
                <a:lnTo>
                  <a:pt x="210502" y="215557"/>
                </a:lnTo>
                <a:lnTo>
                  <a:pt x="251091" y="256235"/>
                </a:lnTo>
                <a:lnTo>
                  <a:pt x="286829" y="293801"/>
                </a:lnTo>
                <a:lnTo>
                  <a:pt x="317525" y="329158"/>
                </a:lnTo>
                <a:lnTo>
                  <a:pt x="342963" y="363194"/>
                </a:lnTo>
                <a:lnTo>
                  <a:pt x="345757" y="367703"/>
                </a:lnTo>
                <a:lnTo>
                  <a:pt x="348018" y="367703"/>
                </a:lnTo>
                <a:lnTo>
                  <a:pt x="363169" y="360959"/>
                </a:lnTo>
                <a:lnTo>
                  <a:pt x="366547" y="357593"/>
                </a:lnTo>
                <a:lnTo>
                  <a:pt x="366547" y="351967"/>
                </a:lnTo>
                <a:lnTo>
                  <a:pt x="365112" y="298919"/>
                </a:lnTo>
                <a:lnTo>
                  <a:pt x="364845" y="269455"/>
                </a:lnTo>
                <a:lnTo>
                  <a:pt x="364972" y="227838"/>
                </a:lnTo>
                <a:lnTo>
                  <a:pt x="366280" y="158076"/>
                </a:lnTo>
                <a:lnTo>
                  <a:pt x="370078" y="78359"/>
                </a:lnTo>
                <a:lnTo>
                  <a:pt x="378485" y="34988"/>
                </a:lnTo>
                <a:lnTo>
                  <a:pt x="398399" y="22110"/>
                </a:lnTo>
                <a:lnTo>
                  <a:pt x="418731" y="16306"/>
                </a:lnTo>
                <a:close/>
              </a:path>
              <a:path w="934720" h="368300">
                <a:moveTo>
                  <a:pt x="609650" y="19659"/>
                </a:moveTo>
                <a:lnTo>
                  <a:pt x="605155" y="3390"/>
                </a:lnTo>
                <a:lnTo>
                  <a:pt x="604596" y="2832"/>
                </a:lnTo>
                <a:lnTo>
                  <a:pt x="529374" y="3962"/>
                </a:lnTo>
                <a:lnTo>
                  <a:pt x="456412" y="3390"/>
                </a:lnTo>
                <a:lnTo>
                  <a:pt x="444614" y="16852"/>
                </a:lnTo>
                <a:lnTo>
                  <a:pt x="444614" y="20231"/>
                </a:lnTo>
                <a:lnTo>
                  <a:pt x="445731" y="21907"/>
                </a:lnTo>
                <a:lnTo>
                  <a:pt x="456209" y="22098"/>
                </a:lnTo>
                <a:lnTo>
                  <a:pt x="463346" y="22606"/>
                </a:lnTo>
                <a:lnTo>
                  <a:pt x="494182" y="63144"/>
                </a:lnTo>
                <a:lnTo>
                  <a:pt x="494563" y="106108"/>
                </a:lnTo>
                <a:lnTo>
                  <a:pt x="494563" y="225107"/>
                </a:lnTo>
                <a:lnTo>
                  <a:pt x="493864" y="266661"/>
                </a:lnTo>
                <a:lnTo>
                  <a:pt x="491413" y="309575"/>
                </a:lnTo>
                <a:lnTo>
                  <a:pt x="461810" y="336613"/>
                </a:lnTo>
                <a:lnTo>
                  <a:pt x="440105" y="338518"/>
                </a:lnTo>
                <a:lnTo>
                  <a:pt x="439559" y="341884"/>
                </a:lnTo>
                <a:lnTo>
                  <a:pt x="442912" y="355346"/>
                </a:lnTo>
                <a:lnTo>
                  <a:pt x="445731" y="357606"/>
                </a:lnTo>
                <a:lnTo>
                  <a:pt x="449110" y="357606"/>
                </a:lnTo>
                <a:lnTo>
                  <a:pt x="456958" y="357022"/>
                </a:lnTo>
                <a:lnTo>
                  <a:pt x="487972" y="355701"/>
                </a:lnTo>
                <a:lnTo>
                  <a:pt x="511962" y="355346"/>
                </a:lnTo>
                <a:lnTo>
                  <a:pt x="547331" y="355917"/>
                </a:lnTo>
                <a:lnTo>
                  <a:pt x="557987" y="356006"/>
                </a:lnTo>
                <a:lnTo>
                  <a:pt x="597865" y="357022"/>
                </a:lnTo>
                <a:lnTo>
                  <a:pt x="598970" y="354215"/>
                </a:lnTo>
                <a:lnTo>
                  <a:pt x="601218" y="344119"/>
                </a:lnTo>
                <a:lnTo>
                  <a:pt x="601218" y="339077"/>
                </a:lnTo>
                <a:lnTo>
                  <a:pt x="599541" y="337934"/>
                </a:lnTo>
                <a:lnTo>
                  <a:pt x="568655" y="332892"/>
                </a:lnTo>
                <a:lnTo>
                  <a:pt x="560806" y="331774"/>
                </a:lnTo>
                <a:lnTo>
                  <a:pt x="557428" y="328396"/>
                </a:lnTo>
                <a:lnTo>
                  <a:pt x="554748" y="299872"/>
                </a:lnTo>
                <a:lnTo>
                  <a:pt x="553516" y="278155"/>
                </a:lnTo>
                <a:lnTo>
                  <a:pt x="552691" y="253072"/>
                </a:lnTo>
                <a:lnTo>
                  <a:pt x="552399" y="225679"/>
                </a:lnTo>
                <a:lnTo>
                  <a:pt x="552399" y="128574"/>
                </a:lnTo>
                <a:lnTo>
                  <a:pt x="553516" y="64922"/>
                </a:lnTo>
                <a:lnTo>
                  <a:pt x="566140" y="27305"/>
                </a:lnTo>
                <a:lnTo>
                  <a:pt x="581736" y="23342"/>
                </a:lnTo>
                <a:lnTo>
                  <a:pt x="609650" y="19659"/>
                </a:lnTo>
                <a:close/>
              </a:path>
              <a:path w="934720" h="368300">
                <a:moveTo>
                  <a:pt x="934656" y="252056"/>
                </a:moveTo>
                <a:lnTo>
                  <a:pt x="926934" y="215061"/>
                </a:lnTo>
                <a:lnTo>
                  <a:pt x="906945" y="187210"/>
                </a:lnTo>
                <a:lnTo>
                  <a:pt x="885431" y="172339"/>
                </a:lnTo>
                <a:lnTo>
                  <a:pt x="879475" y="168211"/>
                </a:lnTo>
                <a:lnTo>
                  <a:pt x="869530" y="164769"/>
                </a:lnTo>
                <a:lnTo>
                  <a:pt x="869530" y="254863"/>
                </a:lnTo>
                <a:lnTo>
                  <a:pt x="861987" y="290372"/>
                </a:lnTo>
                <a:lnTo>
                  <a:pt x="842022" y="315404"/>
                </a:lnTo>
                <a:lnTo>
                  <a:pt x="813650" y="330238"/>
                </a:lnTo>
                <a:lnTo>
                  <a:pt x="780846" y="335127"/>
                </a:lnTo>
                <a:lnTo>
                  <a:pt x="780275" y="335127"/>
                </a:lnTo>
                <a:lnTo>
                  <a:pt x="741629" y="313994"/>
                </a:lnTo>
                <a:lnTo>
                  <a:pt x="736536" y="267373"/>
                </a:lnTo>
                <a:lnTo>
                  <a:pt x="736638" y="206387"/>
                </a:lnTo>
                <a:lnTo>
                  <a:pt x="758113" y="173456"/>
                </a:lnTo>
                <a:lnTo>
                  <a:pt x="780846" y="172339"/>
                </a:lnTo>
                <a:lnTo>
                  <a:pt x="797255" y="172897"/>
                </a:lnTo>
                <a:lnTo>
                  <a:pt x="845959" y="193116"/>
                </a:lnTo>
                <a:lnTo>
                  <a:pt x="868299" y="237159"/>
                </a:lnTo>
                <a:lnTo>
                  <a:pt x="869530" y="254863"/>
                </a:lnTo>
                <a:lnTo>
                  <a:pt x="869530" y="164769"/>
                </a:lnTo>
                <a:lnTo>
                  <a:pt x="849337" y="157746"/>
                </a:lnTo>
                <a:lnTo>
                  <a:pt x="845400" y="157200"/>
                </a:lnTo>
                <a:lnTo>
                  <a:pt x="843724" y="153250"/>
                </a:lnTo>
                <a:lnTo>
                  <a:pt x="844804" y="152717"/>
                </a:lnTo>
                <a:lnTo>
                  <a:pt x="858532" y="145961"/>
                </a:lnTo>
                <a:lnTo>
                  <a:pt x="867511" y="141084"/>
                </a:lnTo>
                <a:lnTo>
                  <a:pt x="899439" y="108331"/>
                </a:lnTo>
                <a:lnTo>
                  <a:pt x="905459" y="76923"/>
                </a:lnTo>
                <a:lnTo>
                  <a:pt x="900874" y="53022"/>
                </a:lnTo>
                <a:lnTo>
                  <a:pt x="889393" y="34404"/>
                </a:lnTo>
                <a:lnTo>
                  <a:pt x="874445" y="21031"/>
                </a:lnTo>
                <a:lnTo>
                  <a:pt x="874014" y="20802"/>
                </a:lnTo>
                <a:lnTo>
                  <a:pt x="859434" y="12928"/>
                </a:lnTo>
                <a:lnTo>
                  <a:pt x="843153" y="7874"/>
                </a:lnTo>
                <a:lnTo>
                  <a:pt x="843153" y="85890"/>
                </a:lnTo>
                <a:lnTo>
                  <a:pt x="843153" y="86461"/>
                </a:lnTo>
                <a:lnTo>
                  <a:pt x="827773" y="135483"/>
                </a:lnTo>
                <a:lnTo>
                  <a:pt x="787374" y="152450"/>
                </a:lnTo>
                <a:lnTo>
                  <a:pt x="780275" y="152717"/>
                </a:lnTo>
                <a:lnTo>
                  <a:pt x="773722" y="152603"/>
                </a:lnTo>
                <a:lnTo>
                  <a:pt x="766953" y="152285"/>
                </a:lnTo>
                <a:lnTo>
                  <a:pt x="760387" y="151752"/>
                </a:lnTo>
                <a:lnTo>
                  <a:pt x="754456" y="151003"/>
                </a:lnTo>
                <a:lnTo>
                  <a:pt x="744918" y="149910"/>
                </a:lnTo>
                <a:lnTo>
                  <a:pt x="739419" y="95948"/>
                </a:lnTo>
                <a:lnTo>
                  <a:pt x="739406" y="71742"/>
                </a:lnTo>
                <a:lnTo>
                  <a:pt x="739686" y="57810"/>
                </a:lnTo>
                <a:lnTo>
                  <a:pt x="740587" y="44716"/>
                </a:lnTo>
                <a:lnTo>
                  <a:pt x="741680" y="35928"/>
                </a:lnTo>
                <a:lnTo>
                  <a:pt x="742670" y="30873"/>
                </a:lnTo>
                <a:lnTo>
                  <a:pt x="743242" y="26962"/>
                </a:lnTo>
                <a:lnTo>
                  <a:pt x="744347" y="25831"/>
                </a:lnTo>
                <a:lnTo>
                  <a:pt x="749973" y="24155"/>
                </a:lnTo>
                <a:lnTo>
                  <a:pt x="758393" y="21336"/>
                </a:lnTo>
                <a:lnTo>
                  <a:pt x="767943" y="20802"/>
                </a:lnTo>
                <a:lnTo>
                  <a:pt x="772426" y="20802"/>
                </a:lnTo>
                <a:lnTo>
                  <a:pt x="813790" y="31203"/>
                </a:lnTo>
                <a:lnTo>
                  <a:pt x="841984" y="71742"/>
                </a:lnTo>
                <a:lnTo>
                  <a:pt x="843153" y="85890"/>
                </a:lnTo>
                <a:lnTo>
                  <a:pt x="843153" y="7874"/>
                </a:lnTo>
                <a:lnTo>
                  <a:pt x="837717" y="6172"/>
                </a:lnTo>
                <a:lnTo>
                  <a:pt x="816571" y="2260"/>
                </a:lnTo>
                <a:lnTo>
                  <a:pt x="796366" y="444"/>
                </a:lnTo>
                <a:lnTo>
                  <a:pt x="777481" y="0"/>
                </a:lnTo>
                <a:lnTo>
                  <a:pt x="756208" y="457"/>
                </a:lnTo>
                <a:lnTo>
                  <a:pt x="729411" y="1549"/>
                </a:lnTo>
                <a:lnTo>
                  <a:pt x="655561" y="5524"/>
                </a:lnTo>
                <a:lnTo>
                  <a:pt x="648919" y="6197"/>
                </a:lnTo>
                <a:lnTo>
                  <a:pt x="642747" y="21336"/>
                </a:lnTo>
                <a:lnTo>
                  <a:pt x="662419" y="27495"/>
                </a:lnTo>
                <a:lnTo>
                  <a:pt x="672922" y="32702"/>
                </a:lnTo>
                <a:lnTo>
                  <a:pt x="679945" y="83515"/>
                </a:lnTo>
                <a:lnTo>
                  <a:pt x="680364" y="221183"/>
                </a:lnTo>
                <a:lnTo>
                  <a:pt x="680161" y="237159"/>
                </a:lnTo>
                <a:lnTo>
                  <a:pt x="678700" y="277622"/>
                </a:lnTo>
                <a:lnTo>
                  <a:pt x="676681" y="315772"/>
                </a:lnTo>
                <a:lnTo>
                  <a:pt x="648373" y="340182"/>
                </a:lnTo>
                <a:lnTo>
                  <a:pt x="644436" y="343560"/>
                </a:lnTo>
                <a:lnTo>
                  <a:pt x="643877" y="345236"/>
                </a:lnTo>
                <a:lnTo>
                  <a:pt x="647814" y="358152"/>
                </a:lnTo>
                <a:lnTo>
                  <a:pt x="648919" y="358152"/>
                </a:lnTo>
                <a:lnTo>
                  <a:pt x="656551" y="357708"/>
                </a:lnTo>
                <a:lnTo>
                  <a:pt x="669074" y="356743"/>
                </a:lnTo>
                <a:lnTo>
                  <a:pt x="684847" y="355777"/>
                </a:lnTo>
                <a:lnTo>
                  <a:pt x="702259" y="355346"/>
                </a:lnTo>
                <a:lnTo>
                  <a:pt x="712292" y="355447"/>
                </a:lnTo>
                <a:lnTo>
                  <a:pt x="789254" y="357492"/>
                </a:lnTo>
                <a:lnTo>
                  <a:pt x="794867" y="357593"/>
                </a:lnTo>
                <a:lnTo>
                  <a:pt x="804824" y="357365"/>
                </a:lnTo>
                <a:lnTo>
                  <a:pt x="819658" y="356260"/>
                </a:lnTo>
                <a:lnTo>
                  <a:pt x="825563" y="355346"/>
                </a:lnTo>
                <a:lnTo>
                  <a:pt x="837120" y="353568"/>
                </a:lnTo>
                <a:lnTo>
                  <a:pt x="854938" y="348615"/>
                </a:lnTo>
                <a:lnTo>
                  <a:pt x="884618" y="335127"/>
                </a:lnTo>
                <a:lnTo>
                  <a:pt x="886587" y="334238"/>
                </a:lnTo>
                <a:lnTo>
                  <a:pt x="911860" y="313588"/>
                </a:lnTo>
                <a:lnTo>
                  <a:pt x="928598" y="286321"/>
                </a:lnTo>
                <a:lnTo>
                  <a:pt x="934656" y="252056"/>
                </a:lnTo>
                <a:close/>
              </a:path>
            </a:pathLst>
          </a:custGeom>
          <a:solidFill>
            <a:srgbClr val="000000"/>
          </a:solidFill>
        </p:spPr>
        <p:txBody>
          <a:bodyPr wrap="square" lIns="0" tIns="0" rIns="0" bIns="0" rtlCol="0"/>
          <a:lstStyle/>
          <a:p>
            <a:endParaRPr/>
          </a:p>
        </p:txBody>
      </p:sp>
      <p:grpSp>
        <p:nvGrpSpPr>
          <p:cNvPr id="8" name="object 8"/>
          <p:cNvGrpSpPr/>
          <p:nvPr/>
        </p:nvGrpSpPr>
        <p:grpSpPr>
          <a:xfrm>
            <a:off x="7467047" y="2787380"/>
            <a:ext cx="1153160" cy="387350"/>
            <a:chOff x="7467047" y="2787380"/>
            <a:chExt cx="1153160" cy="387350"/>
          </a:xfrm>
        </p:grpSpPr>
        <p:sp>
          <p:nvSpPr>
            <p:cNvPr id="9" name="object 9"/>
            <p:cNvSpPr/>
            <p:nvPr/>
          </p:nvSpPr>
          <p:spPr>
            <a:xfrm>
              <a:off x="7467047" y="2787380"/>
              <a:ext cx="368935" cy="380365"/>
            </a:xfrm>
            <a:custGeom>
              <a:avLst/>
              <a:gdLst/>
              <a:ahLst/>
              <a:cxnLst/>
              <a:rect l="l" t="t" r="r" b="b"/>
              <a:pathLst>
                <a:path w="368934" h="380364">
                  <a:moveTo>
                    <a:pt x="34251" y="0"/>
                  </a:moveTo>
                  <a:lnTo>
                    <a:pt x="32003" y="1117"/>
                  </a:lnTo>
                  <a:lnTo>
                    <a:pt x="22025" y="31052"/>
                  </a:lnTo>
                  <a:lnTo>
                    <a:pt x="13263" y="54876"/>
                  </a:lnTo>
                  <a:lnTo>
                    <a:pt x="0" y="87566"/>
                  </a:lnTo>
                  <a:lnTo>
                    <a:pt x="1117" y="91503"/>
                  </a:lnTo>
                  <a:lnTo>
                    <a:pt x="7873" y="96545"/>
                  </a:lnTo>
                  <a:lnTo>
                    <a:pt x="15709" y="100482"/>
                  </a:lnTo>
                  <a:lnTo>
                    <a:pt x="19088" y="100482"/>
                  </a:lnTo>
                  <a:lnTo>
                    <a:pt x="19088" y="99364"/>
                  </a:lnTo>
                  <a:lnTo>
                    <a:pt x="24653" y="83356"/>
                  </a:lnTo>
                  <a:lnTo>
                    <a:pt x="63020" y="53819"/>
                  </a:lnTo>
                  <a:lnTo>
                    <a:pt x="121818" y="50520"/>
                  </a:lnTo>
                  <a:lnTo>
                    <a:pt x="156629" y="50520"/>
                  </a:lnTo>
                  <a:lnTo>
                    <a:pt x="157921" y="54485"/>
                  </a:lnTo>
                  <a:lnTo>
                    <a:pt x="158584" y="70451"/>
                  </a:lnTo>
                  <a:lnTo>
                    <a:pt x="158829" y="104521"/>
                  </a:lnTo>
                  <a:lnTo>
                    <a:pt x="158864" y="218909"/>
                  </a:lnTo>
                  <a:lnTo>
                    <a:pt x="158144" y="267811"/>
                  </a:lnTo>
                  <a:lnTo>
                    <a:pt x="154599" y="326666"/>
                  </a:lnTo>
                  <a:lnTo>
                    <a:pt x="130784" y="357568"/>
                  </a:lnTo>
                  <a:lnTo>
                    <a:pt x="98805" y="362623"/>
                  </a:lnTo>
                  <a:lnTo>
                    <a:pt x="101612" y="378345"/>
                  </a:lnTo>
                  <a:lnTo>
                    <a:pt x="103301" y="380034"/>
                  </a:lnTo>
                  <a:lnTo>
                    <a:pt x="107784" y="380034"/>
                  </a:lnTo>
                  <a:lnTo>
                    <a:pt x="151494" y="378499"/>
                  </a:lnTo>
                  <a:lnTo>
                    <a:pt x="192544" y="377786"/>
                  </a:lnTo>
                  <a:lnTo>
                    <a:pt x="238582" y="378345"/>
                  </a:lnTo>
                  <a:lnTo>
                    <a:pt x="279539" y="379463"/>
                  </a:lnTo>
                  <a:lnTo>
                    <a:pt x="280123" y="378345"/>
                  </a:lnTo>
                  <a:lnTo>
                    <a:pt x="282930" y="364870"/>
                  </a:lnTo>
                  <a:lnTo>
                    <a:pt x="284035" y="362623"/>
                  </a:lnTo>
                  <a:lnTo>
                    <a:pt x="283489" y="361505"/>
                  </a:lnTo>
                  <a:lnTo>
                    <a:pt x="279539" y="361505"/>
                  </a:lnTo>
                  <a:lnTo>
                    <a:pt x="255346" y="357859"/>
                  </a:lnTo>
                  <a:lnTo>
                    <a:pt x="220611" y="331736"/>
                  </a:lnTo>
                  <a:lnTo>
                    <a:pt x="217525" y="270811"/>
                  </a:lnTo>
                  <a:lnTo>
                    <a:pt x="217233" y="223977"/>
                  </a:lnTo>
                  <a:lnTo>
                    <a:pt x="217419" y="123055"/>
                  </a:lnTo>
                  <a:lnTo>
                    <a:pt x="217870" y="91635"/>
                  </a:lnTo>
                  <a:lnTo>
                    <a:pt x="218935" y="60070"/>
                  </a:lnTo>
                  <a:lnTo>
                    <a:pt x="218935" y="52768"/>
                  </a:lnTo>
                  <a:lnTo>
                    <a:pt x="222300" y="50520"/>
                  </a:lnTo>
                  <a:lnTo>
                    <a:pt x="255409" y="50520"/>
                  </a:lnTo>
                  <a:lnTo>
                    <a:pt x="303204" y="51855"/>
                  </a:lnTo>
                  <a:lnTo>
                    <a:pt x="334556" y="59512"/>
                  </a:lnTo>
                  <a:lnTo>
                    <a:pt x="334556" y="64554"/>
                  </a:lnTo>
                  <a:lnTo>
                    <a:pt x="333451" y="94297"/>
                  </a:lnTo>
                  <a:lnTo>
                    <a:pt x="334556" y="95986"/>
                  </a:lnTo>
                  <a:lnTo>
                    <a:pt x="336803" y="96545"/>
                  </a:lnTo>
                  <a:lnTo>
                    <a:pt x="343560" y="97675"/>
                  </a:lnTo>
                  <a:lnTo>
                    <a:pt x="352539" y="97675"/>
                  </a:lnTo>
                  <a:lnTo>
                    <a:pt x="353644" y="96545"/>
                  </a:lnTo>
                  <a:lnTo>
                    <a:pt x="353644" y="93738"/>
                  </a:lnTo>
                  <a:lnTo>
                    <a:pt x="355514" y="69836"/>
                  </a:lnTo>
                  <a:lnTo>
                    <a:pt x="357649" y="51142"/>
                  </a:lnTo>
                  <a:lnTo>
                    <a:pt x="361154" y="33820"/>
                  </a:lnTo>
                  <a:lnTo>
                    <a:pt x="367131" y="14033"/>
                  </a:lnTo>
                  <a:lnTo>
                    <a:pt x="368807" y="9550"/>
                  </a:lnTo>
                  <a:lnTo>
                    <a:pt x="368807" y="7302"/>
                  </a:lnTo>
                  <a:lnTo>
                    <a:pt x="366560" y="6743"/>
                  </a:lnTo>
                  <a:lnTo>
                    <a:pt x="362064" y="3924"/>
                  </a:lnTo>
                  <a:lnTo>
                    <a:pt x="357022" y="2247"/>
                  </a:lnTo>
                  <a:lnTo>
                    <a:pt x="351967" y="2247"/>
                  </a:lnTo>
                  <a:lnTo>
                    <a:pt x="350837" y="2819"/>
                  </a:lnTo>
                  <a:lnTo>
                    <a:pt x="350291" y="5067"/>
                  </a:lnTo>
                  <a:lnTo>
                    <a:pt x="346913" y="13461"/>
                  </a:lnTo>
                  <a:lnTo>
                    <a:pt x="248815" y="26034"/>
                  </a:lnTo>
                  <a:lnTo>
                    <a:pt x="166712" y="26390"/>
                  </a:lnTo>
                  <a:lnTo>
                    <a:pt x="91732" y="26149"/>
                  </a:lnTo>
                  <a:lnTo>
                    <a:pt x="50520" y="21323"/>
                  </a:lnTo>
                  <a:lnTo>
                    <a:pt x="47713" y="5600"/>
                  </a:lnTo>
                  <a:lnTo>
                    <a:pt x="47155" y="2819"/>
                  </a:lnTo>
                  <a:lnTo>
                    <a:pt x="46608" y="2819"/>
                  </a:lnTo>
                  <a:lnTo>
                    <a:pt x="38176" y="571"/>
                  </a:lnTo>
                  <a:lnTo>
                    <a:pt x="34251" y="0"/>
                  </a:lnTo>
                  <a:close/>
                </a:path>
              </a:pathLst>
            </a:custGeom>
            <a:solidFill>
              <a:srgbClr val="000000"/>
            </a:solidFill>
          </p:spPr>
          <p:txBody>
            <a:bodyPr wrap="square" lIns="0" tIns="0" rIns="0" bIns="0" rtlCol="0"/>
            <a:lstStyle/>
            <a:p>
              <a:endParaRPr/>
            </a:p>
          </p:txBody>
        </p:sp>
        <p:pic>
          <p:nvPicPr>
            <p:cNvPr id="10" name="object 10"/>
            <p:cNvPicPr/>
            <p:nvPr/>
          </p:nvPicPr>
          <p:blipFill>
            <a:blip r:embed="rId7" cstate="print"/>
            <a:stretch>
              <a:fillRect/>
            </a:stretch>
          </p:blipFill>
          <p:spPr>
            <a:xfrm>
              <a:off x="7794352" y="2944557"/>
              <a:ext cx="177939" cy="221741"/>
            </a:xfrm>
            <a:prstGeom prst="rect">
              <a:avLst/>
            </a:prstGeom>
          </p:spPr>
        </p:pic>
        <p:sp>
          <p:nvSpPr>
            <p:cNvPr id="11" name="object 11"/>
            <p:cNvSpPr/>
            <p:nvPr/>
          </p:nvSpPr>
          <p:spPr>
            <a:xfrm>
              <a:off x="7994148" y="2949039"/>
              <a:ext cx="254635" cy="225425"/>
            </a:xfrm>
            <a:custGeom>
              <a:avLst/>
              <a:gdLst/>
              <a:ahLst/>
              <a:cxnLst/>
              <a:rect l="l" t="t" r="r" b="b"/>
              <a:pathLst>
                <a:path w="254634" h="225425">
                  <a:moveTo>
                    <a:pt x="76352" y="0"/>
                  </a:moveTo>
                  <a:lnTo>
                    <a:pt x="72974" y="0"/>
                  </a:lnTo>
                  <a:lnTo>
                    <a:pt x="61025" y="2053"/>
                  </a:lnTo>
                  <a:lnTo>
                    <a:pt x="558" y="16281"/>
                  </a:lnTo>
                  <a:lnTo>
                    <a:pt x="0" y="17970"/>
                  </a:lnTo>
                  <a:lnTo>
                    <a:pt x="558" y="22453"/>
                  </a:lnTo>
                  <a:lnTo>
                    <a:pt x="2247" y="29197"/>
                  </a:lnTo>
                  <a:lnTo>
                    <a:pt x="4495" y="30873"/>
                  </a:lnTo>
                  <a:lnTo>
                    <a:pt x="7302" y="32562"/>
                  </a:lnTo>
                  <a:lnTo>
                    <a:pt x="18346" y="38411"/>
                  </a:lnTo>
                  <a:lnTo>
                    <a:pt x="24072" y="43154"/>
                  </a:lnTo>
                  <a:lnTo>
                    <a:pt x="26322" y="47793"/>
                  </a:lnTo>
                  <a:lnTo>
                    <a:pt x="26936" y="53327"/>
                  </a:lnTo>
                  <a:lnTo>
                    <a:pt x="26997" y="74997"/>
                  </a:lnTo>
                  <a:lnTo>
                    <a:pt x="26072" y="129277"/>
                  </a:lnTo>
                  <a:lnTo>
                    <a:pt x="25819" y="161671"/>
                  </a:lnTo>
                  <a:lnTo>
                    <a:pt x="43736" y="209120"/>
                  </a:lnTo>
                  <a:lnTo>
                    <a:pt x="85890" y="222846"/>
                  </a:lnTo>
                  <a:lnTo>
                    <a:pt x="93670" y="222313"/>
                  </a:lnTo>
                  <a:lnTo>
                    <a:pt x="101815" y="220676"/>
                  </a:lnTo>
                  <a:lnTo>
                    <a:pt x="110275" y="217880"/>
                  </a:lnTo>
                  <a:lnTo>
                    <a:pt x="118998" y="213868"/>
                  </a:lnTo>
                  <a:lnTo>
                    <a:pt x="162801" y="190868"/>
                  </a:lnTo>
                  <a:lnTo>
                    <a:pt x="161658" y="212750"/>
                  </a:lnTo>
                  <a:lnTo>
                    <a:pt x="161658" y="216115"/>
                  </a:lnTo>
                  <a:lnTo>
                    <a:pt x="162801" y="217804"/>
                  </a:lnTo>
                  <a:lnTo>
                    <a:pt x="165582" y="221170"/>
                  </a:lnTo>
                  <a:lnTo>
                    <a:pt x="168401" y="225107"/>
                  </a:lnTo>
                  <a:lnTo>
                    <a:pt x="175132" y="223977"/>
                  </a:lnTo>
                  <a:lnTo>
                    <a:pt x="185789" y="221334"/>
                  </a:lnTo>
                  <a:lnTo>
                    <a:pt x="203072" y="217528"/>
                  </a:lnTo>
                  <a:lnTo>
                    <a:pt x="223928" y="213718"/>
                  </a:lnTo>
                  <a:lnTo>
                    <a:pt x="248678" y="210515"/>
                  </a:lnTo>
                  <a:lnTo>
                    <a:pt x="250367" y="209384"/>
                  </a:lnTo>
                  <a:lnTo>
                    <a:pt x="254279" y="188607"/>
                  </a:lnTo>
                  <a:lnTo>
                    <a:pt x="250367" y="184683"/>
                  </a:lnTo>
                  <a:lnTo>
                    <a:pt x="248678" y="185242"/>
                  </a:lnTo>
                  <a:lnTo>
                    <a:pt x="220052" y="191985"/>
                  </a:lnTo>
                  <a:lnTo>
                    <a:pt x="215569" y="154940"/>
                  </a:lnTo>
                  <a:lnTo>
                    <a:pt x="215569" y="105524"/>
                  </a:lnTo>
                  <a:lnTo>
                    <a:pt x="215838" y="82753"/>
                  </a:lnTo>
                  <a:lnTo>
                    <a:pt x="216474" y="64346"/>
                  </a:lnTo>
                  <a:lnTo>
                    <a:pt x="217817" y="37045"/>
                  </a:lnTo>
                  <a:lnTo>
                    <a:pt x="217817" y="18516"/>
                  </a:lnTo>
                  <a:lnTo>
                    <a:pt x="216674" y="12915"/>
                  </a:lnTo>
                  <a:lnTo>
                    <a:pt x="216103" y="8420"/>
                  </a:lnTo>
                  <a:lnTo>
                    <a:pt x="213867" y="6184"/>
                  </a:lnTo>
                  <a:lnTo>
                    <a:pt x="206565" y="6184"/>
                  </a:lnTo>
                  <a:lnTo>
                    <a:pt x="184477" y="7245"/>
                  </a:lnTo>
                  <a:lnTo>
                    <a:pt x="160331" y="9621"/>
                  </a:lnTo>
                  <a:lnTo>
                    <a:pt x="140500" y="12105"/>
                  </a:lnTo>
                  <a:lnTo>
                    <a:pt x="131356" y="13487"/>
                  </a:lnTo>
                  <a:lnTo>
                    <a:pt x="129666" y="13487"/>
                  </a:lnTo>
                  <a:lnTo>
                    <a:pt x="129666" y="19088"/>
                  </a:lnTo>
                  <a:lnTo>
                    <a:pt x="130225" y="24142"/>
                  </a:lnTo>
                  <a:lnTo>
                    <a:pt x="131356" y="26390"/>
                  </a:lnTo>
                  <a:lnTo>
                    <a:pt x="131927" y="28079"/>
                  </a:lnTo>
                  <a:lnTo>
                    <a:pt x="133591" y="29197"/>
                  </a:lnTo>
                  <a:lnTo>
                    <a:pt x="136956" y="30327"/>
                  </a:lnTo>
                  <a:lnTo>
                    <a:pt x="147702" y="32932"/>
                  </a:lnTo>
                  <a:lnTo>
                    <a:pt x="155136" y="35228"/>
                  </a:lnTo>
                  <a:lnTo>
                    <a:pt x="166492" y="72788"/>
                  </a:lnTo>
                  <a:lnTo>
                    <a:pt x="166712" y="97675"/>
                  </a:lnTo>
                  <a:lnTo>
                    <a:pt x="166424" y="116279"/>
                  </a:lnTo>
                  <a:lnTo>
                    <a:pt x="163347" y="161671"/>
                  </a:lnTo>
                  <a:lnTo>
                    <a:pt x="125983" y="187592"/>
                  </a:lnTo>
                  <a:lnTo>
                    <a:pt x="115633" y="188607"/>
                  </a:lnTo>
                  <a:lnTo>
                    <a:pt x="103559" y="186996"/>
                  </a:lnTo>
                  <a:lnTo>
                    <a:pt x="90165" y="181178"/>
                  </a:lnTo>
                  <a:lnTo>
                    <a:pt x="79402" y="169673"/>
                  </a:lnTo>
                  <a:lnTo>
                    <a:pt x="75222" y="151003"/>
                  </a:lnTo>
                  <a:lnTo>
                    <a:pt x="75503" y="124191"/>
                  </a:lnTo>
                  <a:lnTo>
                    <a:pt x="76206" y="96065"/>
                  </a:lnTo>
                  <a:lnTo>
                    <a:pt x="78947" y="20848"/>
                  </a:lnTo>
                  <a:lnTo>
                    <a:pt x="78905" y="13522"/>
                  </a:lnTo>
                  <a:lnTo>
                    <a:pt x="78600" y="8978"/>
                  </a:lnTo>
                  <a:lnTo>
                    <a:pt x="77457" y="2247"/>
                  </a:lnTo>
                  <a:lnTo>
                    <a:pt x="76352" y="0"/>
                  </a:lnTo>
                  <a:close/>
                </a:path>
              </a:pathLst>
            </a:custGeom>
            <a:solidFill>
              <a:srgbClr val="000000"/>
            </a:solidFill>
          </p:spPr>
          <p:txBody>
            <a:bodyPr wrap="square" lIns="0" tIns="0" rIns="0" bIns="0" rtlCol="0"/>
            <a:lstStyle/>
            <a:p>
              <a:endParaRPr/>
            </a:p>
          </p:txBody>
        </p:sp>
        <p:pic>
          <p:nvPicPr>
            <p:cNvPr id="12" name="object 12"/>
            <p:cNvPicPr/>
            <p:nvPr/>
          </p:nvPicPr>
          <p:blipFill>
            <a:blip r:embed="rId8" cstate="print"/>
            <a:stretch>
              <a:fillRect/>
            </a:stretch>
          </p:blipFill>
          <p:spPr>
            <a:xfrm>
              <a:off x="8275956" y="2949040"/>
              <a:ext cx="160527" cy="221170"/>
            </a:xfrm>
            <a:prstGeom prst="rect">
              <a:avLst/>
            </a:prstGeom>
          </p:spPr>
        </p:pic>
        <p:sp>
          <p:nvSpPr>
            <p:cNvPr id="13" name="object 13"/>
            <p:cNvSpPr/>
            <p:nvPr/>
          </p:nvSpPr>
          <p:spPr>
            <a:xfrm>
              <a:off x="8459059" y="2910869"/>
              <a:ext cx="160655" cy="261620"/>
            </a:xfrm>
            <a:custGeom>
              <a:avLst/>
              <a:gdLst/>
              <a:ahLst/>
              <a:cxnLst/>
              <a:rect l="l" t="t" r="r" b="b"/>
              <a:pathLst>
                <a:path w="160654" h="261619">
                  <a:moveTo>
                    <a:pt x="81407" y="0"/>
                  </a:moveTo>
                  <a:lnTo>
                    <a:pt x="80276" y="0"/>
                  </a:lnTo>
                  <a:lnTo>
                    <a:pt x="77457" y="0"/>
                  </a:lnTo>
                  <a:lnTo>
                    <a:pt x="74650" y="1130"/>
                  </a:lnTo>
                  <a:lnTo>
                    <a:pt x="35577" y="38803"/>
                  </a:lnTo>
                  <a:lnTo>
                    <a:pt x="1676" y="69037"/>
                  </a:lnTo>
                  <a:lnTo>
                    <a:pt x="0" y="70180"/>
                  </a:lnTo>
                  <a:lnTo>
                    <a:pt x="2806" y="76339"/>
                  </a:lnTo>
                  <a:lnTo>
                    <a:pt x="4495" y="76898"/>
                  </a:lnTo>
                  <a:lnTo>
                    <a:pt x="8978" y="77470"/>
                  </a:lnTo>
                  <a:lnTo>
                    <a:pt x="17957" y="77470"/>
                  </a:lnTo>
                  <a:lnTo>
                    <a:pt x="24688" y="78041"/>
                  </a:lnTo>
                  <a:lnTo>
                    <a:pt x="28067" y="78587"/>
                  </a:lnTo>
                  <a:lnTo>
                    <a:pt x="30886" y="80835"/>
                  </a:lnTo>
                  <a:lnTo>
                    <a:pt x="30199" y="103914"/>
                  </a:lnTo>
                  <a:lnTo>
                    <a:pt x="29054" y="171050"/>
                  </a:lnTo>
                  <a:lnTo>
                    <a:pt x="28067" y="203771"/>
                  </a:lnTo>
                  <a:lnTo>
                    <a:pt x="28046" y="215567"/>
                  </a:lnTo>
                  <a:lnTo>
                    <a:pt x="29189" y="225312"/>
                  </a:lnTo>
                  <a:lnTo>
                    <a:pt x="58027" y="256671"/>
                  </a:lnTo>
                  <a:lnTo>
                    <a:pt x="80276" y="261023"/>
                  </a:lnTo>
                  <a:lnTo>
                    <a:pt x="99326" y="259199"/>
                  </a:lnTo>
                  <a:lnTo>
                    <a:pt x="116478" y="254009"/>
                  </a:lnTo>
                  <a:lnTo>
                    <a:pt x="133629" y="245871"/>
                  </a:lnTo>
                  <a:lnTo>
                    <a:pt x="152679" y="235204"/>
                  </a:lnTo>
                  <a:lnTo>
                    <a:pt x="154368" y="234632"/>
                  </a:lnTo>
                  <a:lnTo>
                    <a:pt x="156044" y="232397"/>
                  </a:lnTo>
                  <a:lnTo>
                    <a:pt x="156044" y="226237"/>
                  </a:lnTo>
                  <a:lnTo>
                    <a:pt x="153797" y="218935"/>
                  </a:lnTo>
                  <a:lnTo>
                    <a:pt x="152120" y="216115"/>
                  </a:lnTo>
                  <a:lnTo>
                    <a:pt x="150990" y="216115"/>
                  </a:lnTo>
                  <a:lnTo>
                    <a:pt x="147078" y="218935"/>
                  </a:lnTo>
                  <a:lnTo>
                    <a:pt x="139395" y="223434"/>
                  </a:lnTo>
                  <a:lnTo>
                    <a:pt x="131560" y="226782"/>
                  </a:lnTo>
                  <a:lnTo>
                    <a:pt x="123623" y="228870"/>
                  </a:lnTo>
                  <a:lnTo>
                    <a:pt x="115633" y="229590"/>
                  </a:lnTo>
                  <a:lnTo>
                    <a:pt x="101322" y="227197"/>
                  </a:lnTo>
                  <a:lnTo>
                    <a:pt x="89539" y="220121"/>
                  </a:lnTo>
                  <a:lnTo>
                    <a:pt x="81545" y="208518"/>
                  </a:lnTo>
                  <a:lnTo>
                    <a:pt x="78600" y="192544"/>
                  </a:lnTo>
                  <a:lnTo>
                    <a:pt x="78809" y="141957"/>
                  </a:lnTo>
                  <a:lnTo>
                    <a:pt x="79307" y="113688"/>
                  </a:lnTo>
                  <a:lnTo>
                    <a:pt x="80276" y="87579"/>
                  </a:lnTo>
                  <a:lnTo>
                    <a:pt x="80276" y="81394"/>
                  </a:lnTo>
                  <a:lnTo>
                    <a:pt x="81953" y="78587"/>
                  </a:lnTo>
                  <a:lnTo>
                    <a:pt x="103587" y="77602"/>
                  </a:lnTo>
                  <a:lnTo>
                    <a:pt x="153797" y="76339"/>
                  </a:lnTo>
                  <a:lnTo>
                    <a:pt x="156616" y="74650"/>
                  </a:lnTo>
                  <a:lnTo>
                    <a:pt x="157175" y="70180"/>
                  </a:lnTo>
                  <a:lnTo>
                    <a:pt x="159410" y="62877"/>
                  </a:lnTo>
                  <a:lnTo>
                    <a:pt x="160553" y="55016"/>
                  </a:lnTo>
                  <a:lnTo>
                    <a:pt x="160553" y="45478"/>
                  </a:lnTo>
                  <a:lnTo>
                    <a:pt x="159981" y="44348"/>
                  </a:lnTo>
                  <a:lnTo>
                    <a:pt x="153797" y="44348"/>
                  </a:lnTo>
                  <a:lnTo>
                    <a:pt x="140512" y="44963"/>
                  </a:lnTo>
                  <a:lnTo>
                    <a:pt x="101313" y="47670"/>
                  </a:lnTo>
                  <a:lnTo>
                    <a:pt x="81407" y="48285"/>
                  </a:lnTo>
                  <a:lnTo>
                    <a:pt x="82821" y="15990"/>
                  </a:lnTo>
                  <a:lnTo>
                    <a:pt x="83083" y="1676"/>
                  </a:lnTo>
                  <a:lnTo>
                    <a:pt x="81407" y="0"/>
                  </a:lnTo>
                  <a:close/>
                </a:path>
              </a:pathLst>
            </a:custGeom>
            <a:solidFill>
              <a:srgbClr val="000000"/>
            </a:solidFill>
          </p:spPr>
          <p:txBody>
            <a:bodyPr wrap="square" lIns="0" tIns="0" rIns="0" bIns="0" rtlCol="0"/>
            <a:lstStyle/>
            <a:p>
              <a:endParaRPr/>
            </a:p>
          </p:txBody>
        </p:sp>
      </p:grpSp>
      <p:grpSp>
        <p:nvGrpSpPr>
          <p:cNvPr id="14" name="object 14"/>
          <p:cNvGrpSpPr/>
          <p:nvPr/>
        </p:nvGrpSpPr>
        <p:grpSpPr>
          <a:xfrm>
            <a:off x="8761059" y="2780656"/>
            <a:ext cx="1086485" cy="395605"/>
            <a:chOff x="8761059" y="2780656"/>
            <a:chExt cx="1086485" cy="395605"/>
          </a:xfrm>
        </p:grpSpPr>
        <p:sp>
          <p:nvSpPr>
            <p:cNvPr id="15" name="object 15"/>
            <p:cNvSpPr/>
            <p:nvPr/>
          </p:nvSpPr>
          <p:spPr>
            <a:xfrm>
              <a:off x="8761057" y="2809290"/>
              <a:ext cx="531495" cy="365125"/>
            </a:xfrm>
            <a:custGeom>
              <a:avLst/>
              <a:gdLst/>
              <a:ahLst/>
              <a:cxnLst/>
              <a:rect l="l" t="t" r="r" b="b"/>
              <a:pathLst>
                <a:path w="531495" h="365125">
                  <a:moveTo>
                    <a:pt x="258203" y="3365"/>
                  </a:moveTo>
                  <a:lnTo>
                    <a:pt x="255955" y="0"/>
                  </a:lnTo>
                  <a:lnTo>
                    <a:pt x="253720" y="546"/>
                  </a:lnTo>
                  <a:lnTo>
                    <a:pt x="242277" y="2349"/>
                  </a:lnTo>
                  <a:lnTo>
                    <a:pt x="223697" y="3568"/>
                  </a:lnTo>
                  <a:lnTo>
                    <a:pt x="198780" y="4254"/>
                  </a:lnTo>
                  <a:lnTo>
                    <a:pt x="168402" y="4483"/>
                  </a:lnTo>
                  <a:lnTo>
                    <a:pt x="69037" y="4483"/>
                  </a:lnTo>
                  <a:lnTo>
                    <a:pt x="50469" y="4305"/>
                  </a:lnTo>
                  <a:lnTo>
                    <a:pt x="3937" y="3365"/>
                  </a:lnTo>
                  <a:lnTo>
                    <a:pt x="1676" y="3924"/>
                  </a:lnTo>
                  <a:lnTo>
                    <a:pt x="1676" y="5600"/>
                  </a:lnTo>
                  <a:lnTo>
                    <a:pt x="558" y="10655"/>
                  </a:lnTo>
                  <a:lnTo>
                    <a:pt x="0" y="16840"/>
                  </a:lnTo>
                  <a:lnTo>
                    <a:pt x="0" y="19634"/>
                  </a:lnTo>
                  <a:lnTo>
                    <a:pt x="18211" y="23495"/>
                  </a:lnTo>
                  <a:lnTo>
                    <a:pt x="28333" y="28194"/>
                  </a:lnTo>
                  <a:lnTo>
                    <a:pt x="35864" y="68719"/>
                  </a:lnTo>
                  <a:lnTo>
                    <a:pt x="36931" y="113487"/>
                  </a:lnTo>
                  <a:lnTo>
                    <a:pt x="37045" y="194221"/>
                  </a:lnTo>
                  <a:lnTo>
                    <a:pt x="36563" y="233578"/>
                  </a:lnTo>
                  <a:lnTo>
                    <a:pt x="33731" y="301967"/>
                  </a:lnTo>
                  <a:lnTo>
                    <a:pt x="28625" y="335114"/>
                  </a:lnTo>
                  <a:lnTo>
                    <a:pt x="18516" y="335114"/>
                  </a:lnTo>
                  <a:lnTo>
                    <a:pt x="5054" y="335114"/>
                  </a:lnTo>
                  <a:lnTo>
                    <a:pt x="3365" y="337362"/>
                  </a:lnTo>
                  <a:lnTo>
                    <a:pt x="2806" y="344652"/>
                  </a:lnTo>
                  <a:lnTo>
                    <a:pt x="5054" y="351955"/>
                  </a:lnTo>
                  <a:lnTo>
                    <a:pt x="5613" y="355307"/>
                  </a:lnTo>
                  <a:lnTo>
                    <a:pt x="7861" y="356450"/>
                  </a:lnTo>
                  <a:lnTo>
                    <a:pt x="49110" y="355015"/>
                  </a:lnTo>
                  <a:lnTo>
                    <a:pt x="66802" y="354761"/>
                  </a:lnTo>
                  <a:lnTo>
                    <a:pt x="84226" y="355015"/>
                  </a:lnTo>
                  <a:lnTo>
                    <a:pt x="115481" y="356184"/>
                  </a:lnTo>
                  <a:lnTo>
                    <a:pt x="145376" y="356450"/>
                  </a:lnTo>
                  <a:lnTo>
                    <a:pt x="150431" y="339039"/>
                  </a:lnTo>
                  <a:lnTo>
                    <a:pt x="149872" y="336232"/>
                  </a:lnTo>
                  <a:lnTo>
                    <a:pt x="145948" y="336232"/>
                  </a:lnTo>
                  <a:lnTo>
                    <a:pt x="123913" y="334835"/>
                  </a:lnTo>
                  <a:lnTo>
                    <a:pt x="94272" y="303593"/>
                  </a:lnTo>
                  <a:lnTo>
                    <a:pt x="92621" y="258216"/>
                  </a:lnTo>
                  <a:lnTo>
                    <a:pt x="92621" y="203200"/>
                  </a:lnTo>
                  <a:lnTo>
                    <a:pt x="94881" y="199263"/>
                  </a:lnTo>
                  <a:lnTo>
                    <a:pt x="106235" y="198056"/>
                  </a:lnTo>
                  <a:lnTo>
                    <a:pt x="113868" y="197713"/>
                  </a:lnTo>
                  <a:lnTo>
                    <a:pt x="140893" y="197573"/>
                  </a:lnTo>
                  <a:lnTo>
                    <a:pt x="167322" y="197929"/>
                  </a:lnTo>
                  <a:lnTo>
                    <a:pt x="205447" y="205447"/>
                  </a:lnTo>
                  <a:lnTo>
                    <a:pt x="220040" y="235750"/>
                  </a:lnTo>
                  <a:lnTo>
                    <a:pt x="222846" y="236893"/>
                  </a:lnTo>
                  <a:lnTo>
                    <a:pt x="235762" y="236321"/>
                  </a:lnTo>
                  <a:lnTo>
                    <a:pt x="238582" y="234073"/>
                  </a:lnTo>
                  <a:lnTo>
                    <a:pt x="238137" y="223875"/>
                  </a:lnTo>
                  <a:lnTo>
                    <a:pt x="236194" y="196570"/>
                  </a:lnTo>
                  <a:lnTo>
                    <a:pt x="235762" y="183553"/>
                  </a:lnTo>
                  <a:lnTo>
                    <a:pt x="236321" y="136956"/>
                  </a:lnTo>
                  <a:lnTo>
                    <a:pt x="234073" y="134708"/>
                  </a:lnTo>
                  <a:lnTo>
                    <a:pt x="219494" y="137515"/>
                  </a:lnTo>
                  <a:lnTo>
                    <a:pt x="217792" y="140322"/>
                  </a:lnTo>
                  <a:lnTo>
                    <a:pt x="212394" y="156667"/>
                  </a:lnTo>
                  <a:lnTo>
                    <a:pt x="207479" y="165862"/>
                  </a:lnTo>
                  <a:lnTo>
                    <a:pt x="169583" y="172745"/>
                  </a:lnTo>
                  <a:lnTo>
                    <a:pt x="136969" y="173456"/>
                  </a:lnTo>
                  <a:lnTo>
                    <a:pt x="109169" y="173101"/>
                  </a:lnTo>
                  <a:lnTo>
                    <a:pt x="96558" y="172326"/>
                  </a:lnTo>
                  <a:lnTo>
                    <a:pt x="94310" y="170091"/>
                  </a:lnTo>
                  <a:lnTo>
                    <a:pt x="94030" y="123126"/>
                  </a:lnTo>
                  <a:lnTo>
                    <a:pt x="94780" y="86410"/>
                  </a:lnTo>
                  <a:lnTo>
                    <a:pt x="97129" y="48260"/>
                  </a:lnTo>
                  <a:lnTo>
                    <a:pt x="132054" y="27038"/>
                  </a:lnTo>
                  <a:lnTo>
                    <a:pt x="146507" y="26936"/>
                  </a:lnTo>
                  <a:lnTo>
                    <a:pt x="168363" y="27190"/>
                  </a:lnTo>
                  <a:lnTo>
                    <a:pt x="207137" y="33108"/>
                  </a:lnTo>
                  <a:lnTo>
                    <a:pt x="232702" y="61442"/>
                  </a:lnTo>
                  <a:lnTo>
                    <a:pt x="238010" y="82499"/>
                  </a:lnTo>
                  <a:lnTo>
                    <a:pt x="239115" y="83070"/>
                  </a:lnTo>
                  <a:lnTo>
                    <a:pt x="249237" y="84747"/>
                  </a:lnTo>
                  <a:lnTo>
                    <a:pt x="255409" y="85318"/>
                  </a:lnTo>
                  <a:lnTo>
                    <a:pt x="256527" y="84175"/>
                  </a:lnTo>
                  <a:lnTo>
                    <a:pt x="258203" y="3365"/>
                  </a:lnTo>
                  <a:close/>
                </a:path>
                <a:path w="531495" h="365125">
                  <a:moveTo>
                    <a:pt x="531088" y="328358"/>
                  </a:moveTo>
                  <a:lnTo>
                    <a:pt x="527177" y="324434"/>
                  </a:lnTo>
                  <a:lnTo>
                    <a:pt x="525487" y="324993"/>
                  </a:lnTo>
                  <a:lnTo>
                    <a:pt x="496862" y="331736"/>
                  </a:lnTo>
                  <a:lnTo>
                    <a:pt x="492366" y="294690"/>
                  </a:lnTo>
                  <a:lnTo>
                    <a:pt x="492366" y="245275"/>
                  </a:lnTo>
                  <a:lnTo>
                    <a:pt x="492633" y="222504"/>
                  </a:lnTo>
                  <a:lnTo>
                    <a:pt x="493268" y="204101"/>
                  </a:lnTo>
                  <a:lnTo>
                    <a:pt x="494626" y="176796"/>
                  </a:lnTo>
                  <a:lnTo>
                    <a:pt x="494626" y="158267"/>
                  </a:lnTo>
                  <a:lnTo>
                    <a:pt x="493483" y="152666"/>
                  </a:lnTo>
                  <a:lnTo>
                    <a:pt x="492912" y="148170"/>
                  </a:lnTo>
                  <a:lnTo>
                    <a:pt x="490677" y="145935"/>
                  </a:lnTo>
                  <a:lnTo>
                    <a:pt x="483374" y="145935"/>
                  </a:lnTo>
                  <a:lnTo>
                    <a:pt x="461276" y="147002"/>
                  </a:lnTo>
                  <a:lnTo>
                    <a:pt x="437134" y="149377"/>
                  </a:lnTo>
                  <a:lnTo>
                    <a:pt x="417296" y="151853"/>
                  </a:lnTo>
                  <a:lnTo>
                    <a:pt x="408165" y="153238"/>
                  </a:lnTo>
                  <a:lnTo>
                    <a:pt x="406476" y="153238"/>
                  </a:lnTo>
                  <a:lnTo>
                    <a:pt x="406476" y="158838"/>
                  </a:lnTo>
                  <a:lnTo>
                    <a:pt x="407035" y="163893"/>
                  </a:lnTo>
                  <a:lnTo>
                    <a:pt x="408165" y="166141"/>
                  </a:lnTo>
                  <a:lnTo>
                    <a:pt x="408724" y="167830"/>
                  </a:lnTo>
                  <a:lnTo>
                    <a:pt x="410400" y="168948"/>
                  </a:lnTo>
                  <a:lnTo>
                    <a:pt x="413766" y="170078"/>
                  </a:lnTo>
                  <a:lnTo>
                    <a:pt x="424510" y="172681"/>
                  </a:lnTo>
                  <a:lnTo>
                    <a:pt x="431939" y="174980"/>
                  </a:lnTo>
                  <a:lnTo>
                    <a:pt x="443293" y="212547"/>
                  </a:lnTo>
                  <a:lnTo>
                    <a:pt x="443522" y="237426"/>
                  </a:lnTo>
                  <a:lnTo>
                    <a:pt x="443230" y="256032"/>
                  </a:lnTo>
                  <a:lnTo>
                    <a:pt x="440156" y="301421"/>
                  </a:lnTo>
                  <a:lnTo>
                    <a:pt x="402793" y="327342"/>
                  </a:lnTo>
                  <a:lnTo>
                    <a:pt x="392442" y="328358"/>
                  </a:lnTo>
                  <a:lnTo>
                    <a:pt x="380365" y="326745"/>
                  </a:lnTo>
                  <a:lnTo>
                    <a:pt x="366966" y="320929"/>
                  </a:lnTo>
                  <a:lnTo>
                    <a:pt x="356196" y="309422"/>
                  </a:lnTo>
                  <a:lnTo>
                    <a:pt x="352018" y="290753"/>
                  </a:lnTo>
                  <a:lnTo>
                    <a:pt x="352298" y="263944"/>
                  </a:lnTo>
                  <a:lnTo>
                    <a:pt x="352996" y="235826"/>
                  </a:lnTo>
                  <a:lnTo>
                    <a:pt x="355752" y="160604"/>
                  </a:lnTo>
                  <a:lnTo>
                    <a:pt x="355714" y="153276"/>
                  </a:lnTo>
                  <a:lnTo>
                    <a:pt x="355409" y="148729"/>
                  </a:lnTo>
                  <a:lnTo>
                    <a:pt x="354266" y="141998"/>
                  </a:lnTo>
                  <a:lnTo>
                    <a:pt x="353161" y="139750"/>
                  </a:lnTo>
                  <a:lnTo>
                    <a:pt x="349783" y="139750"/>
                  </a:lnTo>
                  <a:lnTo>
                    <a:pt x="337832" y="141808"/>
                  </a:lnTo>
                  <a:lnTo>
                    <a:pt x="277368" y="156032"/>
                  </a:lnTo>
                  <a:lnTo>
                    <a:pt x="276809" y="157721"/>
                  </a:lnTo>
                  <a:lnTo>
                    <a:pt x="277368" y="162204"/>
                  </a:lnTo>
                  <a:lnTo>
                    <a:pt x="279069" y="168948"/>
                  </a:lnTo>
                  <a:lnTo>
                    <a:pt x="281305" y="170624"/>
                  </a:lnTo>
                  <a:lnTo>
                    <a:pt x="284111" y="172313"/>
                  </a:lnTo>
                  <a:lnTo>
                    <a:pt x="295148" y="178168"/>
                  </a:lnTo>
                  <a:lnTo>
                    <a:pt x="300875" y="182905"/>
                  </a:lnTo>
                  <a:lnTo>
                    <a:pt x="303136" y="187553"/>
                  </a:lnTo>
                  <a:lnTo>
                    <a:pt x="303758" y="193078"/>
                  </a:lnTo>
                  <a:lnTo>
                    <a:pt x="303809" y="214757"/>
                  </a:lnTo>
                  <a:lnTo>
                    <a:pt x="302882" y="269036"/>
                  </a:lnTo>
                  <a:lnTo>
                    <a:pt x="302628" y="301421"/>
                  </a:lnTo>
                  <a:lnTo>
                    <a:pt x="320535" y="348869"/>
                  </a:lnTo>
                  <a:lnTo>
                    <a:pt x="362699" y="362597"/>
                  </a:lnTo>
                  <a:lnTo>
                    <a:pt x="370471" y="362064"/>
                  </a:lnTo>
                  <a:lnTo>
                    <a:pt x="378625" y="360426"/>
                  </a:lnTo>
                  <a:lnTo>
                    <a:pt x="387083" y="357632"/>
                  </a:lnTo>
                  <a:lnTo>
                    <a:pt x="395808" y="353618"/>
                  </a:lnTo>
                  <a:lnTo>
                    <a:pt x="439610" y="330619"/>
                  </a:lnTo>
                  <a:lnTo>
                    <a:pt x="438467" y="352501"/>
                  </a:lnTo>
                  <a:lnTo>
                    <a:pt x="438467" y="355866"/>
                  </a:lnTo>
                  <a:lnTo>
                    <a:pt x="439610" y="357555"/>
                  </a:lnTo>
                  <a:lnTo>
                    <a:pt x="442391" y="360921"/>
                  </a:lnTo>
                  <a:lnTo>
                    <a:pt x="445211" y="364858"/>
                  </a:lnTo>
                  <a:lnTo>
                    <a:pt x="451942" y="363728"/>
                  </a:lnTo>
                  <a:lnTo>
                    <a:pt x="462597" y="361086"/>
                  </a:lnTo>
                  <a:lnTo>
                    <a:pt x="479882" y="357289"/>
                  </a:lnTo>
                  <a:lnTo>
                    <a:pt x="500735" y="353479"/>
                  </a:lnTo>
                  <a:lnTo>
                    <a:pt x="525487" y="350266"/>
                  </a:lnTo>
                  <a:lnTo>
                    <a:pt x="527177" y="349135"/>
                  </a:lnTo>
                  <a:lnTo>
                    <a:pt x="531088" y="328358"/>
                  </a:lnTo>
                  <a:close/>
                </a:path>
              </a:pathLst>
            </a:custGeom>
            <a:solidFill>
              <a:srgbClr val="000000"/>
            </a:solidFill>
          </p:spPr>
          <p:txBody>
            <a:bodyPr wrap="square" lIns="0" tIns="0" rIns="0" bIns="0" rtlCol="0"/>
            <a:lstStyle/>
            <a:p>
              <a:endParaRPr/>
            </a:p>
          </p:txBody>
        </p:sp>
        <p:pic>
          <p:nvPicPr>
            <p:cNvPr id="16" name="object 16"/>
            <p:cNvPicPr/>
            <p:nvPr/>
          </p:nvPicPr>
          <p:blipFill>
            <a:blip r:embed="rId9" cstate="print"/>
            <a:stretch>
              <a:fillRect/>
            </a:stretch>
          </p:blipFill>
          <p:spPr>
            <a:xfrm>
              <a:off x="9313507" y="2946225"/>
              <a:ext cx="253733" cy="222313"/>
            </a:xfrm>
            <a:prstGeom prst="rect">
              <a:avLst/>
            </a:prstGeom>
          </p:spPr>
        </p:pic>
        <p:sp>
          <p:nvSpPr>
            <p:cNvPr id="17" name="object 17"/>
            <p:cNvSpPr/>
            <p:nvPr/>
          </p:nvSpPr>
          <p:spPr>
            <a:xfrm>
              <a:off x="9591519" y="2780656"/>
              <a:ext cx="256540" cy="395605"/>
            </a:xfrm>
            <a:custGeom>
              <a:avLst/>
              <a:gdLst/>
              <a:ahLst/>
              <a:cxnLst/>
              <a:rect l="l" t="t" r="r" b="b"/>
              <a:pathLst>
                <a:path w="256540" h="395605">
                  <a:moveTo>
                    <a:pt x="217800" y="356997"/>
                  </a:moveTo>
                  <a:lnTo>
                    <a:pt x="165036" y="356997"/>
                  </a:lnTo>
                  <a:lnTo>
                    <a:pt x="165158" y="364286"/>
                  </a:lnTo>
                  <a:lnTo>
                    <a:pt x="171754" y="395185"/>
                  </a:lnTo>
                  <a:lnTo>
                    <a:pt x="177368" y="395185"/>
                  </a:lnTo>
                  <a:lnTo>
                    <a:pt x="230181" y="385225"/>
                  </a:lnTo>
                  <a:lnTo>
                    <a:pt x="255955" y="378345"/>
                  </a:lnTo>
                  <a:lnTo>
                    <a:pt x="255955" y="370471"/>
                  </a:lnTo>
                  <a:lnTo>
                    <a:pt x="254850" y="364286"/>
                  </a:lnTo>
                  <a:lnTo>
                    <a:pt x="254643" y="363740"/>
                  </a:lnTo>
                  <a:lnTo>
                    <a:pt x="221716" y="363740"/>
                  </a:lnTo>
                  <a:lnTo>
                    <a:pt x="218935" y="361492"/>
                  </a:lnTo>
                  <a:lnTo>
                    <a:pt x="217800" y="356997"/>
                  </a:lnTo>
                  <a:close/>
                </a:path>
                <a:path w="256540" h="395605">
                  <a:moveTo>
                    <a:pt x="124040" y="168948"/>
                  </a:moveTo>
                  <a:lnTo>
                    <a:pt x="78014" y="181648"/>
                  </a:lnTo>
                  <a:lnTo>
                    <a:pt x="38722" y="208254"/>
                  </a:lnTo>
                  <a:lnTo>
                    <a:pt x="8416" y="251333"/>
                  </a:lnTo>
                  <a:lnTo>
                    <a:pt x="0" y="293573"/>
                  </a:lnTo>
                  <a:lnTo>
                    <a:pt x="0" y="294144"/>
                  </a:lnTo>
                  <a:lnTo>
                    <a:pt x="7434" y="331530"/>
                  </a:lnTo>
                  <a:lnTo>
                    <a:pt x="29184" y="364286"/>
                  </a:lnTo>
                  <a:lnTo>
                    <a:pt x="70307" y="387105"/>
                  </a:lnTo>
                  <a:lnTo>
                    <a:pt x="86436" y="388988"/>
                  </a:lnTo>
                  <a:lnTo>
                    <a:pt x="100142" y="387068"/>
                  </a:lnTo>
                  <a:lnTo>
                    <a:pt x="116478" y="381203"/>
                  </a:lnTo>
                  <a:lnTo>
                    <a:pt x="137442" y="371232"/>
                  </a:lnTo>
                  <a:lnTo>
                    <a:pt x="165036" y="356997"/>
                  </a:lnTo>
                  <a:lnTo>
                    <a:pt x="217800" y="356997"/>
                  </a:lnTo>
                  <a:lnTo>
                    <a:pt x="217233" y="354749"/>
                  </a:lnTo>
                  <a:lnTo>
                    <a:pt x="216988" y="352501"/>
                  </a:lnTo>
                  <a:lnTo>
                    <a:pt x="118999" y="352501"/>
                  </a:lnTo>
                  <a:lnTo>
                    <a:pt x="81394" y="337908"/>
                  </a:lnTo>
                  <a:lnTo>
                    <a:pt x="54867" y="295667"/>
                  </a:lnTo>
                  <a:lnTo>
                    <a:pt x="49390" y="257644"/>
                  </a:lnTo>
                  <a:lnTo>
                    <a:pt x="50496" y="241808"/>
                  </a:lnTo>
                  <a:lnTo>
                    <a:pt x="72256" y="203803"/>
                  </a:lnTo>
                  <a:lnTo>
                    <a:pt x="98234" y="196469"/>
                  </a:lnTo>
                  <a:lnTo>
                    <a:pt x="214722" y="196469"/>
                  </a:lnTo>
                  <a:lnTo>
                    <a:pt x="214843" y="181648"/>
                  </a:lnTo>
                  <a:lnTo>
                    <a:pt x="214930" y="174561"/>
                  </a:lnTo>
                  <a:lnTo>
                    <a:pt x="161671" y="174561"/>
                  </a:lnTo>
                  <a:lnTo>
                    <a:pt x="158851" y="173443"/>
                  </a:lnTo>
                  <a:lnTo>
                    <a:pt x="152069" y="171551"/>
                  </a:lnTo>
                  <a:lnTo>
                    <a:pt x="143341" y="170138"/>
                  </a:lnTo>
                  <a:lnTo>
                    <a:pt x="133666" y="169254"/>
                  </a:lnTo>
                  <a:lnTo>
                    <a:pt x="124040" y="168948"/>
                  </a:lnTo>
                  <a:close/>
                </a:path>
                <a:path w="256540" h="395605">
                  <a:moveTo>
                    <a:pt x="250355" y="356450"/>
                  </a:moveTo>
                  <a:lnTo>
                    <a:pt x="246418" y="358127"/>
                  </a:lnTo>
                  <a:lnTo>
                    <a:pt x="240258" y="360934"/>
                  </a:lnTo>
                  <a:lnTo>
                    <a:pt x="230720" y="363740"/>
                  </a:lnTo>
                  <a:lnTo>
                    <a:pt x="254643" y="363740"/>
                  </a:lnTo>
                  <a:lnTo>
                    <a:pt x="253149" y="359803"/>
                  </a:lnTo>
                  <a:lnTo>
                    <a:pt x="252603" y="357555"/>
                  </a:lnTo>
                  <a:lnTo>
                    <a:pt x="250355" y="356450"/>
                  </a:lnTo>
                  <a:close/>
                </a:path>
                <a:path w="256540" h="395605">
                  <a:moveTo>
                    <a:pt x="214722" y="196469"/>
                  </a:moveTo>
                  <a:lnTo>
                    <a:pt x="98793" y="196469"/>
                  </a:lnTo>
                  <a:lnTo>
                    <a:pt x="114659" y="197327"/>
                  </a:lnTo>
                  <a:lnTo>
                    <a:pt x="129314" y="199972"/>
                  </a:lnTo>
                  <a:lnTo>
                    <a:pt x="162788" y="219468"/>
                  </a:lnTo>
                  <a:lnTo>
                    <a:pt x="165242" y="275890"/>
                  </a:lnTo>
                  <a:lnTo>
                    <a:pt x="164690" y="307814"/>
                  </a:lnTo>
                  <a:lnTo>
                    <a:pt x="163347" y="335114"/>
                  </a:lnTo>
                  <a:lnTo>
                    <a:pt x="163347" y="338467"/>
                  </a:lnTo>
                  <a:lnTo>
                    <a:pt x="118999" y="352501"/>
                  </a:lnTo>
                  <a:lnTo>
                    <a:pt x="216988" y="352501"/>
                  </a:lnTo>
                  <a:lnTo>
                    <a:pt x="214589" y="312758"/>
                  </a:lnTo>
                  <a:lnTo>
                    <a:pt x="214522" y="307814"/>
                  </a:lnTo>
                  <a:lnTo>
                    <a:pt x="214625" y="208254"/>
                  </a:lnTo>
                  <a:lnTo>
                    <a:pt x="214722" y="196469"/>
                  </a:lnTo>
                  <a:close/>
                </a:path>
                <a:path w="256540" h="395605">
                  <a:moveTo>
                    <a:pt x="212166" y="0"/>
                  </a:moveTo>
                  <a:lnTo>
                    <a:pt x="209384" y="0"/>
                  </a:lnTo>
                  <a:lnTo>
                    <a:pt x="206565" y="1676"/>
                  </a:lnTo>
                  <a:lnTo>
                    <a:pt x="191067" y="10015"/>
                  </a:lnTo>
                  <a:lnTo>
                    <a:pt x="173939" y="18300"/>
                  </a:lnTo>
                  <a:lnTo>
                    <a:pt x="155019" y="26690"/>
                  </a:lnTo>
                  <a:lnTo>
                    <a:pt x="134150" y="35344"/>
                  </a:lnTo>
                  <a:lnTo>
                    <a:pt x="131914" y="36474"/>
                  </a:lnTo>
                  <a:lnTo>
                    <a:pt x="131343" y="37033"/>
                  </a:lnTo>
                  <a:lnTo>
                    <a:pt x="131914" y="39839"/>
                  </a:lnTo>
                  <a:lnTo>
                    <a:pt x="133019" y="44894"/>
                  </a:lnTo>
                  <a:lnTo>
                    <a:pt x="133591" y="47129"/>
                  </a:lnTo>
                  <a:lnTo>
                    <a:pt x="135280" y="48818"/>
                  </a:lnTo>
                  <a:lnTo>
                    <a:pt x="152552" y="52290"/>
                  </a:lnTo>
                  <a:lnTo>
                    <a:pt x="160332" y="55348"/>
                  </a:lnTo>
                  <a:lnTo>
                    <a:pt x="165747" y="115908"/>
                  </a:lnTo>
                  <a:lnTo>
                    <a:pt x="165498" y="145120"/>
                  </a:lnTo>
                  <a:lnTo>
                    <a:pt x="165242" y="154708"/>
                  </a:lnTo>
                  <a:lnTo>
                    <a:pt x="164877" y="163139"/>
                  </a:lnTo>
                  <a:lnTo>
                    <a:pt x="164490" y="168948"/>
                  </a:lnTo>
                  <a:lnTo>
                    <a:pt x="164452" y="172326"/>
                  </a:lnTo>
                  <a:lnTo>
                    <a:pt x="161671" y="174561"/>
                  </a:lnTo>
                  <a:lnTo>
                    <a:pt x="214930" y="174561"/>
                  </a:lnTo>
                  <a:lnTo>
                    <a:pt x="215900" y="115908"/>
                  </a:lnTo>
                  <a:lnTo>
                    <a:pt x="217096" y="52290"/>
                  </a:lnTo>
                  <a:lnTo>
                    <a:pt x="217784" y="10015"/>
                  </a:lnTo>
                  <a:lnTo>
                    <a:pt x="217792" y="5600"/>
                  </a:lnTo>
                  <a:lnTo>
                    <a:pt x="216674" y="2235"/>
                  </a:lnTo>
                  <a:lnTo>
                    <a:pt x="214426" y="1104"/>
                  </a:lnTo>
                  <a:lnTo>
                    <a:pt x="212166" y="0"/>
                  </a:lnTo>
                  <a:close/>
                </a:path>
              </a:pathLst>
            </a:custGeom>
            <a:solidFill>
              <a:srgbClr val="000000"/>
            </a:solidFill>
          </p:spPr>
          <p:txBody>
            <a:bodyPr wrap="square" lIns="0" tIns="0" rIns="0" bIns="0" rtlCol="0"/>
            <a:lstStyle/>
            <a:p>
              <a:endParaRPr/>
            </a:p>
          </p:txBody>
        </p:sp>
      </p:grpSp>
      <p:sp>
        <p:nvSpPr>
          <p:cNvPr id="18" name="object 18"/>
          <p:cNvSpPr/>
          <p:nvPr/>
        </p:nvSpPr>
        <p:spPr>
          <a:xfrm>
            <a:off x="9172473" y="1579079"/>
            <a:ext cx="384810" cy="530860"/>
          </a:xfrm>
          <a:custGeom>
            <a:avLst/>
            <a:gdLst/>
            <a:ahLst/>
            <a:cxnLst/>
            <a:rect l="l" t="t" r="r" b="b"/>
            <a:pathLst>
              <a:path w="384809" h="530860">
                <a:moveTo>
                  <a:pt x="6413" y="118910"/>
                </a:moveTo>
                <a:lnTo>
                  <a:pt x="5181" y="118910"/>
                </a:lnTo>
                <a:lnTo>
                  <a:pt x="3886" y="120180"/>
                </a:lnTo>
                <a:lnTo>
                  <a:pt x="6413" y="118910"/>
                </a:lnTo>
                <a:close/>
              </a:path>
              <a:path w="384809" h="530860">
                <a:moveTo>
                  <a:pt x="8928" y="117640"/>
                </a:moveTo>
                <a:lnTo>
                  <a:pt x="6413" y="118910"/>
                </a:lnTo>
                <a:lnTo>
                  <a:pt x="7607" y="118910"/>
                </a:lnTo>
                <a:lnTo>
                  <a:pt x="8890" y="119926"/>
                </a:lnTo>
                <a:lnTo>
                  <a:pt x="8928" y="117640"/>
                </a:lnTo>
                <a:close/>
              </a:path>
              <a:path w="384809" h="530860">
                <a:moveTo>
                  <a:pt x="9004" y="168440"/>
                </a:moveTo>
                <a:lnTo>
                  <a:pt x="8191" y="168440"/>
                </a:lnTo>
                <a:lnTo>
                  <a:pt x="8953" y="168859"/>
                </a:lnTo>
                <a:lnTo>
                  <a:pt x="9004" y="168440"/>
                </a:lnTo>
                <a:close/>
              </a:path>
              <a:path w="384809" h="530860">
                <a:moveTo>
                  <a:pt x="12395" y="97320"/>
                </a:moveTo>
                <a:lnTo>
                  <a:pt x="12255" y="96824"/>
                </a:lnTo>
                <a:lnTo>
                  <a:pt x="10490" y="97320"/>
                </a:lnTo>
                <a:lnTo>
                  <a:pt x="12395" y="97320"/>
                </a:lnTo>
                <a:close/>
              </a:path>
              <a:path w="384809" h="530860">
                <a:moveTo>
                  <a:pt x="14922" y="96050"/>
                </a:moveTo>
                <a:lnTo>
                  <a:pt x="13119" y="93599"/>
                </a:lnTo>
                <a:lnTo>
                  <a:pt x="11493" y="94780"/>
                </a:lnTo>
                <a:lnTo>
                  <a:pt x="13944" y="96342"/>
                </a:lnTo>
                <a:lnTo>
                  <a:pt x="14922" y="96050"/>
                </a:lnTo>
                <a:close/>
              </a:path>
              <a:path w="384809" h="530860">
                <a:moveTo>
                  <a:pt x="15481" y="84620"/>
                </a:moveTo>
                <a:lnTo>
                  <a:pt x="14033" y="83350"/>
                </a:lnTo>
                <a:lnTo>
                  <a:pt x="14528" y="84620"/>
                </a:lnTo>
                <a:lnTo>
                  <a:pt x="15481" y="84620"/>
                </a:lnTo>
                <a:close/>
              </a:path>
              <a:path w="384809" h="530860">
                <a:moveTo>
                  <a:pt x="24104" y="69380"/>
                </a:moveTo>
                <a:lnTo>
                  <a:pt x="23545" y="65570"/>
                </a:lnTo>
                <a:lnTo>
                  <a:pt x="23876" y="69151"/>
                </a:lnTo>
                <a:lnTo>
                  <a:pt x="24104" y="69380"/>
                </a:lnTo>
                <a:close/>
              </a:path>
              <a:path w="384809" h="530860">
                <a:moveTo>
                  <a:pt x="28270" y="64566"/>
                </a:moveTo>
                <a:lnTo>
                  <a:pt x="25996" y="64020"/>
                </a:lnTo>
                <a:lnTo>
                  <a:pt x="25425" y="65227"/>
                </a:lnTo>
                <a:lnTo>
                  <a:pt x="25628" y="67284"/>
                </a:lnTo>
                <a:lnTo>
                  <a:pt x="27139" y="66408"/>
                </a:lnTo>
                <a:lnTo>
                  <a:pt x="27254" y="65316"/>
                </a:lnTo>
                <a:lnTo>
                  <a:pt x="27736" y="65201"/>
                </a:lnTo>
                <a:lnTo>
                  <a:pt x="28270" y="64566"/>
                </a:lnTo>
                <a:close/>
              </a:path>
              <a:path w="384809" h="530860">
                <a:moveTo>
                  <a:pt x="42316" y="42291"/>
                </a:moveTo>
                <a:lnTo>
                  <a:pt x="41109" y="39738"/>
                </a:lnTo>
                <a:lnTo>
                  <a:pt x="40233" y="46050"/>
                </a:lnTo>
                <a:lnTo>
                  <a:pt x="38303" y="46228"/>
                </a:lnTo>
                <a:lnTo>
                  <a:pt x="40640" y="46570"/>
                </a:lnTo>
                <a:lnTo>
                  <a:pt x="41440" y="43383"/>
                </a:lnTo>
                <a:lnTo>
                  <a:pt x="42316" y="42291"/>
                </a:lnTo>
                <a:close/>
              </a:path>
              <a:path w="384809" h="530860">
                <a:moveTo>
                  <a:pt x="53632" y="230670"/>
                </a:moveTo>
                <a:lnTo>
                  <a:pt x="51765" y="228130"/>
                </a:lnTo>
                <a:lnTo>
                  <a:pt x="53632" y="230670"/>
                </a:lnTo>
                <a:close/>
              </a:path>
              <a:path w="384809" h="530860">
                <a:moveTo>
                  <a:pt x="56261" y="31902"/>
                </a:moveTo>
                <a:lnTo>
                  <a:pt x="55880" y="32092"/>
                </a:lnTo>
                <a:lnTo>
                  <a:pt x="55435" y="32524"/>
                </a:lnTo>
                <a:lnTo>
                  <a:pt x="54813" y="33489"/>
                </a:lnTo>
                <a:lnTo>
                  <a:pt x="55562" y="32994"/>
                </a:lnTo>
                <a:lnTo>
                  <a:pt x="55968" y="32448"/>
                </a:lnTo>
                <a:lnTo>
                  <a:pt x="56261" y="31902"/>
                </a:lnTo>
                <a:close/>
              </a:path>
              <a:path w="384809" h="530860">
                <a:moveTo>
                  <a:pt x="68300" y="27990"/>
                </a:moveTo>
                <a:lnTo>
                  <a:pt x="66509" y="30010"/>
                </a:lnTo>
                <a:lnTo>
                  <a:pt x="66776" y="33820"/>
                </a:lnTo>
                <a:lnTo>
                  <a:pt x="68300" y="27990"/>
                </a:lnTo>
                <a:close/>
              </a:path>
              <a:path w="384809" h="530860">
                <a:moveTo>
                  <a:pt x="68580" y="27673"/>
                </a:moveTo>
                <a:lnTo>
                  <a:pt x="68427" y="27470"/>
                </a:lnTo>
                <a:lnTo>
                  <a:pt x="68300" y="27990"/>
                </a:lnTo>
                <a:lnTo>
                  <a:pt x="68580" y="27673"/>
                </a:lnTo>
                <a:close/>
              </a:path>
              <a:path w="384809" h="530860">
                <a:moveTo>
                  <a:pt x="77673" y="17310"/>
                </a:moveTo>
                <a:lnTo>
                  <a:pt x="72059" y="17310"/>
                </a:lnTo>
                <a:lnTo>
                  <a:pt x="73279" y="18846"/>
                </a:lnTo>
                <a:lnTo>
                  <a:pt x="77673" y="17310"/>
                </a:lnTo>
                <a:close/>
              </a:path>
              <a:path w="384809" h="530860">
                <a:moveTo>
                  <a:pt x="86855" y="13716"/>
                </a:moveTo>
                <a:lnTo>
                  <a:pt x="86614" y="13639"/>
                </a:lnTo>
                <a:lnTo>
                  <a:pt x="86360" y="13614"/>
                </a:lnTo>
                <a:lnTo>
                  <a:pt x="86131" y="13538"/>
                </a:lnTo>
                <a:lnTo>
                  <a:pt x="86258" y="13804"/>
                </a:lnTo>
                <a:lnTo>
                  <a:pt x="86550" y="13804"/>
                </a:lnTo>
                <a:lnTo>
                  <a:pt x="86855" y="13716"/>
                </a:lnTo>
                <a:close/>
              </a:path>
              <a:path w="384809" h="530860">
                <a:moveTo>
                  <a:pt x="90855" y="13538"/>
                </a:moveTo>
                <a:lnTo>
                  <a:pt x="90411" y="11125"/>
                </a:lnTo>
                <a:lnTo>
                  <a:pt x="88112" y="13360"/>
                </a:lnTo>
                <a:lnTo>
                  <a:pt x="86855" y="13728"/>
                </a:lnTo>
                <a:lnTo>
                  <a:pt x="88023" y="14046"/>
                </a:lnTo>
                <a:lnTo>
                  <a:pt x="89230" y="14262"/>
                </a:lnTo>
                <a:lnTo>
                  <a:pt x="90855" y="13538"/>
                </a:lnTo>
                <a:close/>
              </a:path>
              <a:path w="384809" h="530860">
                <a:moveTo>
                  <a:pt x="91998" y="7251"/>
                </a:moveTo>
                <a:lnTo>
                  <a:pt x="91427" y="6477"/>
                </a:lnTo>
                <a:lnTo>
                  <a:pt x="88493" y="7683"/>
                </a:lnTo>
                <a:lnTo>
                  <a:pt x="88252" y="8674"/>
                </a:lnTo>
                <a:lnTo>
                  <a:pt x="90982" y="9131"/>
                </a:lnTo>
                <a:lnTo>
                  <a:pt x="91211" y="8102"/>
                </a:lnTo>
                <a:lnTo>
                  <a:pt x="91998" y="7251"/>
                </a:lnTo>
                <a:close/>
              </a:path>
              <a:path w="384809" h="530860">
                <a:moveTo>
                  <a:pt x="92417" y="17729"/>
                </a:moveTo>
                <a:lnTo>
                  <a:pt x="89230" y="17310"/>
                </a:lnTo>
                <a:lnTo>
                  <a:pt x="89890" y="21755"/>
                </a:lnTo>
                <a:lnTo>
                  <a:pt x="92417" y="17729"/>
                </a:lnTo>
                <a:close/>
              </a:path>
              <a:path w="384809" h="530860">
                <a:moveTo>
                  <a:pt x="95072" y="14770"/>
                </a:moveTo>
                <a:lnTo>
                  <a:pt x="94843" y="14770"/>
                </a:lnTo>
                <a:lnTo>
                  <a:pt x="94970" y="14884"/>
                </a:lnTo>
                <a:close/>
              </a:path>
              <a:path w="384809" h="530860">
                <a:moveTo>
                  <a:pt x="95516" y="11455"/>
                </a:moveTo>
                <a:lnTo>
                  <a:pt x="91922" y="13500"/>
                </a:lnTo>
                <a:lnTo>
                  <a:pt x="92697" y="14770"/>
                </a:lnTo>
                <a:lnTo>
                  <a:pt x="94843" y="14770"/>
                </a:lnTo>
                <a:lnTo>
                  <a:pt x="95516" y="11455"/>
                </a:lnTo>
                <a:close/>
              </a:path>
              <a:path w="384809" h="530860">
                <a:moveTo>
                  <a:pt x="97688" y="10223"/>
                </a:moveTo>
                <a:lnTo>
                  <a:pt x="95618" y="10960"/>
                </a:lnTo>
                <a:lnTo>
                  <a:pt x="95516" y="11455"/>
                </a:lnTo>
                <a:lnTo>
                  <a:pt x="97688" y="10223"/>
                </a:lnTo>
                <a:close/>
              </a:path>
              <a:path w="384809" h="530860">
                <a:moveTo>
                  <a:pt x="104990" y="7607"/>
                </a:moveTo>
                <a:lnTo>
                  <a:pt x="104863" y="4610"/>
                </a:lnTo>
                <a:lnTo>
                  <a:pt x="100164" y="7150"/>
                </a:lnTo>
                <a:lnTo>
                  <a:pt x="98615" y="9690"/>
                </a:lnTo>
                <a:lnTo>
                  <a:pt x="97688" y="10223"/>
                </a:lnTo>
                <a:lnTo>
                  <a:pt x="104990" y="7607"/>
                </a:lnTo>
                <a:close/>
              </a:path>
              <a:path w="384809" h="530860">
                <a:moveTo>
                  <a:pt x="106768" y="7378"/>
                </a:moveTo>
                <a:lnTo>
                  <a:pt x="106235" y="7150"/>
                </a:lnTo>
                <a:lnTo>
                  <a:pt x="104990" y="7607"/>
                </a:lnTo>
                <a:lnTo>
                  <a:pt x="105029" y="8420"/>
                </a:lnTo>
                <a:lnTo>
                  <a:pt x="106768" y="7378"/>
                </a:lnTo>
                <a:close/>
              </a:path>
              <a:path w="384809" h="530860">
                <a:moveTo>
                  <a:pt x="113474" y="3340"/>
                </a:moveTo>
                <a:lnTo>
                  <a:pt x="106768" y="7378"/>
                </a:lnTo>
                <a:lnTo>
                  <a:pt x="109283" y="8420"/>
                </a:lnTo>
                <a:lnTo>
                  <a:pt x="113474" y="3340"/>
                </a:lnTo>
                <a:close/>
              </a:path>
              <a:path w="384809" h="530860">
                <a:moveTo>
                  <a:pt x="127495" y="3556"/>
                </a:moveTo>
                <a:lnTo>
                  <a:pt x="123888" y="4064"/>
                </a:lnTo>
                <a:lnTo>
                  <a:pt x="118135" y="6464"/>
                </a:lnTo>
                <a:lnTo>
                  <a:pt x="118110" y="8318"/>
                </a:lnTo>
                <a:lnTo>
                  <a:pt x="121107" y="6591"/>
                </a:lnTo>
                <a:lnTo>
                  <a:pt x="124231" y="4991"/>
                </a:lnTo>
                <a:lnTo>
                  <a:pt x="127495" y="3556"/>
                </a:lnTo>
                <a:close/>
              </a:path>
              <a:path w="384809" h="530860">
                <a:moveTo>
                  <a:pt x="140843" y="7734"/>
                </a:moveTo>
                <a:lnTo>
                  <a:pt x="140690" y="7480"/>
                </a:lnTo>
                <a:lnTo>
                  <a:pt x="140576" y="7213"/>
                </a:lnTo>
                <a:lnTo>
                  <a:pt x="140627" y="7442"/>
                </a:lnTo>
                <a:lnTo>
                  <a:pt x="140690" y="7683"/>
                </a:lnTo>
                <a:lnTo>
                  <a:pt x="140766" y="7912"/>
                </a:lnTo>
                <a:lnTo>
                  <a:pt x="140843" y="7734"/>
                </a:lnTo>
                <a:close/>
              </a:path>
              <a:path w="384809" h="530860">
                <a:moveTo>
                  <a:pt x="144449" y="3352"/>
                </a:moveTo>
                <a:lnTo>
                  <a:pt x="142989" y="3594"/>
                </a:lnTo>
                <a:lnTo>
                  <a:pt x="142138" y="4000"/>
                </a:lnTo>
                <a:lnTo>
                  <a:pt x="141554" y="4445"/>
                </a:lnTo>
                <a:lnTo>
                  <a:pt x="139763" y="3797"/>
                </a:lnTo>
                <a:lnTo>
                  <a:pt x="139344" y="3111"/>
                </a:lnTo>
                <a:lnTo>
                  <a:pt x="138252" y="1282"/>
                </a:lnTo>
                <a:lnTo>
                  <a:pt x="135940" y="3111"/>
                </a:lnTo>
                <a:lnTo>
                  <a:pt x="134823" y="2120"/>
                </a:lnTo>
                <a:lnTo>
                  <a:pt x="137553" y="228"/>
                </a:lnTo>
                <a:lnTo>
                  <a:pt x="134835" y="0"/>
                </a:lnTo>
                <a:lnTo>
                  <a:pt x="132575" y="2311"/>
                </a:lnTo>
                <a:lnTo>
                  <a:pt x="136359" y="5422"/>
                </a:lnTo>
                <a:lnTo>
                  <a:pt x="140360" y="6680"/>
                </a:lnTo>
                <a:lnTo>
                  <a:pt x="140525" y="6896"/>
                </a:lnTo>
                <a:lnTo>
                  <a:pt x="140373" y="6121"/>
                </a:lnTo>
                <a:lnTo>
                  <a:pt x="140563" y="5168"/>
                </a:lnTo>
                <a:lnTo>
                  <a:pt x="141541" y="4457"/>
                </a:lnTo>
                <a:lnTo>
                  <a:pt x="142405" y="4762"/>
                </a:lnTo>
                <a:lnTo>
                  <a:pt x="143344" y="4673"/>
                </a:lnTo>
                <a:lnTo>
                  <a:pt x="144449" y="3352"/>
                </a:lnTo>
                <a:close/>
              </a:path>
              <a:path w="384809" h="530860">
                <a:moveTo>
                  <a:pt x="147650" y="6121"/>
                </a:moveTo>
                <a:lnTo>
                  <a:pt x="146659" y="5003"/>
                </a:lnTo>
                <a:lnTo>
                  <a:pt x="145237" y="6565"/>
                </a:lnTo>
                <a:lnTo>
                  <a:pt x="143891" y="6591"/>
                </a:lnTo>
                <a:lnTo>
                  <a:pt x="144221" y="6959"/>
                </a:lnTo>
                <a:lnTo>
                  <a:pt x="145516" y="8458"/>
                </a:lnTo>
                <a:lnTo>
                  <a:pt x="145707" y="7886"/>
                </a:lnTo>
                <a:lnTo>
                  <a:pt x="146380" y="7099"/>
                </a:lnTo>
                <a:lnTo>
                  <a:pt x="146253" y="6172"/>
                </a:lnTo>
                <a:lnTo>
                  <a:pt x="147650" y="6121"/>
                </a:lnTo>
                <a:close/>
              </a:path>
              <a:path w="384809" h="530860">
                <a:moveTo>
                  <a:pt x="158940" y="314909"/>
                </a:moveTo>
                <a:lnTo>
                  <a:pt x="158445" y="314490"/>
                </a:lnTo>
                <a:lnTo>
                  <a:pt x="157378" y="315760"/>
                </a:lnTo>
                <a:lnTo>
                  <a:pt x="155854" y="314490"/>
                </a:lnTo>
                <a:lnTo>
                  <a:pt x="158064" y="320840"/>
                </a:lnTo>
                <a:lnTo>
                  <a:pt x="158813" y="315760"/>
                </a:lnTo>
                <a:lnTo>
                  <a:pt x="158940" y="314909"/>
                </a:lnTo>
                <a:close/>
              </a:path>
              <a:path w="384809" h="530860">
                <a:moveTo>
                  <a:pt x="159994" y="315760"/>
                </a:moveTo>
                <a:lnTo>
                  <a:pt x="159575" y="314744"/>
                </a:lnTo>
                <a:lnTo>
                  <a:pt x="159004" y="314490"/>
                </a:lnTo>
                <a:lnTo>
                  <a:pt x="158940" y="314909"/>
                </a:lnTo>
                <a:lnTo>
                  <a:pt x="159994" y="315760"/>
                </a:lnTo>
                <a:close/>
              </a:path>
              <a:path w="384809" h="530860">
                <a:moveTo>
                  <a:pt x="162839" y="320840"/>
                </a:moveTo>
                <a:lnTo>
                  <a:pt x="162382" y="320560"/>
                </a:lnTo>
                <a:lnTo>
                  <a:pt x="162318" y="320840"/>
                </a:lnTo>
                <a:lnTo>
                  <a:pt x="162839" y="320840"/>
                </a:lnTo>
                <a:close/>
              </a:path>
              <a:path w="384809" h="530860">
                <a:moveTo>
                  <a:pt x="162864" y="318300"/>
                </a:moveTo>
                <a:lnTo>
                  <a:pt x="158762" y="318300"/>
                </a:lnTo>
                <a:lnTo>
                  <a:pt x="162382" y="320560"/>
                </a:lnTo>
                <a:lnTo>
                  <a:pt x="162864" y="318300"/>
                </a:lnTo>
                <a:close/>
              </a:path>
              <a:path w="384809" h="530860">
                <a:moveTo>
                  <a:pt x="166573" y="18516"/>
                </a:moveTo>
                <a:lnTo>
                  <a:pt x="164325" y="16040"/>
                </a:lnTo>
                <a:lnTo>
                  <a:pt x="163156" y="14770"/>
                </a:lnTo>
                <a:lnTo>
                  <a:pt x="157187" y="13500"/>
                </a:lnTo>
                <a:lnTo>
                  <a:pt x="150583" y="14770"/>
                </a:lnTo>
                <a:lnTo>
                  <a:pt x="145694" y="16040"/>
                </a:lnTo>
                <a:lnTo>
                  <a:pt x="140944" y="16040"/>
                </a:lnTo>
                <a:lnTo>
                  <a:pt x="142290" y="14770"/>
                </a:lnTo>
                <a:lnTo>
                  <a:pt x="143637" y="13500"/>
                </a:lnTo>
                <a:lnTo>
                  <a:pt x="146316" y="10960"/>
                </a:lnTo>
                <a:lnTo>
                  <a:pt x="141249" y="13500"/>
                </a:lnTo>
                <a:lnTo>
                  <a:pt x="141935" y="12230"/>
                </a:lnTo>
                <a:lnTo>
                  <a:pt x="141566" y="10960"/>
                </a:lnTo>
                <a:lnTo>
                  <a:pt x="141185" y="9690"/>
                </a:lnTo>
                <a:lnTo>
                  <a:pt x="140766" y="8420"/>
                </a:lnTo>
                <a:lnTo>
                  <a:pt x="140131" y="10960"/>
                </a:lnTo>
                <a:lnTo>
                  <a:pt x="131165" y="8420"/>
                </a:lnTo>
                <a:lnTo>
                  <a:pt x="135369" y="12230"/>
                </a:lnTo>
                <a:lnTo>
                  <a:pt x="119849" y="12230"/>
                </a:lnTo>
                <a:lnTo>
                  <a:pt x="115100" y="13931"/>
                </a:lnTo>
                <a:lnTo>
                  <a:pt x="115125" y="10960"/>
                </a:lnTo>
                <a:lnTo>
                  <a:pt x="112649" y="10960"/>
                </a:lnTo>
                <a:lnTo>
                  <a:pt x="109753" y="13500"/>
                </a:lnTo>
                <a:lnTo>
                  <a:pt x="104470" y="17310"/>
                </a:lnTo>
                <a:lnTo>
                  <a:pt x="99021" y="18440"/>
                </a:lnTo>
                <a:lnTo>
                  <a:pt x="94970" y="14884"/>
                </a:lnTo>
                <a:lnTo>
                  <a:pt x="92671" y="17310"/>
                </a:lnTo>
                <a:lnTo>
                  <a:pt x="92417" y="17729"/>
                </a:lnTo>
                <a:lnTo>
                  <a:pt x="98628" y="18516"/>
                </a:lnTo>
                <a:lnTo>
                  <a:pt x="99110" y="18516"/>
                </a:lnTo>
                <a:lnTo>
                  <a:pt x="166573" y="18516"/>
                </a:lnTo>
                <a:close/>
              </a:path>
              <a:path w="384809" h="530860">
                <a:moveTo>
                  <a:pt x="198780" y="38900"/>
                </a:moveTo>
                <a:lnTo>
                  <a:pt x="194741" y="41440"/>
                </a:lnTo>
                <a:lnTo>
                  <a:pt x="195541" y="41440"/>
                </a:lnTo>
                <a:lnTo>
                  <a:pt x="198780" y="38900"/>
                </a:lnTo>
                <a:close/>
              </a:path>
              <a:path w="384809" h="530860">
                <a:moveTo>
                  <a:pt x="207873" y="356184"/>
                </a:moveTo>
                <a:lnTo>
                  <a:pt x="207530" y="355676"/>
                </a:lnTo>
                <a:lnTo>
                  <a:pt x="207606" y="356400"/>
                </a:lnTo>
                <a:lnTo>
                  <a:pt x="207873" y="356184"/>
                </a:lnTo>
                <a:close/>
              </a:path>
              <a:path w="384809" h="530860">
                <a:moveTo>
                  <a:pt x="210591" y="353860"/>
                </a:moveTo>
                <a:lnTo>
                  <a:pt x="207873" y="356184"/>
                </a:lnTo>
                <a:lnTo>
                  <a:pt x="208026" y="356400"/>
                </a:lnTo>
                <a:lnTo>
                  <a:pt x="209296" y="355130"/>
                </a:lnTo>
                <a:lnTo>
                  <a:pt x="210312" y="355130"/>
                </a:lnTo>
                <a:lnTo>
                  <a:pt x="210591" y="353860"/>
                </a:lnTo>
                <a:close/>
              </a:path>
              <a:path w="384809" h="530860">
                <a:moveTo>
                  <a:pt x="241007" y="381952"/>
                </a:moveTo>
                <a:lnTo>
                  <a:pt x="240411" y="379984"/>
                </a:lnTo>
                <a:lnTo>
                  <a:pt x="238925" y="380923"/>
                </a:lnTo>
                <a:lnTo>
                  <a:pt x="241007" y="381952"/>
                </a:lnTo>
                <a:close/>
              </a:path>
              <a:path w="384809" h="530860">
                <a:moveTo>
                  <a:pt x="265277" y="176060"/>
                </a:moveTo>
                <a:lnTo>
                  <a:pt x="264566" y="174790"/>
                </a:lnTo>
                <a:lnTo>
                  <a:pt x="263740" y="173520"/>
                </a:lnTo>
                <a:lnTo>
                  <a:pt x="257517" y="170980"/>
                </a:lnTo>
                <a:lnTo>
                  <a:pt x="255574" y="165900"/>
                </a:lnTo>
                <a:lnTo>
                  <a:pt x="255092" y="164630"/>
                </a:lnTo>
                <a:lnTo>
                  <a:pt x="254304" y="159550"/>
                </a:lnTo>
                <a:lnTo>
                  <a:pt x="253885" y="157010"/>
                </a:lnTo>
                <a:lnTo>
                  <a:pt x="253504" y="154470"/>
                </a:lnTo>
                <a:lnTo>
                  <a:pt x="253123" y="151930"/>
                </a:lnTo>
                <a:lnTo>
                  <a:pt x="253149" y="150660"/>
                </a:lnTo>
                <a:lnTo>
                  <a:pt x="253212" y="148120"/>
                </a:lnTo>
                <a:lnTo>
                  <a:pt x="253504" y="144310"/>
                </a:lnTo>
                <a:lnTo>
                  <a:pt x="253758" y="139230"/>
                </a:lnTo>
                <a:lnTo>
                  <a:pt x="255079" y="139230"/>
                </a:lnTo>
                <a:lnTo>
                  <a:pt x="254609" y="136690"/>
                </a:lnTo>
                <a:lnTo>
                  <a:pt x="254114" y="132880"/>
                </a:lnTo>
                <a:lnTo>
                  <a:pt x="254152" y="131610"/>
                </a:lnTo>
                <a:lnTo>
                  <a:pt x="254215" y="129070"/>
                </a:lnTo>
                <a:lnTo>
                  <a:pt x="254190" y="120180"/>
                </a:lnTo>
                <a:lnTo>
                  <a:pt x="253695" y="113830"/>
                </a:lnTo>
                <a:lnTo>
                  <a:pt x="252691" y="106210"/>
                </a:lnTo>
                <a:lnTo>
                  <a:pt x="251574" y="103670"/>
                </a:lnTo>
                <a:lnTo>
                  <a:pt x="250317" y="99860"/>
                </a:lnTo>
                <a:lnTo>
                  <a:pt x="248932" y="97320"/>
                </a:lnTo>
                <a:lnTo>
                  <a:pt x="245567" y="90970"/>
                </a:lnTo>
                <a:lnTo>
                  <a:pt x="241630" y="85890"/>
                </a:lnTo>
                <a:lnTo>
                  <a:pt x="238861" y="82080"/>
                </a:lnTo>
                <a:lnTo>
                  <a:pt x="237947" y="80810"/>
                </a:lnTo>
                <a:lnTo>
                  <a:pt x="237020" y="79540"/>
                </a:lnTo>
                <a:lnTo>
                  <a:pt x="231660" y="73190"/>
                </a:lnTo>
                <a:lnTo>
                  <a:pt x="230251" y="71920"/>
                </a:lnTo>
                <a:lnTo>
                  <a:pt x="227444" y="69380"/>
                </a:lnTo>
                <a:lnTo>
                  <a:pt x="223685" y="65570"/>
                </a:lnTo>
                <a:lnTo>
                  <a:pt x="220141" y="63030"/>
                </a:lnTo>
                <a:lnTo>
                  <a:pt x="219938" y="63030"/>
                </a:lnTo>
                <a:lnTo>
                  <a:pt x="218401" y="60490"/>
                </a:lnTo>
                <a:lnTo>
                  <a:pt x="220738" y="59220"/>
                </a:lnTo>
                <a:lnTo>
                  <a:pt x="216801" y="57950"/>
                </a:lnTo>
                <a:lnTo>
                  <a:pt x="218567" y="55410"/>
                </a:lnTo>
                <a:lnTo>
                  <a:pt x="216192" y="54292"/>
                </a:lnTo>
                <a:lnTo>
                  <a:pt x="216192" y="55410"/>
                </a:lnTo>
                <a:lnTo>
                  <a:pt x="215887" y="57950"/>
                </a:lnTo>
                <a:lnTo>
                  <a:pt x="215861" y="59220"/>
                </a:lnTo>
                <a:lnTo>
                  <a:pt x="215417" y="59220"/>
                </a:lnTo>
                <a:lnTo>
                  <a:pt x="214223" y="57950"/>
                </a:lnTo>
                <a:lnTo>
                  <a:pt x="212026" y="56680"/>
                </a:lnTo>
                <a:lnTo>
                  <a:pt x="212534" y="56680"/>
                </a:lnTo>
                <a:lnTo>
                  <a:pt x="212737" y="55410"/>
                </a:lnTo>
                <a:lnTo>
                  <a:pt x="209994" y="55410"/>
                </a:lnTo>
                <a:lnTo>
                  <a:pt x="208902" y="54140"/>
                </a:lnTo>
                <a:lnTo>
                  <a:pt x="211137" y="52870"/>
                </a:lnTo>
                <a:lnTo>
                  <a:pt x="216192" y="55410"/>
                </a:lnTo>
                <a:lnTo>
                  <a:pt x="216192" y="54292"/>
                </a:lnTo>
                <a:lnTo>
                  <a:pt x="213169" y="52870"/>
                </a:lnTo>
                <a:lnTo>
                  <a:pt x="211670" y="50330"/>
                </a:lnTo>
                <a:lnTo>
                  <a:pt x="210172" y="47790"/>
                </a:lnTo>
                <a:lnTo>
                  <a:pt x="203949" y="46520"/>
                </a:lnTo>
                <a:lnTo>
                  <a:pt x="204533" y="50330"/>
                </a:lnTo>
                <a:lnTo>
                  <a:pt x="202946" y="49060"/>
                </a:lnTo>
                <a:lnTo>
                  <a:pt x="199021" y="49060"/>
                </a:lnTo>
                <a:lnTo>
                  <a:pt x="196151" y="46520"/>
                </a:lnTo>
                <a:lnTo>
                  <a:pt x="195732" y="46520"/>
                </a:lnTo>
                <a:lnTo>
                  <a:pt x="195287" y="45250"/>
                </a:lnTo>
                <a:lnTo>
                  <a:pt x="197053" y="45250"/>
                </a:lnTo>
                <a:lnTo>
                  <a:pt x="196850" y="42710"/>
                </a:lnTo>
                <a:lnTo>
                  <a:pt x="197700" y="41440"/>
                </a:lnTo>
                <a:lnTo>
                  <a:pt x="195541" y="41440"/>
                </a:lnTo>
                <a:lnTo>
                  <a:pt x="193929" y="42710"/>
                </a:lnTo>
                <a:lnTo>
                  <a:pt x="192620" y="40170"/>
                </a:lnTo>
                <a:lnTo>
                  <a:pt x="191960" y="38900"/>
                </a:lnTo>
                <a:lnTo>
                  <a:pt x="190652" y="36360"/>
                </a:lnTo>
                <a:lnTo>
                  <a:pt x="189344" y="33820"/>
                </a:lnTo>
                <a:lnTo>
                  <a:pt x="188277" y="33820"/>
                </a:lnTo>
                <a:lnTo>
                  <a:pt x="187591" y="32829"/>
                </a:lnTo>
                <a:lnTo>
                  <a:pt x="187591" y="36360"/>
                </a:lnTo>
                <a:lnTo>
                  <a:pt x="186537" y="35509"/>
                </a:lnTo>
                <a:lnTo>
                  <a:pt x="186537" y="39522"/>
                </a:lnTo>
                <a:lnTo>
                  <a:pt x="185775" y="38900"/>
                </a:lnTo>
                <a:lnTo>
                  <a:pt x="186372" y="38900"/>
                </a:lnTo>
                <a:lnTo>
                  <a:pt x="186537" y="39522"/>
                </a:lnTo>
                <a:lnTo>
                  <a:pt x="186537" y="35509"/>
                </a:lnTo>
                <a:lnTo>
                  <a:pt x="184454" y="33820"/>
                </a:lnTo>
                <a:lnTo>
                  <a:pt x="182194" y="31280"/>
                </a:lnTo>
                <a:lnTo>
                  <a:pt x="185381" y="30314"/>
                </a:lnTo>
                <a:lnTo>
                  <a:pt x="187591" y="36360"/>
                </a:lnTo>
                <a:lnTo>
                  <a:pt x="187591" y="32829"/>
                </a:lnTo>
                <a:lnTo>
                  <a:pt x="185788" y="30187"/>
                </a:lnTo>
                <a:lnTo>
                  <a:pt x="186347" y="30010"/>
                </a:lnTo>
                <a:lnTo>
                  <a:pt x="184810" y="26200"/>
                </a:lnTo>
                <a:lnTo>
                  <a:pt x="179666" y="22390"/>
                </a:lnTo>
                <a:lnTo>
                  <a:pt x="168960" y="21120"/>
                </a:lnTo>
                <a:lnTo>
                  <a:pt x="166636" y="18580"/>
                </a:lnTo>
                <a:lnTo>
                  <a:pt x="99187" y="18580"/>
                </a:lnTo>
                <a:lnTo>
                  <a:pt x="98285" y="18580"/>
                </a:lnTo>
                <a:lnTo>
                  <a:pt x="99542" y="21120"/>
                </a:lnTo>
                <a:lnTo>
                  <a:pt x="101396" y="21120"/>
                </a:lnTo>
                <a:lnTo>
                  <a:pt x="101841" y="23660"/>
                </a:lnTo>
                <a:lnTo>
                  <a:pt x="101168" y="24930"/>
                </a:lnTo>
                <a:lnTo>
                  <a:pt x="100330" y="26200"/>
                </a:lnTo>
                <a:lnTo>
                  <a:pt x="98907" y="26200"/>
                </a:lnTo>
                <a:lnTo>
                  <a:pt x="96913" y="24930"/>
                </a:lnTo>
                <a:lnTo>
                  <a:pt x="96481" y="23660"/>
                </a:lnTo>
                <a:lnTo>
                  <a:pt x="96062" y="22390"/>
                </a:lnTo>
                <a:lnTo>
                  <a:pt x="95199" y="19850"/>
                </a:lnTo>
                <a:lnTo>
                  <a:pt x="89979" y="22390"/>
                </a:lnTo>
                <a:lnTo>
                  <a:pt x="89890" y="21755"/>
                </a:lnTo>
                <a:lnTo>
                  <a:pt x="88684" y="23660"/>
                </a:lnTo>
                <a:lnTo>
                  <a:pt x="84950" y="18580"/>
                </a:lnTo>
                <a:lnTo>
                  <a:pt x="84010" y="17310"/>
                </a:lnTo>
                <a:lnTo>
                  <a:pt x="82384" y="18580"/>
                </a:lnTo>
                <a:lnTo>
                  <a:pt x="83007" y="17310"/>
                </a:lnTo>
                <a:lnTo>
                  <a:pt x="84010" y="17310"/>
                </a:lnTo>
                <a:lnTo>
                  <a:pt x="84772" y="16040"/>
                </a:lnTo>
                <a:lnTo>
                  <a:pt x="82194" y="16764"/>
                </a:lnTo>
                <a:lnTo>
                  <a:pt x="82143" y="13500"/>
                </a:lnTo>
                <a:lnTo>
                  <a:pt x="77165" y="12230"/>
                </a:lnTo>
                <a:lnTo>
                  <a:pt x="70307" y="14770"/>
                </a:lnTo>
                <a:lnTo>
                  <a:pt x="77673" y="17310"/>
                </a:lnTo>
                <a:lnTo>
                  <a:pt x="80175" y="17310"/>
                </a:lnTo>
                <a:lnTo>
                  <a:pt x="80124" y="19850"/>
                </a:lnTo>
                <a:lnTo>
                  <a:pt x="76085" y="22390"/>
                </a:lnTo>
                <a:lnTo>
                  <a:pt x="74079" y="19850"/>
                </a:lnTo>
                <a:lnTo>
                  <a:pt x="73279" y="18846"/>
                </a:lnTo>
                <a:lnTo>
                  <a:pt x="70396" y="19850"/>
                </a:lnTo>
                <a:lnTo>
                  <a:pt x="70091" y="17310"/>
                </a:lnTo>
                <a:lnTo>
                  <a:pt x="68948" y="18580"/>
                </a:lnTo>
                <a:lnTo>
                  <a:pt x="67906" y="19850"/>
                </a:lnTo>
                <a:lnTo>
                  <a:pt x="66814" y="21120"/>
                </a:lnTo>
                <a:lnTo>
                  <a:pt x="67983" y="23660"/>
                </a:lnTo>
                <a:lnTo>
                  <a:pt x="70497" y="24930"/>
                </a:lnTo>
                <a:lnTo>
                  <a:pt x="73583" y="22390"/>
                </a:lnTo>
                <a:lnTo>
                  <a:pt x="74345" y="28740"/>
                </a:lnTo>
                <a:lnTo>
                  <a:pt x="70980" y="24930"/>
                </a:lnTo>
                <a:lnTo>
                  <a:pt x="68580" y="27673"/>
                </a:lnTo>
                <a:lnTo>
                  <a:pt x="70586" y="30314"/>
                </a:lnTo>
                <a:lnTo>
                  <a:pt x="72390" y="32550"/>
                </a:lnTo>
                <a:lnTo>
                  <a:pt x="69151" y="35090"/>
                </a:lnTo>
                <a:lnTo>
                  <a:pt x="67132" y="36360"/>
                </a:lnTo>
                <a:lnTo>
                  <a:pt x="63334" y="40170"/>
                </a:lnTo>
                <a:lnTo>
                  <a:pt x="63093" y="36360"/>
                </a:lnTo>
                <a:lnTo>
                  <a:pt x="60210" y="35090"/>
                </a:lnTo>
                <a:lnTo>
                  <a:pt x="60642" y="35090"/>
                </a:lnTo>
                <a:lnTo>
                  <a:pt x="63398" y="31280"/>
                </a:lnTo>
                <a:lnTo>
                  <a:pt x="64173" y="33820"/>
                </a:lnTo>
                <a:lnTo>
                  <a:pt x="65405" y="31280"/>
                </a:lnTo>
                <a:lnTo>
                  <a:pt x="66027" y="30010"/>
                </a:lnTo>
                <a:lnTo>
                  <a:pt x="67259" y="27470"/>
                </a:lnTo>
                <a:lnTo>
                  <a:pt x="58026" y="30010"/>
                </a:lnTo>
                <a:lnTo>
                  <a:pt x="60248" y="26200"/>
                </a:lnTo>
                <a:lnTo>
                  <a:pt x="55118" y="27470"/>
                </a:lnTo>
                <a:lnTo>
                  <a:pt x="57531" y="30010"/>
                </a:lnTo>
                <a:lnTo>
                  <a:pt x="56261" y="32550"/>
                </a:lnTo>
                <a:lnTo>
                  <a:pt x="57619" y="31280"/>
                </a:lnTo>
                <a:lnTo>
                  <a:pt x="57708" y="35090"/>
                </a:lnTo>
                <a:lnTo>
                  <a:pt x="59245" y="35090"/>
                </a:lnTo>
                <a:lnTo>
                  <a:pt x="57658" y="40170"/>
                </a:lnTo>
                <a:lnTo>
                  <a:pt x="54368" y="40170"/>
                </a:lnTo>
                <a:lnTo>
                  <a:pt x="50279" y="38900"/>
                </a:lnTo>
                <a:lnTo>
                  <a:pt x="46253" y="41440"/>
                </a:lnTo>
                <a:lnTo>
                  <a:pt x="51066" y="43980"/>
                </a:lnTo>
                <a:lnTo>
                  <a:pt x="44526" y="54140"/>
                </a:lnTo>
                <a:lnTo>
                  <a:pt x="52679" y="54140"/>
                </a:lnTo>
                <a:lnTo>
                  <a:pt x="52184" y="55410"/>
                </a:lnTo>
                <a:lnTo>
                  <a:pt x="51612" y="57950"/>
                </a:lnTo>
                <a:lnTo>
                  <a:pt x="49999" y="59220"/>
                </a:lnTo>
                <a:lnTo>
                  <a:pt x="48514" y="55410"/>
                </a:lnTo>
                <a:lnTo>
                  <a:pt x="45681" y="60490"/>
                </a:lnTo>
                <a:lnTo>
                  <a:pt x="45339" y="55410"/>
                </a:lnTo>
                <a:lnTo>
                  <a:pt x="43497" y="56680"/>
                </a:lnTo>
                <a:lnTo>
                  <a:pt x="42951" y="51600"/>
                </a:lnTo>
                <a:lnTo>
                  <a:pt x="38963" y="51600"/>
                </a:lnTo>
                <a:lnTo>
                  <a:pt x="34798" y="53594"/>
                </a:lnTo>
                <a:lnTo>
                  <a:pt x="34798" y="56680"/>
                </a:lnTo>
                <a:lnTo>
                  <a:pt x="32600" y="60490"/>
                </a:lnTo>
                <a:lnTo>
                  <a:pt x="32105" y="58089"/>
                </a:lnTo>
                <a:lnTo>
                  <a:pt x="32372" y="57950"/>
                </a:lnTo>
                <a:lnTo>
                  <a:pt x="34798" y="56680"/>
                </a:lnTo>
                <a:lnTo>
                  <a:pt x="34798" y="53594"/>
                </a:lnTo>
                <a:lnTo>
                  <a:pt x="33629" y="54140"/>
                </a:lnTo>
                <a:lnTo>
                  <a:pt x="31203" y="55410"/>
                </a:lnTo>
                <a:lnTo>
                  <a:pt x="30086" y="58775"/>
                </a:lnTo>
                <a:lnTo>
                  <a:pt x="28981" y="59220"/>
                </a:lnTo>
                <a:lnTo>
                  <a:pt x="27774" y="61760"/>
                </a:lnTo>
                <a:lnTo>
                  <a:pt x="31457" y="59220"/>
                </a:lnTo>
                <a:lnTo>
                  <a:pt x="32004" y="64300"/>
                </a:lnTo>
                <a:lnTo>
                  <a:pt x="31318" y="66840"/>
                </a:lnTo>
                <a:lnTo>
                  <a:pt x="29057" y="70650"/>
                </a:lnTo>
                <a:lnTo>
                  <a:pt x="24460" y="71920"/>
                </a:lnTo>
                <a:lnTo>
                  <a:pt x="24015" y="70650"/>
                </a:lnTo>
                <a:lnTo>
                  <a:pt x="23876" y="69151"/>
                </a:lnTo>
                <a:lnTo>
                  <a:pt x="21602" y="66840"/>
                </a:lnTo>
                <a:lnTo>
                  <a:pt x="20853" y="69380"/>
                </a:lnTo>
                <a:lnTo>
                  <a:pt x="22123" y="71920"/>
                </a:lnTo>
                <a:lnTo>
                  <a:pt x="23812" y="74460"/>
                </a:lnTo>
                <a:lnTo>
                  <a:pt x="25590" y="77000"/>
                </a:lnTo>
                <a:lnTo>
                  <a:pt x="25095" y="79540"/>
                </a:lnTo>
                <a:lnTo>
                  <a:pt x="21856" y="80810"/>
                </a:lnTo>
                <a:lnTo>
                  <a:pt x="21907" y="77000"/>
                </a:lnTo>
                <a:lnTo>
                  <a:pt x="20002" y="82080"/>
                </a:lnTo>
                <a:lnTo>
                  <a:pt x="16319" y="74460"/>
                </a:lnTo>
                <a:lnTo>
                  <a:pt x="14922" y="80810"/>
                </a:lnTo>
                <a:lnTo>
                  <a:pt x="16814" y="83350"/>
                </a:lnTo>
                <a:lnTo>
                  <a:pt x="15951" y="84620"/>
                </a:lnTo>
                <a:lnTo>
                  <a:pt x="15481" y="84620"/>
                </a:lnTo>
                <a:lnTo>
                  <a:pt x="13690" y="87160"/>
                </a:lnTo>
                <a:lnTo>
                  <a:pt x="13843" y="89700"/>
                </a:lnTo>
                <a:lnTo>
                  <a:pt x="11950" y="89700"/>
                </a:lnTo>
                <a:lnTo>
                  <a:pt x="12115" y="92240"/>
                </a:lnTo>
                <a:lnTo>
                  <a:pt x="13119" y="93599"/>
                </a:lnTo>
                <a:lnTo>
                  <a:pt x="14960" y="92240"/>
                </a:lnTo>
                <a:lnTo>
                  <a:pt x="18986" y="90970"/>
                </a:lnTo>
                <a:lnTo>
                  <a:pt x="16370" y="97282"/>
                </a:lnTo>
                <a:lnTo>
                  <a:pt x="14668" y="96799"/>
                </a:lnTo>
                <a:lnTo>
                  <a:pt x="13944" y="96342"/>
                </a:lnTo>
                <a:lnTo>
                  <a:pt x="13500" y="96469"/>
                </a:lnTo>
                <a:lnTo>
                  <a:pt x="12052" y="96050"/>
                </a:lnTo>
                <a:lnTo>
                  <a:pt x="12255" y="96824"/>
                </a:lnTo>
                <a:lnTo>
                  <a:pt x="12395" y="97320"/>
                </a:lnTo>
                <a:lnTo>
                  <a:pt x="14071" y="103670"/>
                </a:lnTo>
                <a:lnTo>
                  <a:pt x="13246" y="106210"/>
                </a:lnTo>
                <a:lnTo>
                  <a:pt x="11150" y="107480"/>
                </a:lnTo>
                <a:lnTo>
                  <a:pt x="9994" y="108750"/>
                </a:lnTo>
                <a:lnTo>
                  <a:pt x="8724" y="110020"/>
                </a:lnTo>
                <a:lnTo>
                  <a:pt x="11557" y="111290"/>
                </a:lnTo>
                <a:lnTo>
                  <a:pt x="5257" y="111290"/>
                </a:lnTo>
                <a:lnTo>
                  <a:pt x="11595" y="117640"/>
                </a:lnTo>
                <a:lnTo>
                  <a:pt x="9207" y="120180"/>
                </a:lnTo>
                <a:lnTo>
                  <a:pt x="8890" y="119926"/>
                </a:lnTo>
                <a:lnTo>
                  <a:pt x="8763" y="126530"/>
                </a:lnTo>
                <a:lnTo>
                  <a:pt x="12052" y="126530"/>
                </a:lnTo>
                <a:lnTo>
                  <a:pt x="9740" y="131610"/>
                </a:lnTo>
                <a:lnTo>
                  <a:pt x="9182" y="130340"/>
                </a:lnTo>
                <a:lnTo>
                  <a:pt x="6388" y="123990"/>
                </a:lnTo>
                <a:lnTo>
                  <a:pt x="2984" y="125260"/>
                </a:lnTo>
                <a:lnTo>
                  <a:pt x="6121" y="129070"/>
                </a:lnTo>
                <a:lnTo>
                  <a:pt x="0" y="132880"/>
                </a:lnTo>
                <a:lnTo>
                  <a:pt x="4495" y="134150"/>
                </a:lnTo>
                <a:lnTo>
                  <a:pt x="6121" y="130340"/>
                </a:lnTo>
                <a:lnTo>
                  <a:pt x="7378" y="135420"/>
                </a:lnTo>
                <a:lnTo>
                  <a:pt x="9359" y="136690"/>
                </a:lnTo>
                <a:lnTo>
                  <a:pt x="8902" y="141770"/>
                </a:lnTo>
                <a:lnTo>
                  <a:pt x="7353" y="135420"/>
                </a:lnTo>
                <a:lnTo>
                  <a:pt x="5638" y="139230"/>
                </a:lnTo>
                <a:lnTo>
                  <a:pt x="6223" y="141770"/>
                </a:lnTo>
                <a:lnTo>
                  <a:pt x="9906" y="144310"/>
                </a:lnTo>
                <a:lnTo>
                  <a:pt x="11125" y="141770"/>
                </a:lnTo>
                <a:lnTo>
                  <a:pt x="10185" y="144310"/>
                </a:lnTo>
                <a:lnTo>
                  <a:pt x="14681" y="148120"/>
                </a:lnTo>
                <a:lnTo>
                  <a:pt x="12268" y="151930"/>
                </a:lnTo>
                <a:lnTo>
                  <a:pt x="9448" y="153200"/>
                </a:lnTo>
                <a:lnTo>
                  <a:pt x="10401" y="145580"/>
                </a:lnTo>
                <a:lnTo>
                  <a:pt x="8521" y="146850"/>
                </a:lnTo>
                <a:lnTo>
                  <a:pt x="8839" y="154470"/>
                </a:lnTo>
                <a:lnTo>
                  <a:pt x="11163" y="153200"/>
                </a:lnTo>
                <a:lnTo>
                  <a:pt x="15824" y="150660"/>
                </a:lnTo>
                <a:lnTo>
                  <a:pt x="17691" y="157010"/>
                </a:lnTo>
                <a:lnTo>
                  <a:pt x="18821" y="154470"/>
                </a:lnTo>
                <a:lnTo>
                  <a:pt x="24168" y="155740"/>
                </a:lnTo>
                <a:lnTo>
                  <a:pt x="26454" y="158280"/>
                </a:lnTo>
                <a:lnTo>
                  <a:pt x="26581" y="165900"/>
                </a:lnTo>
                <a:lnTo>
                  <a:pt x="24168" y="155740"/>
                </a:lnTo>
                <a:lnTo>
                  <a:pt x="21082" y="159550"/>
                </a:lnTo>
                <a:lnTo>
                  <a:pt x="22199" y="162090"/>
                </a:lnTo>
                <a:lnTo>
                  <a:pt x="18872" y="163360"/>
                </a:lnTo>
                <a:lnTo>
                  <a:pt x="17094" y="162090"/>
                </a:lnTo>
                <a:lnTo>
                  <a:pt x="15316" y="160820"/>
                </a:lnTo>
                <a:lnTo>
                  <a:pt x="11925" y="158280"/>
                </a:lnTo>
                <a:lnTo>
                  <a:pt x="9080" y="159550"/>
                </a:lnTo>
                <a:lnTo>
                  <a:pt x="11391" y="162090"/>
                </a:lnTo>
                <a:lnTo>
                  <a:pt x="9855" y="162090"/>
                </a:lnTo>
                <a:lnTo>
                  <a:pt x="7086" y="160820"/>
                </a:lnTo>
                <a:lnTo>
                  <a:pt x="6007" y="163360"/>
                </a:lnTo>
                <a:lnTo>
                  <a:pt x="9550" y="163360"/>
                </a:lnTo>
                <a:lnTo>
                  <a:pt x="9004" y="168440"/>
                </a:lnTo>
                <a:lnTo>
                  <a:pt x="10579" y="168440"/>
                </a:lnTo>
                <a:lnTo>
                  <a:pt x="11430" y="170218"/>
                </a:lnTo>
                <a:lnTo>
                  <a:pt x="8953" y="168859"/>
                </a:lnTo>
                <a:lnTo>
                  <a:pt x="8724" y="170980"/>
                </a:lnTo>
                <a:lnTo>
                  <a:pt x="11785" y="170980"/>
                </a:lnTo>
                <a:lnTo>
                  <a:pt x="12395" y="172250"/>
                </a:lnTo>
                <a:lnTo>
                  <a:pt x="17449" y="172250"/>
                </a:lnTo>
                <a:lnTo>
                  <a:pt x="17589" y="176060"/>
                </a:lnTo>
                <a:lnTo>
                  <a:pt x="265277" y="176060"/>
                </a:lnTo>
                <a:close/>
              </a:path>
              <a:path w="384809" h="530860">
                <a:moveTo>
                  <a:pt x="281279" y="449376"/>
                </a:moveTo>
                <a:lnTo>
                  <a:pt x="281114" y="449084"/>
                </a:lnTo>
                <a:lnTo>
                  <a:pt x="280530" y="448995"/>
                </a:lnTo>
                <a:lnTo>
                  <a:pt x="280835" y="451650"/>
                </a:lnTo>
                <a:lnTo>
                  <a:pt x="281279" y="449376"/>
                </a:lnTo>
                <a:close/>
              </a:path>
              <a:path w="384809" h="530860">
                <a:moveTo>
                  <a:pt x="313055" y="348373"/>
                </a:moveTo>
                <a:lnTo>
                  <a:pt x="313004" y="345821"/>
                </a:lnTo>
                <a:lnTo>
                  <a:pt x="311810" y="348780"/>
                </a:lnTo>
                <a:lnTo>
                  <a:pt x="313055" y="348373"/>
                </a:lnTo>
                <a:close/>
              </a:path>
              <a:path w="384809" h="530860">
                <a:moveTo>
                  <a:pt x="315582" y="347510"/>
                </a:moveTo>
                <a:lnTo>
                  <a:pt x="313055" y="348373"/>
                </a:lnTo>
                <a:lnTo>
                  <a:pt x="313080" y="350050"/>
                </a:lnTo>
                <a:lnTo>
                  <a:pt x="315582" y="347510"/>
                </a:lnTo>
                <a:close/>
              </a:path>
              <a:path w="384809" h="530860">
                <a:moveTo>
                  <a:pt x="322973" y="502907"/>
                </a:moveTo>
                <a:lnTo>
                  <a:pt x="322757" y="502767"/>
                </a:lnTo>
                <a:lnTo>
                  <a:pt x="322554" y="502640"/>
                </a:lnTo>
                <a:lnTo>
                  <a:pt x="322326" y="502488"/>
                </a:lnTo>
                <a:lnTo>
                  <a:pt x="321779" y="503021"/>
                </a:lnTo>
                <a:lnTo>
                  <a:pt x="322199" y="503021"/>
                </a:lnTo>
                <a:lnTo>
                  <a:pt x="322973" y="502907"/>
                </a:lnTo>
                <a:close/>
              </a:path>
              <a:path w="384809" h="530860">
                <a:moveTo>
                  <a:pt x="333730" y="514438"/>
                </a:moveTo>
                <a:lnTo>
                  <a:pt x="330898" y="514223"/>
                </a:lnTo>
                <a:lnTo>
                  <a:pt x="332879" y="515620"/>
                </a:lnTo>
                <a:lnTo>
                  <a:pt x="332714" y="515137"/>
                </a:lnTo>
                <a:lnTo>
                  <a:pt x="333730" y="514438"/>
                </a:lnTo>
                <a:close/>
              </a:path>
              <a:path w="384809" h="530860">
                <a:moveTo>
                  <a:pt x="334899" y="514540"/>
                </a:moveTo>
                <a:lnTo>
                  <a:pt x="334276" y="514083"/>
                </a:lnTo>
                <a:lnTo>
                  <a:pt x="333730" y="514438"/>
                </a:lnTo>
                <a:lnTo>
                  <a:pt x="334899" y="514540"/>
                </a:lnTo>
                <a:close/>
              </a:path>
              <a:path w="384809" h="530860">
                <a:moveTo>
                  <a:pt x="335064" y="513549"/>
                </a:moveTo>
                <a:lnTo>
                  <a:pt x="332359" y="512673"/>
                </a:lnTo>
                <a:lnTo>
                  <a:pt x="334276" y="514083"/>
                </a:lnTo>
                <a:lnTo>
                  <a:pt x="335064" y="513549"/>
                </a:lnTo>
                <a:close/>
              </a:path>
              <a:path w="384809" h="530860">
                <a:moveTo>
                  <a:pt x="351370" y="463080"/>
                </a:moveTo>
                <a:lnTo>
                  <a:pt x="351028" y="461810"/>
                </a:lnTo>
                <a:lnTo>
                  <a:pt x="350951" y="462000"/>
                </a:lnTo>
                <a:lnTo>
                  <a:pt x="351370" y="463080"/>
                </a:lnTo>
                <a:close/>
              </a:path>
              <a:path w="384809" h="530860">
                <a:moveTo>
                  <a:pt x="360426" y="481507"/>
                </a:moveTo>
                <a:lnTo>
                  <a:pt x="360045" y="480872"/>
                </a:lnTo>
                <a:lnTo>
                  <a:pt x="357124" y="482955"/>
                </a:lnTo>
                <a:lnTo>
                  <a:pt x="360426" y="481507"/>
                </a:lnTo>
                <a:close/>
              </a:path>
              <a:path w="384809" h="530860">
                <a:moveTo>
                  <a:pt x="384429" y="524040"/>
                </a:moveTo>
                <a:lnTo>
                  <a:pt x="383527" y="522770"/>
                </a:lnTo>
                <a:lnTo>
                  <a:pt x="382625" y="521500"/>
                </a:lnTo>
                <a:lnTo>
                  <a:pt x="380314" y="520230"/>
                </a:lnTo>
                <a:lnTo>
                  <a:pt x="377901" y="518960"/>
                </a:lnTo>
                <a:lnTo>
                  <a:pt x="377215" y="513880"/>
                </a:lnTo>
                <a:lnTo>
                  <a:pt x="375310" y="499910"/>
                </a:lnTo>
                <a:lnTo>
                  <a:pt x="368820" y="496100"/>
                </a:lnTo>
                <a:lnTo>
                  <a:pt x="367487" y="493560"/>
                </a:lnTo>
                <a:lnTo>
                  <a:pt x="367106" y="492290"/>
                </a:lnTo>
                <a:lnTo>
                  <a:pt x="366331" y="489750"/>
                </a:lnTo>
                <a:lnTo>
                  <a:pt x="365353" y="487210"/>
                </a:lnTo>
                <a:lnTo>
                  <a:pt x="362750" y="492290"/>
                </a:lnTo>
                <a:lnTo>
                  <a:pt x="360616" y="484670"/>
                </a:lnTo>
                <a:lnTo>
                  <a:pt x="360260" y="483400"/>
                </a:lnTo>
                <a:lnTo>
                  <a:pt x="356793" y="484670"/>
                </a:lnTo>
                <a:lnTo>
                  <a:pt x="356209" y="483400"/>
                </a:lnTo>
                <a:lnTo>
                  <a:pt x="355561" y="482130"/>
                </a:lnTo>
                <a:lnTo>
                  <a:pt x="354977" y="480860"/>
                </a:lnTo>
                <a:lnTo>
                  <a:pt x="355536" y="479590"/>
                </a:lnTo>
                <a:lnTo>
                  <a:pt x="357784" y="479590"/>
                </a:lnTo>
                <a:lnTo>
                  <a:pt x="357670" y="478320"/>
                </a:lnTo>
                <a:lnTo>
                  <a:pt x="355485" y="475780"/>
                </a:lnTo>
                <a:lnTo>
                  <a:pt x="354965" y="474510"/>
                </a:lnTo>
                <a:lnTo>
                  <a:pt x="353910" y="471970"/>
                </a:lnTo>
                <a:lnTo>
                  <a:pt x="352653" y="469430"/>
                </a:lnTo>
                <a:lnTo>
                  <a:pt x="352094" y="468160"/>
                </a:lnTo>
                <a:lnTo>
                  <a:pt x="351370" y="468160"/>
                </a:lnTo>
                <a:lnTo>
                  <a:pt x="351066" y="466890"/>
                </a:lnTo>
                <a:lnTo>
                  <a:pt x="350926" y="465620"/>
                </a:lnTo>
                <a:lnTo>
                  <a:pt x="350735" y="464350"/>
                </a:lnTo>
                <a:lnTo>
                  <a:pt x="350456" y="463080"/>
                </a:lnTo>
                <a:lnTo>
                  <a:pt x="350951" y="462000"/>
                </a:lnTo>
                <a:lnTo>
                  <a:pt x="350875" y="461810"/>
                </a:lnTo>
                <a:lnTo>
                  <a:pt x="349402" y="458000"/>
                </a:lnTo>
                <a:lnTo>
                  <a:pt x="349415" y="456730"/>
                </a:lnTo>
                <a:lnTo>
                  <a:pt x="349427" y="455460"/>
                </a:lnTo>
                <a:lnTo>
                  <a:pt x="349478" y="449110"/>
                </a:lnTo>
                <a:lnTo>
                  <a:pt x="348348" y="447840"/>
                </a:lnTo>
                <a:lnTo>
                  <a:pt x="344932" y="444030"/>
                </a:lnTo>
                <a:lnTo>
                  <a:pt x="347319" y="444030"/>
                </a:lnTo>
                <a:lnTo>
                  <a:pt x="347649" y="441490"/>
                </a:lnTo>
                <a:lnTo>
                  <a:pt x="344436" y="441490"/>
                </a:lnTo>
                <a:lnTo>
                  <a:pt x="344220" y="440220"/>
                </a:lnTo>
                <a:lnTo>
                  <a:pt x="343789" y="437680"/>
                </a:lnTo>
                <a:lnTo>
                  <a:pt x="345427" y="438950"/>
                </a:lnTo>
                <a:lnTo>
                  <a:pt x="344462" y="437680"/>
                </a:lnTo>
                <a:lnTo>
                  <a:pt x="342519" y="435140"/>
                </a:lnTo>
                <a:lnTo>
                  <a:pt x="345655" y="430060"/>
                </a:lnTo>
                <a:lnTo>
                  <a:pt x="340880" y="426250"/>
                </a:lnTo>
                <a:lnTo>
                  <a:pt x="341972" y="426250"/>
                </a:lnTo>
                <a:lnTo>
                  <a:pt x="342658" y="427520"/>
                </a:lnTo>
                <a:lnTo>
                  <a:pt x="343484" y="427520"/>
                </a:lnTo>
                <a:lnTo>
                  <a:pt x="342900" y="426250"/>
                </a:lnTo>
                <a:lnTo>
                  <a:pt x="341731" y="423710"/>
                </a:lnTo>
                <a:lnTo>
                  <a:pt x="340055" y="419900"/>
                </a:lnTo>
                <a:lnTo>
                  <a:pt x="336981" y="418630"/>
                </a:lnTo>
                <a:lnTo>
                  <a:pt x="336181" y="417360"/>
                </a:lnTo>
                <a:lnTo>
                  <a:pt x="335724" y="416090"/>
                </a:lnTo>
                <a:lnTo>
                  <a:pt x="338759" y="416090"/>
                </a:lnTo>
                <a:lnTo>
                  <a:pt x="337693" y="413550"/>
                </a:lnTo>
                <a:lnTo>
                  <a:pt x="332740" y="413550"/>
                </a:lnTo>
                <a:lnTo>
                  <a:pt x="331546" y="412280"/>
                </a:lnTo>
                <a:lnTo>
                  <a:pt x="330898" y="412280"/>
                </a:lnTo>
                <a:lnTo>
                  <a:pt x="330200" y="411010"/>
                </a:lnTo>
                <a:lnTo>
                  <a:pt x="329501" y="408470"/>
                </a:lnTo>
                <a:lnTo>
                  <a:pt x="328129" y="408470"/>
                </a:lnTo>
                <a:lnTo>
                  <a:pt x="325043" y="407200"/>
                </a:lnTo>
                <a:lnTo>
                  <a:pt x="322414" y="407200"/>
                </a:lnTo>
                <a:lnTo>
                  <a:pt x="320471" y="405930"/>
                </a:lnTo>
                <a:lnTo>
                  <a:pt x="319405" y="405930"/>
                </a:lnTo>
                <a:lnTo>
                  <a:pt x="319468" y="404660"/>
                </a:lnTo>
                <a:lnTo>
                  <a:pt x="318795" y="404660"/>
                </a:lnTo>
                <a:lnTo>
                  <a:pt x="318173" y="403390"/>
                </a:lnTo>
                <a:lnTo>
                  <a:pt x="313486" y="402120"/>
                </a:lnTo>
                <a:lnTo>
                  <a:pt x="312775" y="402120"/>
                </a:lnTo>
                <a:lnTo>
                  <a:pt x="313347" y="399580"/>
                </a:lnTo>
                <a:lnTo>
                  <a:pt x="314477" y="393230"/>
                </a:lnTo>
                <a:lnTo>
                  <a:pt x="314782" y="391960"/>
                </a:lnTo>
                <a:lnTo>
                  <a:pt x="314921" y="390690"/>
                </a:lnTo>
                <a:lnTo>
                  <a:pt x="315328" y="386880"/>
                </a:lnTo>
                <a:lnTo>
                  <a:pt x="315468" y="385610"/>
                </a:lnTo>
                <a:lnTo>
                  <a:pt x="315620" y="381800"/>
                </a:lnTo>
                <a:lnTo>
                  <a:pt x="315658" y="377990"/>
                </a:lnTo>
                <a:lnTo>
                  <a:pt x="315620" y="376720"/>
                </a:lnTo>
                <a:lnTo>
                  <a:pt x="315569" y="375450"/>
                </a:lnTo>
                <a:lnTo>
                  <a:pt x="314998" y="369100"/>
                </a:lnTo>
                <a:lnTo>
                  <a:pt x="313880" y="361480"/>
                </a:lnTo>
                <a:lnTo>
                  <a:pt x="312280" y="355130"/>
                </a:lnTo>
                <a:lnTo>
                  <a:pt x="311061" y="351320"/>
                </a:lnTo>
                <a:lnTo>
                  <a:pt x="310248" y="348780"/>
                </a:lnTo>
                <a:lnTo>
                  <a:pt x="310045" y="347510"/>
                </a:lnTo>
                <a:lnTo>
                  <a:pt x="309778" y="347510"/>
                </a:lnTo>
                <a:lnTo>
                  <a:pt x="309549" y="346240"/>
                </a:lnTo>
                <a:lnTo>
                  <a:pt x="310680" y="344970"/>
                </a:lnTo>
                <a:lnTo>
                  <a:pt x="312940" y="342430"/>
                </a:lnTo>
                <a:lnTo>
                  <a:pt x="313004" y="345821"/>
                </a:lnTo>
                <a:lnTo>
                  <a:pt x="313855" y="343700"/>
                </a:lnTo>
                <a:lnTo>
                  <a:pt x="313169" y="342430"/>
                </a:lnTo>
                <a:lnTo>
                  <a:pt x="311124" y="338620"/>
                </a:lnTo>
                <a:lnTo>
                  <a:pt x="311619" y="337350"/>
                </a:lnTo>
                <a:lnTo>
                  <a:pt x="310184" y="334810"/>
                </a:lnTo>
                <a:lnTo>
                  <a:pt x="312216" y="333540"/>
                </a:lnTo>
                <a:lnTo>
                  <a:pt x="310324" y="331000"/>
                </a:lnTo>
                <a:lnTo>
                  <a:pt x="309359" y="331000"/>
                </a:lnTo>
                <a:lnTo>
                  <a:pt x="306120" y="328460"/>
                </a:lnTo>
                <a:lnTo>
                  <a:pt x="308648" y="325920"/>
                </a:lnTo>
                <a:lnTo>
                  <a:pt x="312432" y="322110"/>
                </a:lnTo>
                <a:lnTo>
                  <a:pt x="307213" y="322110"/>
                </a:lnTo>
                <a:lnTo>
                  <a:pt x="309245" y="319570"/>
                </a:lnTo>
                <a:lnTo>
                  <a:pt x="304190" y="317030"/>
                </a:lnTo>
                <a:lnTo>
                  <a:pt x="309308" y="314490"/>
                </a:lnTo>
                <a:lnTo>
                  <a:pt x="304787" y="311950"/>
                </a:lnTo>
                <a:lnTo>
                  <a:pt x="305625" y="311950"/>
                </a:lnTo>
                <a:lnTo>
                  <a:pt x="306197" y="306870"/>
                </a:lnTo>
                <a:lnTo>
                  <a:pt x="298348" y="303060"/>
                </a:lnTo>
                <a:lnTo>
                  <a:pt x="301307" y="299250"/>
                </a:lnTo>
                <a:lnTo>
                  <a:pt x="299999" y="296710"/>
                </a:lnTo>
                <a:lnTo>
                  <a:pt x="298526" y="292900"/>
                </a:lnTo>
                <a:lnTo>
                  <a:pt x="296240" y="291630"/>
                </a:lnTo>
                <a:lnTo>
                  <a:pt x="295986" y="290360"/>
                </a:lnTo>
                <a:lnTo>
                  <a:pt x="298792" y="290360"/>
                </a:lnTo>
                <a:lnTo>
                  <a:pt x="297091" y="284010"/>
                </a:lnTo>
                <a:lnTo>
                  <a:pt x="296265" y="281470"/>
                </a:lnTo>
                <a:lnTo>
                  <a:pt x="295160" y="280200"/>
                </a:lnTo>
                <a:lnTo>
                  <a:pt x="294144" y="277660"/>
                </a:lnTo>
                <a:lnTo>
                  <a:pt x="292201" y="273850"/>
                </a:lnTo>
                <a:lnTo>
                  <a:pt x="289941" y="271310"/>
                </a:lnTo>
                <a:lnTo>
                  <a:pt x="288975" y="267500"/>
                </a:lnTo>
                <a:lnTo>
                  <a:pt x="289547" y="263690"/>
                </a:lnTo>
                <a:lnTo>
                  <a:pt x="290118" y="259880"/>
                </a:lnTo>
                <a:lnTo>
                  <a:pt x="290537" y="256070"/>
                </a:lnTo>
                <a:lnTo>
                  <a:pt x="291947" y="248450"/>
                </a:lnTo>
                <a:lnTo>
                  <a:pt x="292658" y="244640"/>
                </a:lnTo>
                <a:lnTo>
                  <a:pt x="293128" y="242100"/>
                </a:lnTo>
                <a:lnTo>
                  <a:pt x="293370" y="240830"/>
                </a:lnTo>
                <a:lnTo>
                  <a:pt x="294779" y="233210"/>
                </a:lnTo>
                <a:lnTo>
                  <a:pt x="293255" y="212890"/>
                </a:lnTo>
                <a:lnTo>
                  <a:pt x="284251" y="193840"/>
                </a:lnTo>
                <a:lnTo>
                  <a:pt x="269341" y="179870"/>
                </a:lnTo>
                <a:lnTo>
                  <a:pt x="267982" y="178600"/>
                </a:lnTo>
                <a:lnTo>
                  <a:pt x="17691" y="178600"/>
                </a:lnTo>
                <a:lnTo>
                  <a:pt x="14465" y="178600"/>
                </a:lnTo>
                <a:lnTo>
                  <a:pt x="14338" y="181140"/>
                </a:lnTo>
                <a:lnTo>
                  <a:pt x="12319" y="179870"/>
                </a:lnTo>
                <a:lnTo>
                  <a:pt x="12268" y="183680"/>
                </a:lnTo>
                <a:lnTo>
                  <a:pt x="14643" y="181140"/>
                </a:lnTo>
                <a:lnTo>
                  <a:pt x="15824" y="179870"/>
                </a:lnTo>
                <a:lnTo>
                  <a:pt x="15963" y="183680"/>
                </a:lnTo>
                <a:lnTo>
                  <a:pt x="14147" y="184950"/>
                </a:lnTo>
                <a:lnTo>
                  <a:pt x="16738" y="191300"/>
                </a:lnTo>
                <a:lnTo>
                  <a:pt x="22212" y="200190"/>
                </a:lnTo>
                <a:lnTo>
                  <a:pt x="27000" y="205270"/>
                </a:lnTo>
                <a:lnTo>
                  <a:pt x="32169" y="211620"/>
                </a:lnTo>
                <a:lnTo>
                  <a:pt x="39128" y="216700"/>
                </a:lnTo>
                <a:lnTo>
                  <a:pt x="46088" y="217970"/>
                </a:lnTo>
                <a:lnTo>
                  <a:pt x="45681" y="221780"/>
                </a:lnTo>
                <a:lnTo>
                  <a:pt x="48971" y="224320"/>
                </a:lnTo>
                <a:lnTo>
                  <a:pt x="51765" y="228130"/>
                </a:lnTo>
                <a:lnTo>
                  <a:pt x="55333" y="228130"/>
                </a:lnTo>
                <a:lnTo>
                  <a:pt x="56997" y="229400"/>
                </a:lnTo>
                <a:lnTo>
                  <a:pt x="57912" y="233210"/>
                </a:lnTo>
                <a:lnTo>
                  <a:pt x="60401" y="238290"/>
                </a:lnTo>
                <a:lnTo>
                  <a:pt x="71361" y="238290"/>
                </a:lnTo>
                <a:lnTo>
                  <a:pt x="70853" y="240830"/>
                </a:lnTo>
                <a:lnTo>
                  <a:pt x="73050" y="244640"/>
                </a:lnTo>
                <a:lnTo>
                  <a:pt x="75095" y="240830"/>
                </a:lnTo>
                <a:lnTo>
                  <a:pt x="76669" y="240830"/>
                </a:lnTo>
                <a:lnTo>
                  <a:pt x="77685" y="243370"/>
                </a:lnTo>
                <a:lnTo>
                  <a:pt x="79159" y="242100"/>
                </a:lnTo>
                <a:lnTo>
                  <a:pt x="82931" y="242100"/>
                </a:lnTo>
                <a:lnTo>
                  <a:pt x="86868" y="244640"/>
                </a:lnTo>
                <a:lnTo>
                  <a:pt x="84937" y="248450"/>
                </a:lnTo>
                <a:lnTo>
                  <a:pt x="86487" y="247180"/>
                </a:lnTo>
                <a:lnTo>
                  <a:pt x="87630" y="247180"/>
                </a:lnTo>
                <a:lnTo>
                  <a:pt x="89179" y="249720"/>
                </a:lnTo>
                <a:lnTo>
                  <a:pt x="97866" y="252260"/>
                </a:lnTo>
                <a:lnTo>
                  <a:pt x="103644" y="253530"/>
                </a:lnTo>
                <a:lnTo>
                  <a:pt x="101460" y="252260"/>
                </a:lnTo>
                <a:lnTo>
                  <a:pt x="102095" y="250990"/>
                </a:lnTo>
                <a:lnTo>
                  <a:pt x="102743" y="248450"/>
                </a:lnTo>
                <a:lnTo>
                  <a:pt x="103505" y="247180"/>
                </a:lnTo>
                <a:lnTo>
                  <a:pt x="104267" y="245910"/>
                </a:lnTo>
                <a:lnTo>
                  <a:pt x="105029" y="244640"/>
                </a:lnTo>
                <a:lnTo>
                  <a:pt x="103720" y="249720"/>
                </a:lnTo>
                <a:lnTo>
                  <a:pt x="106730" y="248450"/>
                </a:lnTo>
                <a:lnTo>
                  <a:pt x="106235" y="249720"/>
                </a:lnTo>
                <a:lnTo>
                  <a:pt x="108064" y="252260"/>
                </a:lnTo>
                <a:lnTo>
                  <a:pt x="105079" y="252260"/>
                </a:lnTo>
                <a:lnTo>
                  <a:pt x="109855" y="256070"/>
                </a:lnTo>
                <a:lnTo>
                  <a:pt x="115811" y="259880"/>
                </a:lnTo>
                <a:lnTo>
                  <a:pt x="121869" y="261150"/>
                </a:lnTo>
                <a:lnTo>
                  <a:pt x="126949" y="264960"/>
                </a:lnTo>
                <a:lnTo>
                  <a:pt x="128549" y="264960"/>
                </a:lnTo>
                <a:lnTo>
                  <a:pt x="128511" y="263690"/>
                </a:lnTo>
                <a:lnTo>
                  <a:pt x="129743" y="263690"/>
                </a:lnTo>
                <a:lnTo>
                  <a:pt x="130937" y="270040"/>
                </a:lnTo>
                <a:lnTo>
                  <a:pt x="137210" y="270040"/>
                </a:lnTo>
                <a:lnTo>
                  <a:pt x="137795" y="275120"/>
                </a:lnTo>
                <a:lnTo>
                  <a:pt x="138760" y="272580"/>
                </a:lnTo>
                <a:lnTo>
                  <a:pt x="143852" y="271310"/>
                </a:lnTo>
                <a:lnTo>
                  <a:pt x="145122" y="275120"/>
                </a:lnTo>
                <a:lnTo>
                  <a:pt x="149529" y="276390"/>
                </a:lnTo>
                <a:lnTo>
                  <a:pt x="141173" y="277660"/>
                </a:lnTo>
                <a:lnTo>
                  <a:pt x="140017" y="280200"/>
                </a:lnTo>
                <a:lnTo>
                  <a:pt x="141986" y="281470"/>
                </a:lnTo>
                <a:lnTo>
                  <a:pt x="142722" y="284010"/>
                </a:lnTo>
                <a:lnTo>
                  <a:pt x="142900" y="285280"/>
                </a:lnTo>
                <a:lnTo>
                  <a:pt x="142278" y="285280"/>
                </a:lnTo>
                <a:lnTo>
                  <a:pt x="144614" y="287820"/>
                </a:lnTo>
                <a:lnTo>
                  <a:pt x="146596" y="291630"/>
                </a:lnTo>
                <a:lnTo>
                  <a:pt x="146380" y="295440"/>
                </a:lnTo>
                <a:lnTo>
                  <a:pt x="145986" y="295440"/>
                </a:lnTo>
                <a:lnTo>
                  <a:pt x="146621" y="297980"/>
                </a:lnTo>
                <a:lnTo>
                  <a:pt x="146037" y="301790"/>
                </a:lnTo>
                <a:lnTo>
                  <a:pt x="147713" y="304330"/>
                </a:lnTo>
                <a:lnTo>
                  <a:pt x="151041" y="304330"/>
                </a:lnTo>
                <a:lnTo>
                  <a:pt x="153035" y="310680"/>
                </a:lnTo>
                <a:lnTo>
                  <a:pt x="155778" y="310680"/>
                </a:lnTo>
                <a:lnTo>
                  <a:pt x="155651" y="311950"/>
                </a:lnTo>
                <a:lnTo>
                  <a:pt x="157937" y="310680"/>
                </a:lnTo>
                <a:lnTo>
                  <a:pt x="159575" y="314744"/>
                </a:lnTo>
                <a:lnTo>
                  <a:pt x="162001" y="315760"/>
                </a:lnTo>
                <a:lnTo>
                  <a:pt x="165989" y="317030"/>
                </a:lnTo>
                <a:lnTo>
                  <a:pt x="163918" y="319570"/>
                </a:lnTo>
                <a:lnTo>
                  <a:pt x="164376" y="320840"/>
                </a:lnTo>
                <a:lnTo>
                  <a:pt x="162839" y="320840"/>
                </a:lnTo>
                <a:lnTo>
                  <a:pt x="161785" y="322110"/>
                </a:lnTo>
                <a:lnTo>
                  <a:pt x="162318" y="322110"/>
                </a:lnTo>
                <a:lnTo>
                  <a:pt x="164884" y="320840"/>
                </a:lnTo>
                <a:lnTo>
                  <a:pt x="166420" y="323380"/>
                </a:lnTo>
                <a:lnTo>
                  <a:pt x="167919" y="324650"/>
                </a:lnTo>
                <a:lnTo>
                  <a:pt x="172618" y="327190"/>
                </a:lnTo>
                <a:lnTo>
                  <a:pt x="170180" y="329730"/>
                </a:lnTo>
                <a:lnTo>
                  <a:pt x="172758" y="329730"/>
                </a:lnTo>
                <a:lnTo>
                  <a:pt x="174332" y="331000"/>
                </a:lnTo>
                <a:lnTo>
                  <a:pt x="176352" y="331000"/>
                </a:lnTo>
                <a:lnTo>
                  <a:pt x="175209" y="329730"/>
                </a:lnTo>
                <a:lnTo>
                  <a:pt x="173062" y="327190"/>
                </a:lnTo>
                <a:lnTo>
                  <a:pt x="173990" y="325920"/>
                </a:lnTo>
                <a:lnTo>
                  <a:pt x="175526" y="325920"/>
                </a:lnTo>
                <a:lnTo>
                  <a:pt x="178562" y="327190"/>
                </a:lnTo>
                <a:lnTo>
                  <a:pt x="178193" y="328460"/>
                </a:lnTo>
                <a:lnTo>
                  <a:pt x="181419" y="332270"/>
                </a:lnTo>
                <a:lnTo>
                  <a:pt x="181533" y="333540"/>
                </a:lnTo>
                <a:lnTo>
                  <a:pt x="183908" y="333540"/>
                </a:lnTo>
                <a:lnTo>
                  <a:pt x="186575" y="334810"/>
                </a:lnTo>
                <a:lnTo>
                  <a:pt x="189141" y="336080"/>
                </a:lnTo>
                <a:lnTo>
                  <a:pt x="187528" y="338620"/>
                </a:lnTo>
                <a:lnTo>
                  <a:pt x="183692" y="339890"/>
                </a:lnTo>
                <a:lnTo>
                  <a:pt x="187617" y="343700"/>
                </a:lnTo>
                <a:lnTo>
                  <a:pt x="193014" y="343700"/>
                </a:lnTo>
                <a:lnTo>
                  <a:pt x="195122" y="344970"/>
                </a:lnTo>
                <a:lnTo>
                  <a:pt x="195211" y="346240"/>
                </a:lnTo>
                <a:lnTo>
                  <a:pt x="193929" y="347510"/>
                </a:lnTo>
                <a:lnTo>
                  <a:pt x="199555" y="352590"/>
                </a:lnTo>
                <a:lnTo>
                  <a:pt x="205282" y="344970"/>
                </a:lnTo>
                <a:lnTo>
                  <a:pt x="208851" y="350050"/>
                </a:lnTo>
                <a:lnTo>
                  <a:pt x="204698" y="352590"/>
                </a:lnTo>
                <a:lnTo>
                  <a:pt x="206324" y="353860"/>
                </a:lnTo>
                <a:lnTo>
                  <a:pt x="207530" y="355676"/>
                </a:lnTo>
                <a:lnTo>
                  <a:pt x="207225" y="352590"/>
                </a:lnTo>
                <a:lnTo>
                  <a:pt x="207924" y="351320"/>
                </a:lnTo>
                <a:lnTo>
                  <a:pt x="210108" y="353860"/>
                </a:lnTo>
                <a:lnTo>
                  <a:pt x="210591" y="353860"/>
                </a:lnTo>
                <a:lnTo>
                  <a:pt x="211569" y="353860"/>
                </a:lnTo>
                <a:lnTo>
                  <a:pt x="213741" y="358940"/>
                </a:lnTo>
                <a:lnTo>
                  <a:pt x="218744" y="364020"/>
                </a:lnTo>
                <a:lnTo>
                  <a:pt x="224421" y="367830"/>
                </a:lnTo>
                <a:lnTo>
                  <a:pt x="228587" y="372910"/>
                </a:lnTo>
                <a:lnTo>
                  <a:pt x="231063" y="369100"/>
                </a:lnTo>
                <a:lnTo>
                  <a:pt x="232067" y="374180"/>
                </a:lnTo>
                <a:lnTo>
                  <a:pt x="234276" y="374180"/>
                </a:lnTo>
                <a:lnTo>
                  <a:pt x="230746" y="377990"/>
                </a:lnTo>
                <a:lnTo>
                  <a:pt x="238112" y="376720"/>
                </a:lnTo>
                <a:lnTo>
                  <a:pt x="237655" y="380530"/>
                </a:lnTo>
                <a:lnTo>
                  <a:pt x="240004" y="376720"/>
                </a:lnTo>
                <a:lnTo>
                  <a:pt x="241592" y="381800"/>
                </a:lnTo>
                <a:lnTo>
                  <a:pt x="250532" y="377990"/>
                </a:lnTo>
                <a:lnTo>
                  <a:pt x="248526" y="384340"/>
                </a:lnTo>
                <a:lnTo>
                  <a:pt x="248932" y="386880"/>
                </a:lnTo>
                <a:lnTo>
                  <a:pt x="245579" y="385610"/>
                </a:lnTo>
                <a:lnTo>
                  <a:pt x="244106" y="385610"/>
                </a:lnTo>
                <a:lnTo>
                  <a:pt x="243763" y="388150"/>
                </a:lnTo>
                <a:lnTo>
                  <a:pt x="245224" y="389420"/>
                </a:lnTo>
                <a:lnTo>
                  <a:pt x="246799" y="389420"/>
                </a:lnTo>
                <a:lnTo>
                  <a:pt x="248386" y="390690"/>
                </a:lnTo>
                <a:lnTo>
                  <a:pt x="250151" y="391960"/>
                </a:lnTo>
                <a:lnTo>
                  <a:pt x="247878" y="393230"/>
                </a:lnTo>
                <a:lnTo>
                  <a:pt x="249707" y="393230"/>
                </a:lnTo>
                <a:lnTo>
                  <a:pt x="252628" y="390690"/>
                </a:lnTo>
                <a:lnTo>
                  <a:pt x="255028" y="393230"/>
                </a:lnTo>
                <a:lnTo>
                  <a:pt x="254685" y="393230"/>
                </a:lnTo>
                <a:lnTo>
                  <a:pt x="251904" y="395770"/>
                </a:lnTo>
                <a:lnTo>
                  <a:pt x="249377" y="398310"/>
                </a:lnTo>
                <a:lnTo>
                  <a:pt x="248615" y="398310"/>
                </a:lnTo>
                <a:lnTo>
                  <a:pt x="248932" y="399580"/>
                </a:lnTo>
                <a:lnTo>
                  <a:pt x="249466" y="400850"/>
                </a:lnTo>
                <a:lnTo>
                  <a:pt x="249897" y="403390"/>
                </a:lnTo>
                <a:lnTo>
                  <a:pt x="249859" y="404660"/>
                </a:lnTo>
                <a:lnTo>
                  <a:pt x="249212" y="405930"/>
                </a:lnTo>
                <a:lnTo>
                  <a:pt x="248056" y="405930"/>
                </a:lnTo>
                <a:lnTo>
                  <a:pt x="247726" y="404660"/>
                </a:lnTo>
                <a:lnTo>
                  <a:pt x="247269" y="403390"/>
                </a:lnTo>
                <a:lnTo>
                  <a:pt x="246100" y="409740"/>
                </a:lnTo>
                <a:lnTo>
                  <a:pt x="249212" y="414820"/>
                </a:lnTo>
                <a:lnTo>
                  <a:pt x="252564" y="418630"/>
                </a:lnTo>
                <a:lnTo>
                  <a:pt x="250393" y="422440"/>
                </a:lnTo>
                <a:lnTo>
                  <a:pt x="257238" y="431330"/>
                </a:lnTo>
                <a:lnTo>
                  <a:pt x="260324" y="436410"/>
                </a:lnTo>
                <a:lnTo>
                  <a:pt x="265595" y="436410"/>
                </a:lnTo>
                <a:lnTo>
                  <a:pt x="266522" y="444030"/>
                </a:lnTo>
                <a:lnTo>
                  <a:pt x="270281" y="440220"/>
                </a:lnTo>
                <a:lnTo>
                  <a:pt x="269836" y="441490"/>
                </a:lnTo>
                <a:lnTo>
                  <a:pt x="270040" y="442760"/>
                </a:lnTo>
                <a:lnTo>
                  <a:pt x="272669" y="442760"/>
                </a:lnTo>
                <a:lnTo>
                  <a:pt x="275996" y="440220"/>
                </a:lnTo>
                <a:lnTo>
                  <a:pt x="278193" y="441490"/>
                </a:lnTo>
                <a:lnTo>
                  <a:pt x="275577" y="444030"/>
                </a:lnTo>
                <a:lnTo>
                  <a:pt x="272567" y="447840"/>
                </a:lnTo>
                <a:lnTo>
                  <a:pt x="280530" y="448995"/>
                </a:lnTo>
                <a:lnTo>
                  <a:pt x="280390" y="447840"/>
                </a:lnTo>
                <a:lnTo>
                  <a:pt x="281114" y="449084"/>
                </a:lnTo>
                <a:lnTo>
                  <a:pt x="281330" y="449110"/>
                </a:lnTo>
                <a:lnTo>
                  <a:pt x="281279" y="449376"/>
                </a:lnTo>
                <a:lnTo>
                  <a:pt x="283349" y="452920"/>
                </a:lnTo>
                <a:lnTo>
                  <a:pt x="284810" y="450380"/>
                </a:lnTo>
                <a:lnTo>
                  <a:pt x="287934" y="450380"/>
                </a:lnTo>
                <a:lnTo>
                  <a:pt x="292481" y="451650"/>
                </a:lnTo>
                <a:lnTo>
                  <a:pt x="290855" y="450380"/>
                </a:lnTo>
                <a:lnTo>
                  <a:pt x="289217" y="449110"/>
                </a:lnTo>
                <a:lnTo>
                  <a:pt x="294462" y="451650"/>
                </a:lnTo>
                <a:lnTo>
                  <a:pt x="297421" y="452920"/>
                </a:lnTo>
                <a:lnTo>
                  <a:pt x="293776" y="455460"/>
                </a:lnTo>
                <a:lnTo>
                  <a:pt x="292925" y="454190"/>
                </a:lnTo>
                <a:lnTo>
                  <a:pt x="294640" y="458000"/>
                </a:lnTo>
                <a:lnTo>
                  <a:pt x="299593" y="458000"/>
                </a:lnTo>
                <a:lnTo>
                  <a:pt x="299288" y="456730"/>
                </a:lnTo>
                <a:lnTo>
                  <a:pt x="300443" y="456730"/>
                </a:lnTo>
                <a:lnTo>
                  <a:pt x="300304" y="458000"/>
                </a:lnTo>
                <a:lnTo>
                  <a:pt x="300837" y="458000"/>
                </a:lnTo>
                <a:lnTo>
                  <a:pt x="301409" y="459270"/>
                </a:lnTo>
                <a:lnTo>
                  <a:pt x="303695" y="459270"/>
                </a:lnTo>
                <a:lnTo>
                  <a:pt x="302590" y="458000"/>
                </a:lnTo>
                <a:lnTo>
                  <a:pt x="302856" y="458000"/>
                </a:lnTo>
                <a:lnTo>
                  <a:pt x="303771" y="459270"/>
                </a:lnTo>
                <a:lnTo>
                  <a:pt x="304025" y="459270"/>
                </a:lnTo>
                <a:lnTo>
                  <a:pt x="304876" y="460540"/>
                </a:lnTo>
                <a:lnTo>
                  <a:pt x="305663" y="460540"/>
                </a:lnTo>
                <a:lnTo>
                  <a:pt x="305993" y="461810"/>
                </a:lnTo>
                <a:lnTo>
                  <a:pt x="304266" y="464350"/>
                </a:lnTo>
                <a:lnTo>
                  <a:pt x="306057" y="464350"/>
                </a:lnTo>
                <a:lnTo>
                  <a:pt x="312089" y="463080"/>
                </a:lnTo>
                <a:lnTo>
                  <a:pt x="312356" y="461810"/>
                </a:lnTo>
                <a:lnTo>
                  <a:pt x="313677" y="463080"/>
                </a:lnTo>
                <a:lnTo>
                  <a:pt x="314540" y="464096"/>
                </a:lnTo>
                <a:lnTo>
                  <a:pt x="314718" y="464350"/>
                </a:lnTo>
                <a:lnTo>
                  <a:pt x="314731" y="466890"/>
                </a:lnTo>
                <a:lnTo>
                  <a:pt x="314426" y="465620"/>
                </a:lnTo>
                <a:lnTo>
                  <a:pt x="314248" y="465620"/>
                </a:lnTo>
                <a:lnTo>
                  <a:pt x="314032" y="468160"/>
                </a:lnTo>
                <a:lnTo>
                  <a:pt x="315125" y="471970"/>
                </a:lnTo>
                <a:lnTo>
                  <a:pt x="313347" y="471970"/>
                </a:lnTo>
                <a:lnTo>
                  <a:pt x="313486" y="474510"/>
                </a:lnTo>
                <a:lnTo>
                  <a:pt x="310591" y="473240"/>
                </a:lnTo>
                <a:lnTo>
                  <a:pt x="308978" y="478320"/>
                </a:lnTo>
                <a:lnTo>
                  <a:pt x="308368" y="478320"/>
                </a:lnTo>
                <a:lnTo>
                  <a:pt x="310692" y="479259"/>
                </a:lnTo>
                <a:lnTo>
                  <a:pt x="310413" y="479590"/>
                </a:lnTo>
                <a:lnTo>
                  <a:pt x="309587" y="482130"/>
                </a:lnTo>
                <a:lnTo>
                  <a:pt x="309448" y="487210"/>
                </a:lnTo>
                <a:lnTo>
                  <a:pt x="310273" y="491020"/>
                </a:lnTo>
                <a:lnTo>
                  <a:pt x="312483" y="493560"/>
                </a:lnTo>
                <a:lnTo>
                  <a:pt x="316433" y="498640"/>
                </a:lnTo>
                <a:lnTo>
                  <a:pt x="320827" y="499910"/>
                </a:lnTo>
                <a:lnTo>
                  <a:pt x="324243" y="499910"/>
                </a:lnTo>
                <a:lnTo>
                  <a:pt x="325069" y="501180"/>
                </a:lnTo>
                <a:lnTo>
                  <a:pt x="325767" y="502450"/>
                </a:lnTo>
                <a:lnTo>
                  <a:pt x="326377" y="503720"/>
                </a:lnTo>
                <a:lnTo>
                  <a:pt x="325729" y="502450"/>
                </a:lnTo>
                <a:lnTo>
                  <a:pt x="324027" y="503720"/>
                </a:lnTo>
                <a:lnTo>
                  <a:pt x="322961" y="503720"/>
                </a:lnTo>
                <a:lnTo>
                  <a:pt x="328345" y="507530"/>
                </a:lnTo>
                <a:lnTo>
                  <a:pt x="333527" y="510070"/>
                </a:lnTo>
                <a:lnTo>
                  <a:pt x="339928" y="511340"/>
                </a:lnTo>
                <a:lnTo>
                  <a:pt x="338683" y="511340"/>
                </a:lnTo>
                <a:lnTo>
                  <a:pt x="338086" y="512610"/>
                </a:lnTo>
                <a:lnTo>
                  <a:pt x="336486" y="512610"/>
                </a:lnTo>
                <a:lnTo>
                  <a:pt x="339521" y="515150"/>
                </a:lnTo>
                <a:lnTo>
                  <a:pt x="343471" y="516420"/>
                </a:lnTo>
                <a:lnTo>
                  <a:pt x="344881" y="516420"/>
                </a:lnTo>
                <a:lnTo>
                  <a:pt x="344665" y="515150"/>
                </a:lnTo>
                <a:lnTo>
                  <a:pt x="344881" y="515150"/>
                </a:lnTo>
                <a:lnTo>
                  <a:pt x="345211" y="513880"/>
                </a:lnTo>
                <a:lnTo>
                  <a:pt x="345808" y="515150"/>
                </a:lnTo>
                <a:lnTo>
                  <a:pt x="346075" y="516420"/>
                </a:lnTo>
                <a:lnTo>
                  <a:pt x="346468" y="516420"/>
                </a:lnTo>
                <a:lnTo>
                  <a:pt x="352107" y="521500"/>
                </a:lnTo>
                <a:lnTo>
                  <a:pt x="359879" y="525310"/>
                </a:lnTo>
                <a:lnTo>
                  <a:pt x="366763" y="527850"/>
                </a:lnTo>
                <a:lnTo>
                  <a:pt x="369722" y="529120"/>
                </a:lnTo>
                <a:lnTo>
                  <a:pt x="369303" y="530390"/>
                </a:lnTo>
                <a:lnTo>
                  <a:pt x="374040" y="530390"/>
                </a:lnTo>
                <a:lnTo>
                  <a:pt x="381609" y="526580"/>
                </a:lnTo>
                <a:lnTo>
                  <a:pt x="380428" y="526580"/>
                </a:lnTo>
                <a:lnTo>
                  <a:pt x="381381" y="525310"/>
                </a:lnTo>
                <a:lnTo>
                  <a:pt x="382079" y="522770"/>
                </a:lnTo>
                <a:lnTo>
                  <a:pt x="384429" y="524040"/>
                </a:lnTo>
                <a:close/>
              </a:path>
            </a:pathLst>
          </a:custGeom>
          <a:solidFill>
            <a:srgbClr val="000000"/>
          </a:solidFill>
        </p:spPr>
        <p:txBody>
          <a:bodyPr wrap="square" lIns="0" tIns="0" rIns="0" bIns="0" rtlCol="0"/>
          <a:lstStyle/>
          <a:p>
            <a:endParaRPr/>
          </a:p>
        </p:txBody>
      </p:sp>
      <p:sp>
        <p:nvSpPr>
          <p:cNvPr id="19" name="object 19"/>
          <p:cNvSpPr/>
          <p:nvPr/>
        </p:nvSpPr>
        <p:spPr>
          <a:xfrm>
            <a:off x="7932363" y="1044353"/>
            <a:ext cx="1905" cy="3175"/>
          </a:xfrm>
          <a:custGeom>
            <a:avLst/>
            <a:gdLst/>
            <a:ahLst/>
            <a:cxnLst/>
            <a:rect l="l" t="t" r="r" b="b"/>
            <a:pathLst>
              <a:path w="1904" h="3175">
                <a:moveTo>
                  <a:pt x="1155" y="0"/>
                </a:moveTo>
                <a:lnTo>
                  <a:pt x="355" y="1244"/>
                </a:lnTo>
                <a:lnTo>
                  <a:pt x="76" y="2133"/>
                </a:lnTo>
                <a:lnTo>
                  <a:pt x="0" y="2895"/>
                </a:lnTo>
                <a:lnTo>
                  <a:pt x="825" y="2476"/>
                </a:lnTo>
                <a:lnTo>
                  <a:pt x="1397" y="1714"/>
                </a:lnTo>
                <a:lnTo>
                  <a:pt x="1155" y="0"/>
                </a:lnTo>
                <a:close/>
              </a:path>
            </a:pathLst>
          </a:custGeom>
          <a:solidFill>
            <a:srgbClr val="000000"/>
          </a:solidFill>
        </p:spPr>
        <p:txBody>
          <a:bodyPr wrap="square" lIns="0" tIns="0" rIns="0" bIns="0" rtlCol="0"/>
          <a:lstStyle/>
          <a:p>
            <a:endParaRPr/>
          </a:p>
        </p:txBody>
      </p:sp>
      <p:sp>
        <p:nvSpPr>
          <p:cNvPr id="20" name="object 20"/>
          <p:cNvSpPr/>
          <p:nvPr/>
        </p:nvSpPr>
        <p:spPr>
          <a:xfrm>
            <a:off x="7890561" y="1025016"/>
            <a:ext cx="589280" cy="243840"/>
          </a:xfrm>
          <a:custGeom>
            <a:avLst/>
            <a:gdLst/>
            <a:ahLst/>
            <a:cxnLst/>
            <a:rect l="l" t="t" r="r" b="b"/>
            <a:pathLst>
              <a:path w="589279" h="243840">
                <a:moveTo>
                  <a:pt x="4902" y="125234"/>
                </a:moveTo>
                <a:lnTo>
                  <a:pt x="3086" y="122466"/>
                </a:lnTo>
                <a:lnTo>
                  <a:pt x="2870" y="121081"/>
                </a:lnTo>
                <a:lnTo>
                  <a:pt x="177" y="120269"/>
                </a:lnTo>
                <a:lnTo>
                  <a:pt x="4254" y="125171"/>
                </a:lnTo>
                <a:lnTo>
                  <a:pt x="3086" y="126720"/>
                </a:lnTo>
                <a:lnTo>
                  <a:pt x="4902" y="125234"/>
                </a:lnTo>
                <a:close/>
              </a:path>
              <a:path w="589279" h="243840">
                <a:moveTo>
                  <a:pt x="7137" y="142240"/>
                </a:moveTo>
                <a:lnTo>
                  <a:pt x="6845" y="142240"/>
                </a:lnTo>
                <a:lnTo>
                  <a:pt x="6604" y="142240"/>
                </a:lnTo>
                <a:lnTo>
                  <a:pt x="6311" y="143510"/>
                </a:lnTo>
                <a:lnTo>
                  <a:pt x="6896" y="144780"/>
                </a:lnTo>
                <a:lnTo>
                  <a:pt x="7137" y="142240"/>
                </a:lnTo>
                <a:close/>
              </a:path>
              <a:path w="589279" h="243840">
                <a:moveTo>
                  <a:pt x="7480" y="79095"/>
                </a:moveTo>
                <a:lnTo>
                  <a:pt x="4406" y="82550"/>
                </a:lnTo>
                <a:lnTo>
                  <a:pt x="5880" y="82550"/>
                </a:lnTo>
                <a:lnTo>
                  <a:pt x="7480" y="79095"/>
                </a:lnTo>
                <a:close/>
              </a:path>
              <a:path w="589279" h="243840">
                <a:moveTo>
                  <a:pt x="10477" y="148564"/>
                </a:moveTo>
                <a:lnTo>
                  <a:pt x="9753" y="147751"/>
                </a:lnTo>
                <a:lnTo>
                  <a:pt x="9982" y="147332"/>
                </a:lnTo>
                <a:lnTo>
                  <a:pt x="9893" y="146494"/>
                </a:lnTo>
                <a:lnTo>
                  <a:pt x="7950" y="147802"/>
                </a:lnTo>
                <a:lnTo>
                  <a:pt x="8445" y="149047"/>
                </a:lnTo>
                <a:lnTo>
                  <a:pt x="10109" y="150279"/>
                </a:lnTo>
                <a:lnTo>
                  <a:pt x="10477" y="148564"/>
                </a:lnTo>
                <a:close/>
              </a:path>
              <a:path w="589279" h="243840">
                <a:moveTo>
                  <a:pt x="11188" y="62763"/>
                </a:moveTo>
                <a:lnTo>
                  <a:pt x="10591" y="61887"/>
                </a:lnTo>
                <a:lnTo>
                  <a:pt x="10477" y="60744"/>
                </a:lnTo>
                <a:lnTo>
                  <a:pt x="9525" y="60642"/>
                </a:lnTo>
                <a:lnTo>
                  <a:pt x="8420" y="63639"/>
                </a:lnTo>
                <a:lnTo>
                  <a:pt x="9017" y="64477"/>
                </a:lnTo>
                <a:lnTo>
                  <a:pt x="11188" y="62763"/>
                </a:lnTo>
                <a:close/>
              </a:path>
              <a:path w="589279" h="243840">
                <a:moveTo>
                  <a:pt x="12611" y="69684"/>
                </a:moveTo>
                <a:lnTo>
                  <a:pt x="12433" y="68605"/>
                </a:lnTo>
                <a:lnTo>
                  <a:pt x="11188" y="69342"/>
                </a:lnTo>
                <a:lnTo>
                  <a:pt x="12611" y="69684"/>
                </a:lnTo>
                <a:close/>
              </a:path>
              <a:path w="589279" h="243840">
                <a:moveTo>
                  <a:pt x="14363" y="65836"/>
                </a:moveTo>
                <a:lnTo>
                  <a:pt x="11734" y="64211"/>
                </a:lnTo>
                <a:lnTo>
                  <a:pt x="12433" y="68605"/>
                </a:lnTo>
                <a:lnTo>
                  <a:pt x="13690" y="67881"/>
                </a:lnTo>
                <a:lnTo>
                  <a:pt x="14363" y="65836"/>
                </a:lnTo>
                <a:close/>
              </a:path>
              <a:path w="589279" h="243840">
                <a:moveTo>
                  <a:pt x="15684" y="58572"/>
                </a:moveTo>
                <a:lnTo>
                  <a:pt x="14782" y="60960"/>
                </a:lnTo>
                <a:lnTo>
                  <a:pt x="15011" y="61252"/>
                </a:lnTo>
                <a:lnTo>
                  <a:pt x="15684" y="58572"/>
                </a:lnTo>
                <a:close/>
              </a:path>
              <a:path w="589279" h="243840">
                <a:moveTo>
                  <a:pt x="17056" y="63855"/>
                </a:moveTo>
                <a:lnTo>
                  <a:pt x="15011" y="61252"/>
                </a:lnTo>
                <a:lnTo>
                  <a:pt x="14147" y="64770"/>
                </a:lnTo>
                <a:lnTo>
                  <a:pt x="16116" y="66040"/>
                </a:lnTo>
                <a:lnTo>
                  <a:pt x="17056" y="63855"/>
                </a:lnTo>
                <a:close/>
              </a:path>
              <a:path w="589279" h="243840">
                <a:moveTo>
                  <a:pt x="17297" y="64160"/>
                </a:moveTo>
                <a:lnTo>
                  <a:pt x="17221" y="63500"/>
                </a:lnTo>
                <a:lnTo>
                  <a:pt x="17056" y="63855"/>
                </a:lnTo>
                <a:lnTo>
                  <a:pt x="17297" y="64160"/>
                </a:lnTo>
                <a:close/>
              </a:path>
              <a:path w="589279" h="243840">
                <a:moveTo>
                  <a:pt x="18605" y="50863"/>
                </a:moveTo>
                <a:lnTo>
                  <a:pt x="16929" y="49530"/>
                </a:lnTo>
                <a:lnTo>
                  <a:pt x="15113" y="54610"/>
                </a:lnTo>
                <a:lnTo>
                  <a:pt x="16040" y="57150"/>
                </a:lnTo>
                <a:lnTo>
                  <a:pt x="15684" y="58572"/>
                </a:lnTo>
                <a:lnTo>
                  <a:pt x="18605" y="50863"/>
                </a:lnTo>
                <a:close/>
              </a:path>
              <a:path w="589279" h="243840">
                <a:moveTo>
                  <a:pt x="19088" y="72097"/>
                </a:moveTo>
                <a:lnTo>
                  <a:pt x="17843" y="67754"/>
                </a:lnTo>
                <a:lnTo>
                  <a:pt x="15189" y="69850"/>
                </a:lnTo>
                <a:lnTo>
                  <a:pt x="19088" y="72097"/>
                </a:lnTo>
                <a:close/>
              </a:path>
              <a:path w="589279" h="243840">
                <a:moveTo>
                  <a:pt x="20408" y="49530"/>
                </a:moveTo>
                <a:lnTo>
                  <a:pt x="19113" y="49530"/>
                </a:lnTo>
                <a:lnTo>
                  <a:pt x="18605" y="50863"/>
                </a:lnTo>
                <a:lnTo>
                  <a:pt x="20104" y="52070"/>
                </a:lnTo>
                <a:lnTo>
                  <a:pt x="20408" y="49530"/>
                </a:lnTo>
                <a:close/>
              </a:path>
              <a:path w="589279" h="243840">
                <a:moveTo>
                  <a:pt x="21640" y="64770"/>
                </a:moveTo>
                <a:lnTo>
                  <a:pt x="17780" y="64770"/>
                </a:lnTo>
                <a:lnTo>
                  <a:pt x="17386" y="64770"/>
                </a:lnTo>
                <a:lnTo>
                  <a:pt x="17716" y="67310"/>
                </a:lnTo>
                <a:lnTo>
                  <a:pt x="17843" y="67754"/>
                </a:lnTo>
                <a:lnTo>
                  <a:pt x="21640" y="64770"/>
                </a:lnTo>
                <a:close/>
              </a:path>
              <a:path w="589279" h="243840">
                <a:moveTo>
                  <a:pt x="22529" y="49530"/>
                </a:moveTo>
                <a:lnTo>
                  <a:pt x="21348" y="41910"/>
                </a:lnTo>
                <a:lnTo>
                  <a:pt x="20408" y="49530"/>
                </a:lnTo>
                <a:lnTo>
                  <a:pt x="22529" y="49530"/>
                </a:lnTo>
                <a:close/>
              </a:path>
              <a:path w="589279" h="243840">
                <a:moveTo>
                  <a:pt x="23825" y="177800"/>
                </a:moveTo>
                <a:lnTo>
                  <a:pt x="20574" y="176987"/>
                </a:lnTo>
                <a:lnTo>
                  <a:pt x="20637" y="179070"/>
                </a:lnTo>
                <a:lnTo>
                  <a:pt x="23698" y="178155"/>
                </a:lnTo>
                <a:lnTo>
                  <a:pt x="23825" y="177800"/>
                </a:lnTo>
                <a:close/>
              </a:path>
              <a:path w="589279" h="243840">
                <a:moveTo>
                  <a:pt x="31686" y="32016"/>
                </a:moveTo>
                <a:lnTo>
                  <a:pt x="29641" y="35039"/>
                </a:lnTo>
                <a:lnTo>
                  <a:pt x="27508" y="40894"/>
                </a:lnTo>
                <a:lnTo>
                  <a:pt x="28867" y="42164"/>
                </a:lnTo>
                <a:lnTo>
                  <a:pt x="29603" y="38798"/>
                </a:lnTo>
                <a:lnTo>
                  <a:pt x="30556" y="35407"/>
                </a:lnTo>
                <a:lnTo>
                  <a:pt x="31686" y="32016"/>
                </a:lnTo>
                <a:close/>
              </a:path>
              <a:path w="589279" h="243840">
                <a:moveTo>
                  <a:pt x="35725" y="198120"/>
                </a:moveTo>
                <a:lnTo>
                  <a:pt x="35458" y="198120"/>
                </a:lnTo>
                <a:lnTo>
                  <a:pt x="33642" y="200660"/>
                </a:lnTo>
                <a:lnTo>
                  <a:pt x="34467" y="203200"/>
                </a:lnTo>
                <a:lnTo>
                  <a:pt x="35725" y="198120"/>
                </a:lnTo>
                <a:close/>
              </a:path>
              <a:path w="589279" h="243840">
                <a:moveTo>
                  <a:pt x="37287" y="198120"/>
                </a:moveTo>
                <a:lnTo>
                  <a:pt x="36042" y="196850"/>
                </a:lnTo>
                <a:lnTo>
                  <a:pt x="35725" y="198120"/>
                </a:lnTo>
                <a:lnTo>
                  <a:pt x="37287" y="198120"/>
                </a:lnTo>
                <a:close/>
              </a:path>
              <a:path w="589279" h="243840">
                <a:moveTo>
                  <a:pt x="42926" y="24638"/>
                </a:moveTo>
                <a:lnTo>
                  <a:pt x="42240" y="24218"/>
                </a:lnTo>
                <a:lnTo>
                  <a:pt x="41668" y="23456"/>
                </a:lnTo>
                <a:lnTo>
                  <a:pt x="41795" y="22237"/>
                </a:lnTo>
                <a:lnTo>
                  <a:pt x="40119" y="23126"/>
                </a:lnTo>
                <a:lnTo>
                  <a:pt x="37236" y="22555"/>
                </a:lnTo>
                <a:lnTo>
                  <a:pt x="37045" y="25488"/>
                </a:lnTo>
                <a:lnTo>
                  <a:pt x="35534" y="25654"/>
                </a:lnTo>
                <a:lnTo>
                  <a:pt x="35991" y="22364"/>
                </a:lnTo>
                <a:lnTo>
                  <a:pt x="33985" y="24206"/>
                </a:lnTo>
                <a:lnTo>
                  <a:pt x="34175" y="27444"/>
                </a:lnTo>
                <a:lnTo>
                  <a:pt x="39027" y="26746"/>
                </a:lnTo>
                <a:lnTo>
                  <a:pt x="42646" y="24612"/>
                </a:lnTo>
                <a:lnTo>
                  <a:pt x="42926" y="24638"/>
                </a:lnTo>
                <a:close/>
              </a:path>
              <a:path w="589279" h="243840">
                <a:moveTo>
                  <a:pt x="43192" y="24790"/>
                </a:moveTo>
                <a:lnTo>
                  <a:pt x="42926" y="24638"/>
                </a:lnTo>
                <a:lnTo>
                  <a:pt x="43192" y="24790"/>
                </a:lnTo>
                <a:close/>
              </a:path>
              <a:path w="589279" h="243840">
                <a:moveTo>
                  <a:pt x="43840" y="25146"/>
                </a:moveTo>
                <a:lnTo>
                  <a:pt x="43751" y="24980"/>
                </a:lnTo>
                <a:lnTo>
                  <a:pt x="43459" y="24892"/>
                </a:lnTo>
                <a:lnTo>
                  <a:pt x="43192" y="24803"/>
                </a:lnTo>
                <a:lnTo>
                  <a:pt x="43383" y="24917"/>
                </a:lnTo>
                <a:lnTo>
                  <a:pt x="43840" y="25146"/>
                </a:lnTo>
                <a:close/>
              </a:path>
              <a:path w="589279" h="243840">
                <a:moveTo>
                  <a:pt x="47472" y="22009"/>
                </a:moveTo>
                <a:lnTo>
                  <a:pt x="47155" y="21488"/>
                </a:lnTo>
                <a:lnTo>
                  <a:pt x="47040" y="20459"/>
                </a:lnTo>
                <a:lnTo>
                  <a:pt x="46253" y="19926"/>
                </a:lnTo>
                <a:lnTo>
                  <a:pt x="47180" y="18859"/>
                </a:lnTo>
                <a:lnTo>
                  <a:pt x="45669" y="18846"/>
                </a:lnTo>
                <a:lnTo>
                  <a:pt x="45859" y="20942"/>
                </a:lnTo>
                <a:lnTo>
                  <a:pt x="44958" y="21971"/>
                </a:lnTo>
                <a:lnTo>
                  <a:pt x="45453" y="21958"/>
                </a:lnTo>
                <a:lnTo>
                  <a:pt x="47472" y="22009"/>
                </a:lnTo>
                <a:close/>
              </a:path>
              <a:path w="589279" h="243840">
                <a:moveTo>
                  <a:pt x="74383" y="231749"/>
                </a:moveTo>
                <a:lnTo>
                  <a:pt x="73825" y="231228"/>
                </a:lnTo>
                <a:lnTo>
                  <a:pt x="73101" y="232410"/>
                </a:lnTo>
                <a:lnTo>
                  <a:pt x="74383" y="231749"/>
                </a:lnTo>
                <a:close/>
              </a:path>
              <a:path w="589279" h="243840">
                <a:moveTo>
                  <a:pt x="104990" y="2540"/>
                </a:moveTo>
                <a:lnTo>
                  <a:pt x="104330" y="7620"/>
                </a:lnTo>
                <a:lnTo>
                  <a:pt x="104813" y="7620"/>
                </a:lnTo>
                <a:lnTo>
                  <a:pt x="104990" y="2540"/>
                </a:lnTo>
                <a:close/>
              </a:path>
              <a:path w="589279" h="243840">
                <a:moveTo>
                  <a:pt x="139636" y="2540"/>
                </a:moveTo>
                <a:lnTo>
                  <a:pt x="138950" y="2540"/>
                </a:lnTo>
                <a:lnTo>
                  <a:pt x="138379" y="3810"/>
                </a:lnTo>
                <a:lnTo>
                  <a:pt x="138798" y="3810"/>
                </a:lnTo>
                <a:lnTo>
                  <a:pt x="139636" y="2540"/>
                </a:lnTo>
                <a:close/>
              </a:path>
              <a:path w="589279" h="243840">
                <a:moveTo>
                  <a:pt x="258343" y="242570"/>
                </a:moveTo>
                <a:lnTo>
                  <a:pt x="258051" y="242570"/>
                </a:lnTo>
                <a:lnTo>
                  <a:pt x="258343" y="242570"/>
                </a:lnTo>
                <a:close/>
              </a:path>
              <a:path w="589279" h="243840">
                <a:moveTo>
                  <a:pt x="296049" y="240030"/>
                </a:moveTo>
                <a:lnTo>
                  <a:pt x="291312" y="237490"/>
                </a:lnTo>
                <a:lnTo>
                  <a:pt x="291439" y="238760"/>
                </a:lnTo>
                <a:lnTo>
                  <a:pt x="290271" y="240030"/>
                </a:lnTo>
                <a:lnTo>
                  <a:pt x="296049" y="240030"/>
                </a:lnTo>
                <a:close/>
              </a:path>
              <a:path w="589279" h="243840">
                <a:moveTo>
                  <a:pt x="299008" y="234950"/>
                </a:moveTo>
                <a:lnTo>
                  <a:pt x="298754" y="234797"/>
                </a:lnTo>
                <a:lnTo>
                  <a:pt x="298843" y="235165"/>
                </a:lnTo>
                <a:lnTo>
                  <a:pt x="299008" y="234950"/>
                </a:lnTo>
                <a:close/>
              </a:path>
              <a:path w="589279" h="243840">
                <a:moveTo>
                  <a:pt x="299364" y="237490"/>
                </a:moveTo>
                <a:lnTo>
                  <a:pt x="298843" y="235165"/>
                </a:lnTo>
                <a:lnTo>
                  <a:pt x="298081" y="236220"/>
                </a:lnTo>
                <a:lnTo>
                  <a:pt x="296265" y="234950"/>
                </a:lnTo>
                <a:lnTo>
                  <a:pt x="295579" y="236220"/>
                </a:lnTo>
                <a:lnTo>
                  <a:pt x="294284" y="238760"/>
                </a:lnTo>
                <a:lnTo>
                  <a:pt x="297992" y="236220"/>
                </a:lnTo>
                <a:lnTo>
                  <a:pt x="298589" y="237490"/>
                </a:lnTo>
                <a:lnTo>
                  <a:pt x="299364" y="237490"/>
                </a:lnTo>
                <a:close/>
              </a:path>
              <a:path w="589279" h="243840">
                <a:moveTo>
                  <a:pt x="319900" y="72097"/>
                </a:moveTo>
                <a:lnTo>
                  <a:pt x="317258" y="68580"/>
                </a:lnTo>
                <a:lnTo>
                  <a:pt x="313474" y="63500"/>
                </a:lnTo>
                <a:lnTo>
                  <a:pt x="297573" y="50800"/>
                </a:lnTo>
                <a:lnTo>
                  <a:pt x="292709" y="49530"/>
                </a:lnTo>
                <a:lnTo>
                  <a:pt x="278130" y="45720"/>
                </a:lnTo>
                <a:lnTo>
                  <a:pt x="253301" y="45720"/>
                </a:lnTo>
                <a:lnTo>
                  <a:pt x="251853" y="46990"/>
                </a:lnTo>
                <a:lnTo>
                  <a:pt x="248894" y="46990"/>
                </a:lnTo>
                <a:lnTo>
                  <a:pt x="242671" y="49530"/>
                </a:lnTo>
                <a:lnTo>
                  <a:pt x="236702" y="46990"/>
                </a:lnTo>
                <a:lnTo>
                  <a:pt x="231825" y="43180"/>
                </a:lnTo>
                <a:lnTo>
                  <a:pt x="227545" y="40640"/>
                </a:lnTo>
                <a:lnTo>
                  <a:pt x="225450" y="39370"/>
                </a:lnTo>
                <a:lnTo>
                  <a:pt x="222758" y="36830"/>
                </a:lnTo>
                <a:lnTo>
                  <a:pt x="219976" y="34290"/>
                </a:lnTo>
                <a:lnTo>
                  <a:pt x="216941" y="30480"/>
                </a:lnTo>
                <a:lnTo>
                  <a:pt x="217462" y="30480"/>
                </a:lnTo>
                <a:lnTo>
                  <a:pt x="217792" y="29210"/>
                </a:lnTo>
                <a:lnTo>
                  <a:pt x="217170" y="29210"/>
                </a:lnTo>
                <a:lnTo>
                  <a:pt x="215506" y="27940"/>
                </a:lnTo>
                <a:lnTo>
                  <a:pt x="213956" y="26670"/>
                </a:lnTo>
                <a:lnTo>
                  <a:pt x="212420" y="26670"/>
                </a:lnTo>
                <a:lnTo>
                  <a:pt x="207848" y="21590"/>
                </a:lnTo>
                <a:lnTo>
                  <a:pt x="202882" y="17780"/>
                </a:lnTo>
                <a:lnTo>
                  <a:pt x="197446" y="12700"/>
                </a:lnTo>
                <a:lnTo>
                  <a:pt x="195465" y="11430"/>
                </a:lnTo>
                <a:lnTo>
                  <a:pt x="193471" y="10160"/>
                </a:lnTo>
                <a:lnTo>
                  <a:pt x="191490" y="8890"/>
                </a:lnTo>
                <a:lnTo>
                  <a:pt x="185496" y="6350"/>
                </a:lnTo>
                <a:lnTo>
                  <a:pt x="182499" y="6350"/>
                </a:lnTo>
                <a:lnTo>
                  <a:pt x="175653" y="3810"/>
                </a:lnTo>
                <a:lnTo>
                  <a:pt x="168605" y="2540"/>
                </a:lnTo>
                <a:lnTo>
                  <a:pt x="147294" y="2540"/>
                </a:lnTo>
                <a:lnTo>
                  <a:pt x="142265" y="3810"/>
                </a:lnTo>
                <a:lnTo>
                  <a:pt x="138798" y="3810"/>
                </a:lnTo>
                <a:lnTo>
                  <a:pt x="137972" y="5080"/>
                </a:lnTo>
                <a:lnTo>
                  <a:pt x="134429" y="3810"/>
                </a:lnTo>
                <a:lnTo>
                  <a:pt x="134899" y="0"/>
                </a:lnTo>
                <a:lnTo>
                  <a:pt x="131813" y="2298"/>
                </a:lnTo>
                <a:lnTo>
                  <a:pt x="131813" y="5080"/>
                </a:lnTo>
                <a:lnTo>
                  <a:pt x="126288" y="5080"/>
                </a:lnTo>
                <a:lnTo>
                  <a:pt x="125844" y="6350"/>
                </a:lnTo>
                <a:lnTo>
                  <a:pt x="123875" y="6350"/>
                </a:lnTo>
                <a:lnTo>
                  <a:pt x="124231" y="3810"/>
                </a:lnTo>
                <a:lnTo>
                  <a:pt x="129679" y="2540"/>
                </a:lnTo>
                <a:lnTo>
                  <a:pt x="131445" y="3810"/>
                </a:lnTo>
                <a:lnTo>
                  <a:pt x="131699" y="3810"/>
                </a:lnTo>
                <a:lnTo>
                  <a:pt x="131813" y="5080"/>
                </a:lnTo>
                <a:lnTo>
                  <a:pt x="131813" y="2298"/>
                </a:lnTo>
                <a:lnTo>
                  <a:pt x="131483" y="2540"/>
                </a:lnTo>
                <a:lnTo>
                  <a:pt x="131178" y="0"/>
                </a:lnTo>
                <a:lnTo>
                  <a:pt x="125298" y="2540"/>
                </a:lnTo>
                <a:lnTo>
                  <a:pt x="119646" y="1270"/>
                </a:lnTo>
                <a:lnTo>
                  <a:pt x="114566" y="5080"/>
                </a:lnTo>
                <a:lnTo>
                  <a:pt x="117576" y="6350"/>
                </a:lnTo>
                <a:lnTo>
                  <a:pt x="115862" y="7620"/>
                </a:lnTo>
                <a:lnTo>
                  <a:pt x="114312" y="8890"/>
                </a:lnTo>
                <a:lnTo>
                  <a:pt x="112661" y="10160"/>
                </a:lnTo>
                <a:lnTo>
                  <a:pt x="107264" y="10160"/>
                </a:lnTo>
                <a:lnTo>
                  <a:pt x="108673" y="8890"/>
                </a:lnTo>
                <a:lnTo>
                  <a:pt x="107200" y="7620"/>
                </a:lnTo>
                <a:lnTo>
                  <a:pt x="106832" y="6350"/>
                </a:lnTo>
                <a:lnTo>
                  <a:pt x="106121" y="6350"/>
                </a:lnTo>
                <a:lnTo>
                  <a:pt x="105422" y="7620"/>
                </a:lnTo>
                <a:lnTo>
                  <a:pt x="104813" y="7620"/>
                </a:lnTo>
                <a:lnTo>
                  <a:pt x="104775" y="8890"/>
                </a:lnTo>
                <a:lnTo>
                  <a:pt x="96012" y="7683"/>
                </a:lnTo>
                <a:lnTo>
                  <a:pt x="96012" y="10160"/>
                </a:lnTo>
                <a:lnTo>
                  <a:pt x="92329" y="11430"/>
                </a:lnTo>
                <a:lnTo>
                  <a:pt x="88988" y="11430"/>
                </a:lnTo>
                <a:lnTo>
                  <a:pt x="89890" y="7023"/>
                </a:lnTo>
                <a:lnTo>
                  <a:pt x="96012" y="10160"/>
                </a:lnTo>
                <a:lnTo>
                  <a:pt x="96012" y="7683"/>
                </a:lnTo>
                <a:lnTo>
                  <a:pt x="95631" y="7620"/>
                </a:lnTo>
                <a:lnTo>
                  <a:pt x="94145" y="8890"/>
                </a:lnTo>
                <a:lnTo>
                  <a:pt x="94500" y="7620"/>
                </a:lnTo>
                <a:lnTo>
                  <a:pt x="89966" y="6642"/>
                </a:lnTo>
                <a:lnTo>
                  <a:pt x="90030" y="6350"/>
                </a:lnTo>
                <a:lnTo>
                  <a:pt x="86550" y="5080"/>
                </a:lnTo>
                <a:lnTo>
                  <a:pt x="80581" y="6350"/>
                </a:lnTo>
                <a:lnTo>
                  <a:pt x="71793" y="12700"/>
                </a:lnTo>
                <a:lnTo>
                  <a:pt x="63855" y="13970"/>
                </a:lnTo>
                <a:lnTo>
                  <a:pt x="58978" y="17780"/>
                </a:lnTo>
                <a:lnTo>
                  <a:pt x="55029" y="22860"/>
                </a:lnTo>
                <a:lnTo>
                  <a:pt x="53047" y="27940"/>
                </a:lnTo>
                <a:lnTo>
                  <a:pt x="49568" y="30480"/>
                </a:lnTo>
                <a:lnTo>
                  <a:pt x="49618" y="29210"/>
                </a:lnTo>
                <a:lnTo>
                  <a:pt x="49822" y="24130"/>
                </a:lnTo>
                <a:lnTo>
                  <a:pt x="47840" y="29210"/>
                </a:lnTo>
                <a:lnTo>
                  <a:pt x="47104" y="26670"/>
                </a:lnTo>
                <a:lnTo>
                  <a:pt x="45313" y="26670"/>
                </a:lnTo>
                <a:lnTo>
                  <a:pt x="43853" y="25400"/>
                </a:lnTo>
                <a:lnTo>
                  <a:pt x="44742" y="27940"/>
                </a:lnTo>
                <a:lnTo>
                  <a:pt x="37223" y="33020"/>
                </a:lnTo>
                <a:lnTo>
                  <a:pt x="43103" y="33020"/>
                </a:lnTo>
                <a:lnTo>
                  <a:pt x="37706" y="36830"/>
                </a:lnTo>
                <a:lnTo>
                  <a:pt x="32639" y="44450"/>
                </a:lnTo>
                <a:lnTo>
                  <a:pt x="29883" y="50800"/>
                </a:lnTo>
                <a:lnTo>
                  <a:pt x="30797" y="48260"/>
                </a:lnTo>
                <a:lnTo>
                  <a:pt x="28600" y="46990"/>
                </a:lnTo>
                <a:lnTo>
                  <a:pt x="26263" y="48260"/>
                </a:lnTo>
                <a:lnTo>
                  <a:pt x="27012" y="52070"/>
                </a:lnTo>
                <a:lnTo>
                  <a:pt x="25844" y="58420"/>
                </a:lnTo>
                <a:lnTo>
                  <a:pt x="22834" y="63500"/>
                </a:lnTo>
                <a:lnTo>
                  <a:pt x="22974" y="63563"/>
                </a:lnTo>
                <a:lnTo>
                  <a:pt x="20396" y="64160"/>
                </a:lnTo>
                <a:lnTo>
                  <a:pt x="22402" y="64160"/>
                </a:lnTo>
                <a:lnTo>
                  <a:pt x="23101" y="63614"/>
                </a:lnTo>
                <a:lnTo>
                  <a:pt x="25730" y="64770"/>
                </a:lnTo>
                <a:lnTo>
                  <a:pt x="26441" y="63500"/>
                </a:lnTo>
                <a:lnTo>
                  <a:pt x="28930" y="64770"/>
                </a:lnTo>
                <a:lnTo>
                  <a:pt x="29032" y="66040"/>
                </a:lnTo>
                <a:lnTo>
                  <a:pt x="29794" y="67310"/>
                </a:lnTo>
                <a:lnTo>
                  <a:pt x="29108" y="68580"/>
                </a:lnTo>
                <a:lnTo>
                  <a:pt x="25933" y="68580"/>
                </a:lnTo>
                <a:lnTo>
                  <a:pt x="21310" y="67310"/>
                </a:lnTo>
                <a:lnTo>
                  <a:pt x="19672" y="72097"/>
                </a:lnTo>
                <a:lnTo>
                  <a:pt x="319900" y="72097"/>
                </a:lnTo>
                <a:close/>
              </a:path>
              <a:path w="589279" h="243840">
                <a:moveTo>
                  <a:pt x="348259" y="212521"/>
                </a:moveTo>
                <a:lnTo>
                  <a:pt x="348170" y="212026"/>
                </a:lnTo>
                <a:lnTo>
                  <a:pt x="348259" y="212521"/>
                </a:lnTo>
                <a:close/>
              </a:path>
              <a:path w="589279" h="243840">
                <a:moveTo>
                  <a:pt x="348500" y="213360"/>
                </a:moveTo>
                <a:lnTo>
                  <a:pt x="348259" y="212521"/>
                </a:lnTo>
                <a:lnTo>
                  <a:pt x="348399" y="213360"/>
                </a:lnTo>
                <a:close/>
              </a:path>
              <a:path w="589279" h="243840">
                <a:moveTo>
                  <a:pt x="348627" y="214630"/>
                </a:moveTo>
                <a:lnTo>
                  <a:pt x="348399" y="213360"/>
                </a:lnTo>
                <a:lnTo>
                  <a:pt x="347230" y="213360"/>
                </a:lnTo>
                <a:lnTo>
                  <a:pt x="348627" y="214630"/>
                </a:lnTo>
                <a:close/>
              </a:path>
              <a:path w="589279" h="243840">
                <a:moveTo>
                  <a:pt x="349072" y="210820"/>
                </a:moveTo>
                <a:lnTo>
                  <a:pt x="348081" y="209867"/>
                </a:lnTo>
                <a:lnTo>
                  <a:pt x="347967" y="210858"/>
                </a:lnTo>
                <a:lnTo>
                  <a:pt x="348170" y="212026"/>
                </a:lnTo>
                <a:lnTo>
                  <a:pt x="349072" y="210820"/>
                </a:lnTo>
                <a:close/>
              </a:path>
              <a:path w="589279" h="243840">
                <a:moveTo>
                  <a:pt x="387261" y="203403"/>
                </a:moveTo>
                <a:lnTo>
                  <a:pt x="386689" y="203098"/>
                </a:lnTo>
                <a:lnTo>
                  <a:pt x="385991" y="202831"/>
                </a:lnTo>
                <a:lnTo>
                  <a:pt x="385343" y="202526"/>
                </a:lnTo>
                <a:lnTo>
                  <a:pt x="385051" y="204279"/>
                </a:lnTo>
                <a:lnTo>
                  <a:pt x="387261" y="203403"/>
                </a:lnTo>
                <a:close/>
              </a:path>
              <a:path w="589279" h="243840">
                <a:moveTo>
                  <a:pt x="407111" y="123875"/>
                </a:moveTo>
                <a:lnTo>
                  <a:pt x="406450" y="123190"/>
                </a:lnTo>
                <a:lnTo>
                  <a:pt x="406476" y="123621"/>
                </a:lnTo>
                <a:lnTo>
                  <a:pt x="407111" y="123875"/>
                </a:lnTo>
                <a:close/>
              </a:path>
              <a:path w="589279" h="243840">
                <a:moveTo>
                  <a:pt x="409422" y="126276"/>
                </a:moveTo>
                <a:lnTo>
                  <a:pt x="408571" y="124460"/>
                </a:lnTo>
                <a:lnTo>
                  <a:pt x="407111" y="123875"/>
                </a:lnTo>
                <a:lnTo>
                  <a:pt x="409422" y="126276"/>
                </a:lnTo>
                <a:close/>
              </a:path>
              <a:path w="589279" h="243840">
                <a:moveTo>
                  <a:pt x="410794" y="127685"/>
                </a:moveTo>
                <a:lnTo>
                  <a:pt x="409422" y="126276"/>
                </a:lnTo>
                <a:lnTo>
                  <a:pt x="410375" y="128270"/>
                </a:lnTo>
                <a:lnTo>
                  <a:pt x="410794" y="127685"/>
                </a:lnTo>
                <a:close/>
              </a:path>
              <a:path w="589279" h="243840">
                <a:moveTo>
                  <a:pt x="412584" y="129540"/>
                </a:moveTo>
                <a:lnTo>
                  <a:pt x="412254" y="125730"/>
                </a:lnTo>
                <a:lnTo>
                  <a:pt x="410794" y="127685"/>
                </a:lnTo>
                <a:lnTo>
                  <a:pt x="412584" y="129540"/>
                </a:lnTo>
                <a:close/>
              </a:path>
              <a:path w="589279" h="243840">
                <a:moveTo>
                  <a:pt x="464642" y="220980"/>
                </a:moveTo>
                <a:lnTo>
                  <a:pt x="463372" y="219710"/>
                </a:lnTo>
                <a:lnTo>
                  <a:pt x="463232" y="219798"/>
                </a:lnTo>
                <a:lnTo>
                  <a:pt x="464642" y="220980"/>
                </a:lnTo>
                <a:close/>
              </a:path>
              <a:path w="589279" h="243840">
                <a:moveTo>
                  <a:pt x="467194" y="156210"/>
                </a:moveTo>
                <a:lnTo>
                  <a:pt x="466509" y="156210"/>
                </a:lnTo>
                <a:lnTo>
                  <a:pt x="466966" y="156425"/>
                </a:lnTo>
                <a:lnTo>
                  <a:pt x="467194" y="156210"/>
                </a:lnTo>
                <a:close/>
              </a:path>
              <a:path w="589279" h="243840">
                <a:moveTo>
                  <a:pt x="479005" y="154940"/>
                </a:moveTo>
                <a:lnTo>
                  <a:pt x="475259" y="152400"/>
                </a:lnTo>
                <a:lnTo>
                  <a:pt x="474243" y="156210"/>
                </a:lnTo>
                <a:lnTo>
                  <a:pt x="473849" y="156425"/>
                </a:lnTo>
                <a:lnTo>
                  <a:pt x="476973" y="156425"/>
                </a:lnTo>
                <a:lnTo>
                  <a:pt x="476999" y="156210"/>
                </a:lnTo>
                <a:lnTo>
                  <a:pt x="477520" y="154940"/>
                </a:lnTo>
                <a:lnTo>
                  <a:pt x="479005" y="154940"/>
                </a:lnTo>
                <a:close/>
              </a:path>
              <a:path w="589279" h="243840">
                <a:moveTo>
                  <a:pt x="482993" y="210820"/>
                </a:moveTo>
                <a:lnTo>
                  <a:pt x="482015" y="212090"/>
                </a:lnTo>
                <a:lnTo>
                  <a:pt x="482993" y="210820"/>
                </a:lnTo>
                <a:close/>
              </a:path>
              <a:path w="589279" h="243840">
                <a:moveTo>
                  <a:pt x="483082" y="156425"/>
                </a:moveTo>
                <a:lnTo>
                  <a:pt x="482346" y="156210"/>
                </a:lnTo>
                <a:lnTo>
                  <a:pt x="481736" y="156425"/>
                </a:lnTo>
                <a:lnTo>
                  <a:pt x="483082" y="156425"/>
                </a:lnTo>
                <a:close/>
              </a:path>
              <a:path w="589279" h="243840">
                <a:moveTo>
                  <a:pt x="503974" y="218440"/>
                </a:moveTo>
                <a:lnTo>
                  <a:pt x="503897" y="218313"/>
                </a:lnTo>
                <a:lnTo>
                  <a:pt x="503593" y="218440"/>
                </a:lnTo>
                <a:lnTo>
                  <a:pt x="503974" y="218440"/>
                </a:lnTo>
                <a:close/>
              </a:path>
              <a:path w="589279" h="243840">
                <a:moveTo>
                  <a:pt x="531799" y="224536"/>
                </a:moveTo>
                <a:lnTo>
                  <a:pt x="531571" y="224599"/>
                </a:lnTo>
                <a:lnTo>
                  <a:pt x="531329" y="224675"/>
                </a:lnTo>
                <a:lnTo>
                  <a:pt x="531088" y="224739"/>
                </a:lnTo>
                <a:lnTo>
                  <a:pt x="531088" y="225488"/>
                </a:lnTo>
                <a:lnTo>
                  <a:pt x="531380" y="225183"/>
                </a:lnTo>
                <a:lnTo>
                  <a:pt x="531799" y="224536"/>
                </a:lnTo>
                <a:close/>
              </a:path>
              <a:path w="589279" h="243840">
                <a:moveTo>
                  <a:pt x="532447" y="224650"/>
                </a:moveTo>
                <a:lnTo>
                  <a:pt x="531799" y="224790"/>
                </a:lnTo>
                <a:lnTo>
                  <a:pt x="532409" y="224790"/>
                </a:lnTo>
                <a:lnTo>
                  <a:pt x="532447" y="224650"/>
                </a:lnTo>
                <a:close/>
              </a:path>
              <a:path w="589279" h="243840">
                <a:moveTo>
                  <a:pt x="541947" y="182499"/>
                </a:moveTo>
                <a:lnTo>
                  <a:pt x="541235" y="182359"/>
                </a:lnTo>
                <a:lnTo>
                  <a:pt x="540791" y="185928"/>
                </a:lnTo>
                <a:lnTo>
                  <a:pt x="541947" y="182499"/>
                </a:lnTo>
                <a:close/>
              </a:path>
              <a:path w="589279" h="243840">
                <a:moveTo>
                  <a:pt x="547814" y="222808"/>
                </a:moveTo>
                <a:lnTo>
                  <a:pt x="545363" y="224218"/>
                </a:lnTo>
                <a:lnTo>
                  <a:pt x="547674" y="223748"/>
                </a:lnTo>
                <a:lnTo>
                  <a:pt x="547814" y="222808"/>
                </a:lnTo>
                <a:close/>
              </a:path>
              <a:path w="589279" h="243840">
                <a:moveTo>
                  <a:pt x="547852" y="225844"/>
                </a:moveTo>
                <a:lnTo>
                  <a:pt x="547382" y="225640"/>
                </a:lnTo>
                <a:lnTo>
                  <a:pt x="547573" y="224396"/>
                </a:lnTo>
                <a:lnTo>
                  <a:pt x="545503" y="226314"/>
                </a:lnTo>
                <a:lnTo>
                  <a:pt x="547852" y="225844"/>
                </a:lnTo>
                <a:close/>
              </a:path>
              <a:path w="589279" h="243840">
                <a:moveTo>
                  <a:pt x="548436" y="223583"/>
                </a:moveTo>
                <a:lnTo>
                  <a:pt x="547674" y="223748"/>
                </a:lnTo>
                <a:lnTo>
                  <a:pt x="547573" y="224396"/>
                </a:lnTo>
                <a:lnTo>
                  <a:pt x="548436" y="223583"/>
                </a:lnTo>
                <a:close/>
              </a:path>
              <a:path w="589279" h="243840">
                <a:moveTo>
                  <a:pt x="556666" y="217170"/>
                </a:moveTo>
                <a:lnTo>
                  <a:pt x="556628" y="216877"/>
                </a:lnTo>
                <a:lnTo>
                  <a:pt x="556425" y="217170"/>
                </a:lnTo>
                <a:lnTo>
                  <a:pt x="556666" y="217170"/>
                </a:lnTo>
                <a:close/>
              </a:path>
              <a:path w="589279" h="243840">
                <a:moveTo>
                  <a:pt x="588797" y="193040"/>
                </a:moveTo>
                <a:lnTo>
                  <a:pt x="585673" y="193040"/>
                </a:lnTo>
                <a:lnTo>
                  <a:pt x="582980" y="194310"/>
                </a:lnTo>
                <a:lnTo>
                  <a:pt x="580529" y="195580"/>
                </a:lnTo>
                <a:lnTo>
                  <a:pt x="578713" y="194310"/>
                </a:lnTo>
                <a:lnTo>
                  <a:pt x="573265" y="190500"/>
                </a:lnTo>
                <a:lnTo>
                  <a:pt x="571461" y="189230"/>
                </a:lnTo>
                <a:lnTo>
                  <a:pt x="567880" y="186690"/>
                </a:lnTo>
                <a:lnTo>
                  <a:pt x="566089" y="185420"/>
                </a:lnTo>
                <a:lnTo>
                  <a:pt x="562305" y="185420"/>
                </a:lnTo>
                <a:lnTo>
                  <a:pt x="557987" y="186690"/>
                </a:lnTo>
                <a:lnTo>
                  <a:pt x="554939" y="185420"/>
                </a:lnTo>
                <a:lnTo>
                  <a:pt x="551726" y="184150"/>
                </a:lnTo>
                <a:lnTo>
                  <a:pt x="549262" y="182880"/>
                </a:lnTo>
                <a:lnTo>
                  <a:pt x="551383" y="189230"/>
                </a:lnTo>
                <a:lnTo>
                  <a:pt x="549313" y="187960"/>
                </a:lnTo>
                <a:lnTo>
                  <a:pt x="543140" y="184150"/>
                </a:lnTo>
                <a:lnTo>
                  <a:pt x="541299" y="187960"/>
                </a:lnTo>
                <a:lnTo>
                  <a:pt x="540080" y="186690"/>
                </a:lnTo>
                <a:lnTo>
                  <a:pt x="537641" y="186690"/>
                </a:lnTo>
                <a:lnTo>
                  <a:pt x="536917" y="185420"/>
                </a:lnTo>
                <a:lnTo>
                  <a:pt x="538238" y="182880"/>
                </a:lnTo>
                <a:lnTo>
                  <a:pt x="533628" y="182880"/>
                </a:lnTo>
                <a:lnTo>
                  <a:pt x="530555" y="181610"/>
                </a:lnTo>
                <a:lnTo>
                  <a:pt x="527710" y="180340"/>
                </a:lnTo>
                <a:lnTo>
                  <a:pt x="525119" y="180340"/>
                </a:lnTo>
                <a:lnTo>
                  <a:pt x="523900" y="179070"/>
                </a:lnTo>
                <a:lnTo>
                  <a:pt x="522833" y="179070"/>
                </a:lnTo>
                <a:lnTo>
                  <a:pt x="521766" y="177800"/>
                </a:lnTo>
                <a:lnTo>
                  <a:pt x="520623" y="177800"/>
                </a:lnTo>
                <a:lnTo>
                  <a:pt x="520903" y="176530"/>
                </a:lnTo>
                <a:lnTo>
                  <a:pt x="521309" y="176530"/>
                </a:lnTo>
                <a:lnTo>
                  <a:pt x="516343" y="175260"/>
                </a:lnTo>
                <a:lnTo>
                  <a:pt x="512533" y="171450"/>
                </a:lnTo>
                <a:lnTo>
                  <a:pt x="509993" y="168910"/>
                </a:lnTo>
                <a:lnTo>
                  <a:pt x="503758" y="168910"/>
                </a:lnTo>
                <a:lnTo>
                  <a:pt x="503897" y="167640"/>
                </a:lnTo>
                <a:lnTo>
                  <a:pt x="505383" y="167640"/>
                </a:lnTo>
                <a:lnTo>
                  <a:pt x="503161" y="165100"/>
                </a:lnTo>
                <a:lnTo>
                  <a:pt x="502170" y="166370"/>
                </a:lnTo>
                <a:lnTo>
                  <a:pt x="501015" y="167640"/>
                </a:lnTo>
                <a:lnTo>
                  <a:pt x="498055" y="165100"/>
                </a:lnTo>
                <a:lnTo>
                  <a:pt x="495109" y="165100"/>
                </a:lnTo>
                <a:lnTo>
                  <a:pt x="494804" y="163830"/>
                </a:lnTo>
                <a:lnTo>
                  <a:pt x="493890" y="160020"/>
                </a:lnTo>
                <a:lnTo>
                  <a:pt x="493585" y="158750"/>
                </a:lnTo>
                <a:lnTo>
                  <a:pt x="487768" y="160020"/>
                </a:lnTo>
                <a:lnTo>
                  <a:pt x="488099" y="158750"/>
                </a:lnTo>
                <a:lnTo>
                  <a:pt x="490080" y="158750"/>
                </a:lnTo>
                <a:lnTo>
                  <a:pt x="487426" y="157822"/>
                </a:lnTo>
                <a:lnTo>
                  <a:pt x="487426" y="207010"/>
                </a:lnTo>
                <a:lnTo>
                  <a:pt x="486511" y="208280"/>
                </a:lnTo>
                <a:lnTo>
                  <a:pt x="486816" y="207010"/>
                </a:lnTo>
                <a:lnTo>
                  <a:pt x="487426" y="207010"/>
                </a:lnTo>
                <a:lnTo>
                  <a:pt x="487426" y="157822"/>
                </a:lnTo>
                <a:lnTo>
                  <a:pt x="486486" y="157480"/>
                </a:lnTo>
                <a:lnTo>
                  <a:pt x="478790" y="157480"/>
                </a:lnTo>
                <a:lnTo>
                  <a:pt x="476910" y="157480"/>
                </a:lnTo>
                <a:lnTo>
                  <a:pt x="471957" y="157480"/>
                </a:lnTo>
                <a:lnTo>
                  <a:pt x="469087" y="157480"/>
                </a:lnTo>
                <a:lnTo>
                  <a:pt x="465912" y="157480"/>
                </a:lnTo>
                <a:lnTo>
                  <a:pt x="462584" y="158750"/>
                </a:lnTo>
                <a:lnTo>
                  <a:pt x="460248" y="161290"/>
                </a:lnTo>
                <a:lnTo>
                  <a:pt x="454850" y="161290"/>
                </a:lnTo>
                <a:lnTo>
                  <a:pt x="450773" y="163830"/>
                </a:lnTo>
                <a:lnTo>
                  <a:pt x="450138" y="163830"/>
                </a:lnTo>
                <a:lnTo>
                  <a:pt x="449427" y="162560"/>
                </a:lnTo>
                <a:lnTo>
                  <a:pt x="448729" y="161290"/>
                </a:lnTo>
                <a:lnTo>
                  <a:pt x="445516" y="157480"/>
                </a:lnTo>
                <a:lnTo>
                  <a:pt x="444119" y="156210"/>
                </a:lnTo>
                <a:lnTo>
                  <a:pt x="443153" y="154940"/>
                </a:lnTo>
                <a:lnTo>
                  <a:pt x="441223" y="152400"/>
                </a:lnTo>
                <a:lnTo>
                  <a:pt x="439788" y="151130"/>
                </a:lnTo>
                <a:lnTo>
                  <a:pt x="436308" y="147320"/>
                </a:lnTo>
                <a:lnTo>
                  <a:pt x="434454" y="146050"/>
                </a:lnTo>
                <a:lnTo>
                  <a:pt x="432511" y="143510"/>
                </a:lnTo>
                <a:lnTo>
                  <a:pt x="426999" y="139700"/>
                </a:lnTo>
                <a:lnTo>
                  <a:pt x="421182" y="135890"/>
                </a:lnTo>
                <a:lnTo>
                  <a:pt x="415112" y="133350"/>
                </a:lnTo>
                <a:lnTo>
                  <a:pt x="410946" y="130810"/>
                </a:lnTo>
                <a:lnTo>
                  <a:pt x="408863" y="129540"/>
                </a:lnTo>
                <a:lnTo>
                  <a:pt x="407517" y="129540"/>
                </a:lnTo>
                <a:lnTo>
                  <a:pt x="406857" y="128270"/>
                </a:lnTo>
                <a:lnTo>
                  <a:pt x="406755" y="127000"/>
                </a:lnTo>
                <a:lnTo>
                  <a:pt x="406476" y="123621"/>
                </a:lnTo>
                <a:lnTo>
                  <a:pt x="402234" y="121920"/>
                </a:lnTo>
                <a:lnTo>
                  <a:pt x="399440" y="120650"/>
                </a:lnTo>
                <a:lnTo>
                  <a:pt x="399351" y="119380"/>
                </a:lnTo>
                <a:lnTo>
                  <a:pt x="399275" y="118110"/>
                </a:lnTo>
                <a:lnTo>
                  <a:pt x="396049" y="118110"/>
                </a:lnTo>
                <a:lnTo>
                  <a:pt x="395643" y="119380"/>
                </a:lnTo>
                <a:lnTo>
                  <a:pt x="391680" y="119380"/>
                </a:lnTo>
                <a:lnTo>
                  <a:pt x="391718" y="115570"/>
                </a:lnTo>
                <a:lnTo>
                  <a:pt x="391731" y="114300"/>
                </a:lnTo>
                <a:lnTo>
                  <a:pt x="391769" y="110490"/>
                </a:lnTo>
                <a:lnTo>
                  <a:pt x="387985" y="114300"/>
                </a:lnTo>
                <a:lnTo>
                  <a:pt x="387692" y="113030"/>
                </a:lnTo>
                <a:lnTo>
                  <a:pt x="387121" y="110490"/>
                </a:lnTo>
                <a:lnTo>
                  <a:pt x="382320" y="113030"/>
                </a:lnTo>
                <a:lnTo>
                  <a:pt x="383095" y="109220"/>
                </a:lnTo>
                <a:lnTo>
                  <a:pt x="383362" y="107950"/>
                </a:lnTo>
                <a:lnTo>
                  <a:pt x="378929" y="109054"/>
                </a:lnTo>
                <a:lnTo>
                  <a:pt x="378129" y="107950"/>
                </a:lnTo>
                <a:lnTo>
                  <a:pt x="375412" y="104140"/>
                </a:lnTo>
                <a:lnTo>
                  <a:pt x="367360" y="107950"/>
                </a:lnTo>
                <a:lnTo>
                  <a:pt x="367309" y="104140"/>
                </a:lnTo>
                <a:lnTo>
                  <a:pt x="360540" y="101600"/>
                </a:lnTo>
                <a:lnTo>
                  <a:pt x="356641" y="101600"/>
                </a:lnTo>
                <a:lnTo>
                  <a:pt x="357187" y="100330"/>
                </a:lnTo>
                <a:lnTo>
                  <a:pt x="357873" y="99060"/>
                </a:lnTo>
                <a:lnTo>
                  <a:pt x="358559" y="99060"/>
                </a:lnTo>
                <a:lnTo>
                  <a:pt x="356654" y="97790"/>
                </a:lnTo>
                <a:lnTo>
                  <a:pt x="352933" y="96520"/>
                </a:lnTo>
                <a:lnTo>
                  <a:pt x="350570" y="95250"/>
                </a:lnTo>
                <a:lnTo>
                  <a:pt x="348538" y="95250"/>
                </a:lnTo>
                <a:lnTo>
                  <a:pt x="342404" y="92710"/>
                </a:lnTo>
                <a:lnTo>
                  <a:pt x="338378" y="92710"/>
                </a:lnTo>
                <a:lnTo>
                  <a:pt x="334683" y="90170"/>
                </a:lnTo>
                <a:lnTo>
                  <a:pt x="330123" y="85090"/>
                </a:lnTo>
                <a:lnTo>
                  <a:pt x="327698" y="82550"/>
                </a:lnTo>
                <a:lnTo>
                  <a:pt x="322948" y="76200"/>
                </a:lnTo>
                <a:lnTo>
                  <a:pt x="322008" y="74930"/>
                </a:lnTo>
                <a:lnTo>
                  <a:pt x="320103" y="72390"/>
                </a:lnTo>
                <a:lnTo>
                  <a:pt x="19583" y="72390"/>
                </a:lnTo>
                <a:lnTo>
                  <a:pt x="19164" y="72390"/>
                </a:lnTo>
                <a:lnTo>
                  <a:pt x="19900" y="74930"/>
                </a:lnTo>
                <a:lnTo>
                  <a:pt x="12407" y="73660"/>
                </a:lnTo>
                <a:lnTo>
                  <a:pt x="11785" y="76200"/>
                </a:lnTo>
                <a:lnTo>
                  <a:pt x="11531" y="74930"/>
                </a:lnTo>
                <a:lnTo>
                  <a:pt x="11734" y="73660"/>
                </a:lnTo>
                <a:lnTo>
                  <a:pt x="11557" y="72390"/>
                </a:lnTo>
                <a:lnTo>
                  <a:pt x="10350" y="74193"/>
                </a:lnTo>
                <a:lnTo>
                  <a:pt x="8331" y="72390"/>
                </a:lnTo>
                <a:lnTo>
                  <a:pt x="3619" y="74930"/>
                </a:lnTo>
                <a:lnTo>
                  <a:pt x="1397" y="82550"/>
                </a:lnTo>
                <a:lnTo>
                  <a:pt x="7645" y="78740"/>
                </a:lnTo>
                <a:lnTo>
                  <a:pt x="7480" y="79095"/>
                </a:lnTo>
                <a:lnTo>
                  <a:pt x="7797" y="78740"/>
                </a:lnTo>
                <a:lnTo>
                  <a:pt x="9550" y="76771"/>
                </a:lnTo>
                <a:lnTo>
                  <a:pt x="11341" y="78740"/>
                </a:lnTo>
                <a:lnTo>
                  <a:pt x="10261" y="82550"/>
                </a:lnTo>
                <a:lnTo>
                  <a:pt x="5880" y="82550"/>
                </a:lnTo>
                <a:lnTo>
                  <a:pt x="4711" y="85090"/>
                </a:lnTo>
                <a:lnTo>
                  <a:pt x="2870" y="83820"/>
                </a:lnTo>
                <a:lnTo>
                  <a:pt x="3390" y="88900"/>
                </a:lnTo>
                <a:lnTo>
                  <a:pt x="8661" y="88900"/>
                </a:lnTo>
                <a:lnTo>
                  <a:pt x="8940" y="85090"/>
                </a:lnTo>
                <a:lnTo>
                  <a:pt x="13843" y="88900"/>
                </a:lnTo>
                <a:lnTo>
                  <a:pt x="9029" y="88900"/>
                </a:lnTo>
                <a:lnTo>
                  <a:pt x="9372" y="95250"/>
                </a:lnTo>
                <a:lnTo>
                  <a:pt x="12280" y="97790"/>
                </a:lnTo>
                <a:lnTo>
                  <a:pt x="9309" y="92710"/>
                </a:lnTo>
                <a:lnTo>
                  <a:pt x="15214" y="92710"/>
                </a:lnTo>
                <a:lnTo>
                  <a:pt x="14986" y="95250"/>
                </a:lnTo>
                <a:lnTo>
                  <a:pt x="14998" y="97790"/>
                </a:lnTo>
                <a:lnTo>
                  <a:pt x="15036" y="100330"/>
                </a:lnTo>
                <a:lnTo>
                  <a:pt x="14820" y="104140"/>
                </a:lnTo>
                <a:lnTo>
                  <a:pt x="11658" y="101600"/>
                </a:lnTo>
                <a:lnTo>
                  <a:pt x="9512" y="104140"/>
                </a:lnTo>
                <a:lnTo>
                  <a:pt x="9067" y="102870"/>
                </a:lnTo>
                <a:lnTo>
                  <a:pt x="8826" y="99060"/>
                </a:lnTo>
                <a:lnTo>
                  <a:pt x="10591" y="99060"/>
                </a:lnTo>
                <a:lnTo>
                  <a:pt x="8039" y="92710"/>
                </a:lnTo>
                <a:lnTo>
                  <a:pt x="3962" y="101600"/>
                </a:lnTo>
                <a:lnTo>
                  <a:pt x="2184" y="96520"/>
                </a:lnTo>
                <a:lnTo>
                  <a:pt x="0" y="101600"/>
                </a:lnTo>
                <a:lnTo>
                  <a:pt x="3619" y="101600"/>
                </a:lnTo>
                <a:lnTo>
                  <a:pt x="4533" y="103987"/>
                </a:lnTo>
                <a:lnTo>
                  <a:pt x="4470" y="104216"/>
                </a:lnTo>
                <a:lnTo>
                  <a:pt x="4495" y="104825"/>
                </a:lnTo>
                <a:lnTo>
                  <a:pt x="4800" y="105930"/>
                </a:lnTo>
                <a:lnTo>
                  <a:pt x="4914" y="105029"/>
                </a:lnTo>
                <a:lnTo>
                  <a:pt x="4800" y="104381"/>
                </a:lnTo>
                <a:lnTo>
                  <a:pt x="4635" y="103987"/>
                </a:lnTo>
                <a:lnTo>
                  <a:pt x="4991" y="102870"/>
                </a:lnTo>
                <a:lnTo>
                  <a:pt x="7658" y="105410"/>
                </a:lnTo>
                <a:lnTo>
                  <a:pt x="8775" y="104140"/>
                </a:lnTo>
                <a:lnTo>
                  <a:pt x="11290" y="109220"/>
                </a:lnTo>
                <a:lnTo>
                  <a:pt x="8940" y="110490"/>
                </a:lnTo>
                <a:lnTo>
                  <a:pt x="5384" y="113030"/>
                </a:lnTo>
                <a:lnTo>
                  <a:pt x="4267" y="118110"/>
                </a:lnTo>
                <a:lnTo>
                  <a:pt x="9410" y="115570"/>
                </a:lnTo>
                <a:lnTo>
                  <a:pt x="12598" y="127000"/>
                </a:lnTo>
                <a:lnTo>
                  <a:pt x="17907" y="121920"/>
                </a:lnTo>
                <a:lnTo>
                  <a:pt x="19050" y="123190"/>
                </a:lnTo>
                <a:lnTo>
                  <a:pt x="20485" y="125730"/>
                </a:lnTo>
                <a:lnTo>
                  <a:pt x="20167" y="127000"/>
                </a:lnTo>
                <a:lnTo>
                  <a:pt x="16281" y="125730"/>
                </a:lnTo>
                <a:lnTo>
                  <a:pt x="17830" y="130810"/>
                </a:lnTo>
                <a:lnTo>
                  <a:pt x="13893" y="128270"/>
                </a:lnTo>
                <a:lnTo>
                  <a:pt x="14249" y="130810"/>
                </a:lnTo>
                <a:lnTo>
                  <a:pt x="9410" y="127025"/>
                </a:lnTo>
                <a:lnTo>
                  <a:pt x="9410" y="140970"/>
                </a:lnTo>
                <a:lnTo>
                  <a:pt x="7213" y="139700"/>
                </a:lnTo>
                <a:lnTo>
                  <a:pt x="7061" y="140335"/>
                </a:lnTo>
                <a:lnTo>
                  <a:pt x="7569" y="135890"/>
                </a:lnTo>
                <a:lnTo>
                  <a:pt x="9410" y="140970"/>
                </a:lnTo>
                <a:lnTo>
                  <a:pt x="9410" y="127025"/>
                </a:lnTo>
                <a:lnTo>
                  <a:pt x="7289" y="130810"/>
                </a:lnTo>
                <a:lnTo>
                  <a:pt x="5740" y="135890"/>
                </a:lnTo>
                <a:lnTo>
                  <a:pt x="4406" y="138430"/>
                </a:lnTo>
                <a:lnTo>
                  <a:pt x="6667" y="141973"/>
                </a:lnTo>
                <a:lnTo>
                  <a:pt x="6870" y="141973"/>
                </a:lnTo>
                <a:lnTo>
                  <a:pt x="7162" y="141973"/>
                </a:lnTo>
                <a:lnTo>
                  <a:pt x="7264" y="140970"/>
                </a:lnTo>
                <a:lnTo>
                  <a:pt x="11836" y="143510"/>
                </a:lnTo>
                <a:lnTo>
                  <a:pt x="13398" y="146050"/>
                </a:lnTo>
                <a:lnTo>
                  <a:pt x="14478" y="149860"/>
                </a:lnTo>
                <a:lnTo>
                  <a:pt x="12319" y="154940"/>
                </a:lnTo>
                <a:lnTo>
                  <a:pt x="11290" y="153670"/>
                </a:lnTo>
                <a:lnTo>
                  <a:pt x="7112" y="151130"/>
                </a:lnTo>
                <a:lnTo>
                  <a:pt x="10566" y="153670"/>
                </a:lnTo>
                <a:lnTo>
                  <a:pt x="6184" y="152400"/>
                </a:lnTo>
                <a:lnTo>
                  <a:pt x="8204" y="156210"/>
                </a:lnTo>
                <a:lnTo>
                  <a:pt x="10426" y="156210"/>
                </a:lnTo>
                <a:lnTo>
                  <a:pt x="14020" y="157480"/>
                </a:lnTo>
                <a:lnTo>
                  <a:pt x="16776" y="157480"/>
                </a:lnTo>
                <a:lnTo>
                  <a:pt x="18503" y="158750"/>
                </a:lnTo>
                <a:lnTo>
                  <a:pt x="16878" y="162140"/>
                </a:lnTo>
                <a:lnTo>
                  <a:pt x="13919" y="160020"/>
                </a:lnTo>
                <a:lnTo>
                  <a:pt x="16687" y="165100"/>
                </a:lnTo>
                <a:lnTo>
                  <a:pt x="9067" y="162560"/>
                </a:lnTo>
                <a:lnTo>
                  <a:pt x="12611" y="167640"/>
                </a:lnTo>
                <a:lnTo>
                  <a:pt x="15824" y="167640"/>
                </a:lnTo>
                <a:lnTo>
                  <a:pt x="15862" y="168910"/>
                </a:lnTo>
                <a:lnTo>
                  <a:pt x="14960" y="170180"/>
                </a:lnTo>
                <a:lnTo>
                  <a:pt x="15735" y="170180"/>
                </a:lnTo>
                <a:lnTo>
                  <a:pt x="16725" y="172720"/>
                </a:lnTo>
                <a:lnTo>
                  <a:pt x="18072" y="173990"/>
                </a:lnTo>
                <a:lnTo>
                  <a:pt x="16560" y="175260"/>
                </a:lnTo>
                <a:lnTo>
                  <a:pt x="18745" y="176530"/>
                </a:lnTo>
                <a:lnTo>
                  <a:pt x="20574" y="176987"/>
                </a:lnTo>
                <a:lnTo>
                  <a:pt x="20535" y="175260"/>
                </a:lnTo>
                <a:lnTo>
                  <a:pt x="22364" y="171450"/>
                </a:lnTo>
                <a:lnTo>
                  <a:pt x="25171" y="177800"/>
                </a:lnTo>
                <a:lnTo>
                  <a:pt x="26060" y="177800"/>
                </a:lnTo>
                <a:lnTo>
                  <a:pt x="24333" y="178803"/>
                </a:lnTo>
                <a:lnTo>
                  <a:pt x="24892" y="177800"/>
                </a:lnTo>
                <a:lnTo>
                  <a:pt x="23698" y="178155"/>
                </a:lnTo>
                <a:lnTo>
                  <a:pt x="23253" y="179425"/>
                </a:lnTo>
                <a:lnTo>
                  <a:pt x="21691" y="180340"/>
                </a:lnTo>
                <a:lnTo>
                  <a:pt x="22745" y="180911"/>
                </a:lnTo>
                <a:lnTo>
                  <a:pt x="22072" y="182880"/>
                </a:lnTo>
                <a:lnTo>
                  <a:pt x="23063" y="181076"/>
                </a:lnTo>
                <a:lnTo>
                  <a:pt x="28727" y="184150"/>
                </a:lnTo>
                <a:lnTo>
                  <a:pt x="30238" y="185420"/>
                </a:lnTo>
                <a:lnTo>
                  <a:pt x="29692" y="187960"/>
                </a:lnTo>
                <a:lnTo>
                  <a:pt x="29883" y="190500"/>
                </a:lnTo>
                <a:lnTo>
                  <a:pt x="29603" y="191770"/>
                </a:lnTo>
                <a:lnTo>
                  <a:pt x="32905" y="190500"/>
                </a:lnTo>
                <a:lnTo>
                  <a:pt x="28448" y="195580"/>
                </a:lnTo>
                <a:lnTo>
                  <a:pt x="37452" y="194310"/>
                </a:lnTo>
                <a:lnTo>
                  <a:pt x="38036" y="198120"/>
                </a:lnTo>
                <a:lnTo>
                  <a:pt x="37287" y="198120"/>
                </a:lnTo>
                <a:lnTo>
                  <a:pt x="42303" y="203200"/>
                </a:lnTo>
                <a:lnTo>
                  <a:pt x="44069" y="200660"/>
                </a:lnTo>
                <a:lnTo>
                  <a:pt x="46774" y="205740"/>
                </a:lnTo>
                <a:lnTo>
                  <a:pt x="38684" y="203200"/>
                </a:lnTo>
                <a:lnTo>
                  <a:pt x="37414" y="207010"/>
                </a:lnTo>
                <a:lnTo>
                  <a:pt x="42087" y="207010"/>
                </a:lnTo>
                <a:lnTo>
                  <a:pt x="40500" y="213360"/>
                </a:lnTo>
                <a:lnTo>
                  <a:pt x="45313" y="212090"/>
                </a:lnTo>
                <a:lnTo>
                  <a:pt x="43129" y="207010"/>
                </a:lnTo>
                <a:lnTo>
                  <a:pt x="47917" y="209550"/>
                </a:lnTo>
                <a:lnTo>
                  <a:pt x="49949" y="209550"/>
                </a:lnTo>
                <a:lnTo>
                  <a:pt x="53733" y="213360"/>
                </a:lnTo>
                <a:lnTo>
                  <a:pt x="47840" y="209550"/>
                </a:lnTo>
                <a:lnTo>
                  <a:pt x="49606" y="214630"/>
                </a:lnTo>
                <a:lnTo>
                  <a:pt x="56400" y="214630"/>
                </a:lnTo>
                <a:lnTo>
                  <a:pt x="61874" y="213360"/>
                </a:lnTo>
                <a:lnTo>
                  <a:pt x="62903" y="216877"/>
                </a:lnTo>
                <a:lnTo>
                  <a:pt x="62928" y="217576"/>
                </a:lnTo>
                <a:lnTo>
                  <a:pt x="62420" y="220980"/>
                </a:lnTo>
                <a:lnTo>
                  <a:pt x="56845" y="214630"/>
                </a:lnTo>
                <a:lnTo>
                  <a:pt x="57226" y="217170"/>
                </a:lnTo>
                <a:lnTo>
                  <a:pt x="63207" y="222250"/>
                </a:lnTo>
                <a:lnTo>
                  <a:pt x="63398" y="220980"/>
                </a:lnTo>
                <a:lnTo>
                  <a:pt x="64579" y="213360"/>
                </a:lnTo>
                <a:lnTo>
                  <a:pt x="70688" y="217170"/>
                </a:lnTo>
                <a:lnTo>
                  <a:pt x="69164" y="213360"/>
                </a:lnTo>
                <a:lnTo>
                  <a:pt x="74231" y="210858"/>
                </a:lnTo>
                <a:lnTo>
                  <a:pt x="77711" y="210820"/>
                </a:lnTo>
                <a:lnTo>
                  <a:pt x="83019" y="215900"/>
                </a:lnTo>
                <a:lnTo>
                  <a:pt x="74269" y="210845"/>
                </a:lnTo>
                <a:lnTo>
                  <a:pt x="74333" y="212521"/>
                </a:lnTo>
                <a:lnTo>
                  <a:pt x="74536" y="215900"/>
                </a:lnTo>
                <a:lnTo>
                  <a:pt x="77304" y="217170"/>
                </a:lnTo>
                <a:lnTo>
                  <a:pt x="78447" y="223520"/>
                </a:lnTo>
                <a:lnTo>
                  <a:pt x="65392" y="219710"/>
                </a:lnTo>
                <a:lnTo>
                  <a:pt x="66598" y="224790"/>
                </a:lnTo>
                <a:lnTo>
                  <a:pt x="70434" y="224790"/>
                </a:lnTo>
                <a:lnTo>
                  <a:pt x="69062" y="226060"/>
                </a:lnTo>
                <a:lnTo>
                  <a:pt x="66738" y="227330"/>
                </a:lnTo>
                <a:lnTo>
                  <a:pt x="67271" y="229870"/>
                </a:lnTo>
                <a:lnTo>
                  <a:pt x="69799" y="227330"/>
                </a:lnTo>
                <a:lnTo>
                  <a:pt x="73825" y="231228"/>
                </a:lnTo>
                <a:lnTo>
                  <a:pt x="74676" y="229870"/>
                </a:lnTo>
                <a:lnTo>
                  <a:pt x="76746" y="230555"/>
                </a:lnTo>
                <a:lnTo>
                  <a:pt x="74383" y="231749"/>
                </a:lnTo>
                <a:lnTo>
                  <a:pt x="75057" y="232410"/>
                </a:lnTo>
                <a:lnTo>
                  <a:pt x="76123" y="232410"/>
                </a:lnTo>
                <a:lnTo>
                  <a:pt x="77393" y="230759"/>
                </a:lnTo>
                <a:lnTo>
                  <a:pt x="78536" y="231140"/>
                </a:lnTo>
                <a:lnTo>
                  <a:pt x="79667" y="229870"/>
                </a:lnTo>
                <a:lnTo>
                  <a:pt x="81953" y="227330"/>
                </a:lnTo>
                <a:lnTo>
                  <a:pt x="86474" y="231140"/>
                </a:lnTo>
                <a:lnTo>
                  <a:pt x="82740" y="232410"/>
                </a:lnTo>
                <a:lnTo>
                  <a:pt x="86118" y="234950"/>
                </a:lnTo>
                <a:lnTo>
                  <a:pt x="84302" y="236220"/>
                </a:lnTo>
                <a:lnTo>
                  <a:pt x="86652" y="238760"/>
                </a:lnTo>
                <a:lnTo>
                  <a:pt x="86334" y="233680"/>
                </a:lnTo>
                <a:lnTo>
                  <a:pt x="89700" y="236220"/>
                </a:lnTo>
                <a:lnTo>
                  <a:pt x="88722" y="237490"/>
                </a:lnTo>
                <a:lnTo>
                  <a:pt x="95719" y="241300"/>
                </a:lnTo>
                <a:lnTo>
                  <a:pt x="105905" y="242570"/>
                </a:lnTo>
                <a:lnTo>
                  <a:pt x="119646" y="242570"/>
                </a:lnTo>
                <a:lnTo>
                  <a:pt x="127584" y="241300"/>
                </a:lnTo>
                <a:lnTo>
                  <a:pt x="133438" y="237490"/>
                </a:lnTo>
                <a:lnTo>
                  <a:pt x="135559" y="240030"/>
                </a:lnTo>
                <a:lnTo>
                  <a:pt x="140068" y="241300"/>
                </a:lnTo>
                <a:lnTo>
                  <a:pt x="147218" y="242570"/>
                </a:lnTo>
                <a:lnTo>
                  <a:pt x="144056" y="241300"/>
                </a:lnTo>
                <a:lnTo>
                  <a:pt x="146888" y="240030"/>
                </a:lnTo>
                <a:lnTo>
                  <a:pt x="148539" y="238760"/>
                </a:lnTo>
                <a:lnTo>
                  <a:pt x="152196" y="242570"/>
                </a:lnTo>
                <a:lnTo>
                  <a:pt x="156514" y="243840"/>
                </a:lnTo>
                <a:lnTo>
                  <a:pt x="162966" y="238760"/>
                </a:lnTo>
                <a:lnTo>
                  <a:pt x="164592" y="237490"/>
                </a:lnTo>
                <a:lnTo>
                  <a:pt x="165354" y="237490"/>
                </a:lnTo>
                <a:lnTo>
                  <a:pt x="166077" y="240030"/>
                </a:lnTo>
                <a:lnTo>
                  <a:pt x="169938" y="241300"/>
                </a:lnTo>
                <a:lnTo>
                  <a:pt x="169265" y="237490"/>
                </a:lnTo>
                <a:lnTo>
                  <a:pt x="170446" y="236220"/>
                </a:lnTo>
                <a:lnTo>
                  <a:pt x="173139" y="237490"/>
                </a:lnTo>
                <a:lnTo>
                  <a:pt x="173139" y="236220"/>
                </a:lnTo>
                <a:lnTo>
                  <a:pt x="173139" y="234950"/>
                </a:lnTo>
                <a:lnTo>
                  <a:pt x="176263" y="233680"/>
                </a:lnTo>
                <a:lnTo>
                  <a:pt x="180670" y="232410"/>
                </a:lnTo>
                <a:lnTo>
                  <a:pt x="181114" y="236220"/>
                </a:lnTo>
                <a:lnTo>
                  <a:pt x="182245" y="236220"/>
                </a:lnTo>
                <a:lnTo>
                  <a:pt x="183324" y="234950"/>
                </a:lnTo>
                <a:lnTo>
                  <a:pt x="181432" y="233680"/>
                </a:lnTo>
                <a:lnTo>
                  <a:pt x="185293" y="234950"/>
                </a:lnTo>
                <a:lnTo>
                  <a:pt x="193852" y="233680"/>
                </a:lnTo>
                <a:lnTo>
                  <a:pt x="196303" y="232410"/>
                </a:lnTo>
                <a:lnTo>
                  <a:pt x="198755" y="231140"/>
                </a:lnTo>
                <a:lnTo>
                  <a:pt x="196062" y="231140"/>
                </a:lnTo>
                <a:lnTo>
                  <a:pt x="196037" y="229870"/>
                </a:lnTo>
                <a:lnTo>
                  <a:pt x="195326" y="227330"/>
                </a:lnTo>
                <a:lnTo>
                  <a:pt x="195262" y="223520"/>
                </a:lnTo>
                <a:lnTo>
                  <a:pt x="196684" y="227330"/>
                </a:lnTo>
                <a:lnTo>
                  <a:pt x="198399" y="224790"/>
                </a:lnTo>
                <a:lnTo>
                  <a:pt x="198755" y="226060"/>
                </a:lnTo>
                <a:lnTo>
                  <a:pt x="201409" y="227330"/>
                </a:lnTo>
                <a:lnTo>
                  <a:pt x="199085" y="228600"/>
                </a:lnTo>
                <a:lnTo>
                  <a:pt x="205028" y="229870"/>
                </a:lnTo>
                <a:lnTo>
                  <a:pt x="223520" y="229870"/>
                </a:lnTo>
                <a:lnTo>
                  <a:pt x="223227" y="228600"/>
                </a:lnTo>
                <a:lnTo>
                  <a:pt x="224129" y="228600"/>
                </a:lnTo>
                <a:lnTo>
                  <a:pt x="227520" y="232410"/>
                </a:lnTo>
                <a:lnTo>
                  <a:pt x="234137" y="231140"/>
                </a:lnTo>
                <a:lnTo>
                  <a:pt x="238188" y="234950"/>
                </a:lnTo>
                <a:lnTo>
                  <a:pt x="237972" y="233680"/>
                </a:lnTo>
                <a:lnTo>
                  <a:pt x="240563" y="231140"/>
                </a:lnTo>
                <a:lnTo>
                  <a:pt x="241871" y="229870"/>
                </a:lnTo>
                <a:lnTo>
                  <a:pt x="244843" y="231140"/>
                </a:lnTo>
                <a:lnTo>
                  <a:pt x="251079" y="231140"/>
                </a:lnTo>
                <a:lnTo>
                  <a:pt x="243967" y="236220"/>
                </a:lnTo>
                <a:lnTo>
                  <a:pt x="248272" y="241300"/>
                </a:lnTo>
                <a:lnTo>
                  <a:pt x="256349" y="241300"/>
                </a:lnTo>
                <a:lnTo>
                  <a:pt x="258229" y="242493"/>
                </a:lnTo>
                <a:lnTo>
                  <a:pt x="261645" y="241300"/>
                </a:lnTo>
                <a:lnTo>
                  <a:pt x="266153" y="241300"/>
                </a:lnTo>
                <a:lnTo>
                  <a:pt x="269621" y="242570"/>
                </a:lnTo>
                <a:lnTo>
                  <a:pt x="271881" y="242570"/>
                </a:lnTo>
                <a:lnTo>
                  <a:pt x="275374" y="243840"/>
                </a:lnTo>
                <a:lnTo>
                  <a:pt x="278155" y="243840"/>
                </a:lnTo>
                <a:lnTo>
                  <a:pt x="278980" y="240030"/>
                </a:lnTo>
                <a:lnTo>
                  <a:pt x="285750" y="241300"/>
                </a:lnTo>
                <a:lnTo>
                  <a:pt x="285978" y="240030"/>
                </a:lnTo>
                <a:lnTo>
                  <a:pt x="286461" y="237490"/>
                </a:lnTo>
                <a:lnTo>
                  <a:pt x="286867" y="237490"/>
                </a:lnTo>
                <a:lnTo>
                  <a:pt x="286461" y="238760"/>
                </a:lnTo>
                <a:lnTo>
                  <a:pt x="287337" y="238760"/>
                </a:lnTo>
                <a:lnTo>
                  <a:pt x="287070" y="237490"/>
                </a:lnTo>
                <a:lnTo>
                  <a:pt x="286816" y="236220"/>
                </a:lnTo>
                <a:lnTo>
                  <a:pt x="292023" y="236220"/>
                </a:lnTo>
                <a:lnTo>
                  <a:pt x="291312" y="237490"/>
                </a:lnTo>
                <a:lnTo>
                  <a:pt x="292379" y="236220"/>
                </a:lnTo>
                <a:lnTo>
                  <a:pt x="293560" y="234797"/>
                </a:lnTo>
                <a:lnTo>
                  <a:pt x="296240" y="231140"/>
                </a:lnTo>
                <a:lnTo>
                  <a:pt x="296951" y="233680"/>
                </a:lnTo>
                <a:lnTo>
                  <a:pt x="298754" y="234797"/>
                </a:lnTo>
                <a:lnTo>
                  <a:pt x="298513" y="233680"/>
                </a:lnTo>
                <a:lnTo>
                  <a:pt x="301193" y="233680"/>
                </a:lnTo>
                <a:lnTo>
                  <a:pt x="308000" y="229870"/>
                </a:lnTo>
                <a:lnTo>
                  <a:pt x="308584" y="232410"/>
                </a:lnTo>
                <a:lnTo>
                  <a:pt x="309714" y="231140"/>
                </a:lnTo>
                <a:lnTo>
                  <a:pt x="311899" y="229870"/>
                </a:lnTo>
                <a:lnTo>
                  <a:pt x="312661" y="228600"/>
                </a:lnTo>
                <a:lnTo>
                  <a:pt x="310807" y="228600"/>
                </a:lnTo>
                <a:lnTo>
                  <a:pt x="307416" y="229870"/>
                </a:lnTo>
                <a:lnTo>
                  <a:pt x="306882" y="228600"/>
                </a:lnTo>
                <a:lnTo>
                  <a:pt x="306349" y="227330"/>
                </a:lnTo>
                <a:lnTo>
                  <a:pt x="307721" y="227330"/>
                </a:lnTo>
                <a:lnTo>
                  <a:pt x="310324" y="224790"/>
                </a:lnTo>
                <a:lnTo>
                  <a:pt x="311289" y="226060"/>
                </a:lnTo>
                <a:lnTo>
                  <a:pt x="315988" y="224790"/>
                </a:lnTo>
                <a:lnTo>
                  <a:pt x="312623" y="223520"/>
                </a:lnTo>
                <a:lnTo>
                  <a:pt x="317246" y="224790"/>
                </a:lnTo>
                <a:lnTo>
                  <a:pt x="317436" y="222250"/>
                </a:lnTo>
                <a:lnTo>
                  <a:pt x="320509" y="220980"/>
                </a:lnTo>
                <a:lnTo>
                  <a:pt x="322757" y="219710"/>
                </a:lnTo>
                <a:lnTo>
                  <a:pt x="324167" y="222250"/>
                </a:lnTo>
                <a:lnTo>
                  <a:pt x="323634" y="226060"/>
                </a:lnTo>
                <a:lnTo>
                  <a:pt x="328523" y="224790"/>
                </a:lnTo>
                <a:lnTo>
                  <a:pt x="331114" y="219710"/>
                </a:lnTo>
                <a:lnTo>
                  <a:pt x="333044" y="218440"/>
                </a:lnTo>
                <a:lnTo>
                  <a:pt x="333870" y="219710"/>
                </a:lnTo>
                <a:lnTo>
                  <a:pt x="334314" y="220980"/>
                </a:lnTo>
                <a:lnTo>
                  <a:pt x="341960" y="218440"/>
                </a:lnTo>
                <a:lnTo>
                  <a:pt x="340804" y="215900"/>
                </a:lnTo>
                <a:lnTo>
                  <a:pt x="338493" y="210820"/>
                </a:lnTo>
                <a:lnTo>
                  <a:pt x="337921" y="209550"/>
                </a:lnTo>
                <a:lnTo>
                  <a:pt x="344500" y="209550"/>
                </a:lnTo>
                <a:lnTo>
                  <a:pt x="343662" y="214630"/>
                </a:lnTo>
                <a:lnTo>
                  <a:pt x="345706" y="213360"/>
                </a:lnTo>
                <a:lnTo>
                  <a:pt x="347230" y="213360"/>
                </a:lnTo>
                <a:lnTo>
                  <a:pt x="345770" y="212026"/>
                </a:lnTo>
                <a:lnTo>
                  <a:pt x="344360" y="210820"/>
                </a:lnTo>
                <a:lnTo>
                  <a:pt x="347459" y="210820"/>
                </a:lnTo>
                <a:lnTo>
                  <a:pt x="347853" y="210210"/>
                </a:lnTo>
                <a:lnTo>
                  <a:pt x="348081" y="209867"/>
                </a:lnTo>
                <a:lnTo>
                  <a:pt x="348297" y="209550"/>
                </a:lnTo>
                <a:lnTo>
                  <a:pt x="354253" y="210820"/>
                </a:lnTo>
                <a:lnTo>
                  <a:pt x="360489" y="209550"/>
                </a:lnTo>
                <a:lnTo>
                  <a:pt x="366750" y="207010"/>
                </a:lnTo>
                <a:lnTo>
                  <a:pt x="372783" y="207010"/>
                </a:lnTo>
                <a:lnTo>
                  <a:pt x="372402" y="205740"/>
                </a:lnTo>
                <a:lnTo>
                  <a:pt x="371640" y="203200"/>
                </a:lnTo>
                <a:lnTo>
                  <a:pt x="375691" y="205740"/>
                </a:lnTo>
                <a:lnTo>
                  <a:pt x="376847" y="203200"/>
                </a:lnTo>
                <a:lnTo>
                  <a:pt x="376415" y="208280"/>
                </a:lnTo>
                <a:lnTo>
                  <a:pt x="381304" y="203200"/>
                </a:lnTo>
                <a:lnTo>
                  <a:pt x="383616" y="205740"/>
                </a:lnTo>
                <a:lnTo>
                  <a:pt x="382955" y="203200"/>
                </a:lnTo>
                <a:lnTo>
                  <a:pt x="382295" y="200660"/>
                </a:lnTo>
                <a:lnTo>
                  <a:pt x="387400" y="203200"/>
                </a:lnTo>
                <a:lnTo>
                  <a:pt x="388315" y="200660"/>
                </a:lnTo>
                <a:lnTo>
                  <a:pt x="390626" y="194310"/>
                </a:lnTo>
                <a:lnTo>
                  <a:pt x="393661" y="199390"/>
                </a:lnTo>
                <a:lnTo>
                  <a:pt x="396252" y="200660"/>
                </a:lnTo>
                <a:lnTo>
                  <a:pt x="392582" y="203200"/>
                </a:lnTo>
                <a:lnTo>
                  <a:pt x="391299" y="203200"/>
                </a:lnTo>
                <a:lnTo>
                  <a:pt x="392099" y="204470"/>
                </a:lnTo>
                <a:lnTo>
                  <a:pt x="393471" y="205740"/>
                </a:lnTo>
                <a:lnTo>
                  <a:pt x="394944" y="205740"/>
                </a:lnTo>
                <a:lnTo>
                  <a:pt x="395706" y="204470"/>
                </a:lnTo>
                <a:lnTo>
                  <a:pt x="396494" y="204470"/>
                </a:lnTo>
                <a:lnTo>
                  <a:pt x="398056" y="203200"/>
                </a:lnTo>
                <a:lnTo>
                  <a:pt x="400113" y="203200"/>
                </a:lnTo>
                <a:lnTo>
                  <a:pt x="399681" y="205740"/>
                </a:lnTo>
                <a:lnTo>
                  <a:pt x="400786" y="204470"/>
                </a:lnTo>
                <a:lnTo>
                  <a:pt x="401231" y="201930"/>
                </a:lnTo>
                <a:lnTo>
                  <a:pt x="404609" y="200660"/>
                </a:lnTo>
                <a:lnTo>
                  <a:pt x="404533" y="203200"/>
                </a:lnTo>
                <a:lnTo>
                  <a:pt x="404469" y="204470"/>
                </a:lnTo>
                <a:lnTo>
                  <a:pt x="405066" y="208280"/>
                </a:lnTo>
                <a:lnTo>
                  <a:pt x="404444" y="209550"/>
                </a:lnTo>
                <a:lnTo>
                  <a:pt x="406349" y="209550"/>
                </a:lnTo>
                <a:lnTo>
                  <a:pt x="407403" y="210820"/>
                </a:lnTo>
                <a:lnTo>
                  <a:pt x="408393" y="210820"/>
                </a:lnTo>
                <a:lnTo>
                  <a:pt x="409092" y="212090"/>
                </a:lnTo>
                <a:lnTo>
                  <a:pt x="410070" y="213360"/>
                </a:lnTo>
                <a:lnTo>
                  <a:pt x="409079" y="214630"/>
                </a:lnTo>
                <a:lnTo>
                  <a:pt x="407644" y="213360"/>
                </a:lnTo>
                <a:lnTo>
                  <a:pt x="406476" y="213360"/>
                </a:lnTo>
                <a:lnTo>
                  <a:pt x="410210" y="218440"/>
                </a:lnTo>
                <a:lnTo>
                  <a:pt x="416026" y="219710"/>
                </a:lnTo>
                <a:lnTo>
                  <a:pt x="421259" y="219710"/>
                </a:lnTo>
                <a:lnTo>
                  <a:pt x="422071" y="222250"/>
                </a:lnTo>
                <a:lnTo>
                  <a:pt x="425297" y="223520"/>
                </a:lnTo>
                <a:lnTo>
                  <a:pt x="428993" y="223520"/>
                </a:lnTo>
                <a:lnTo>
                  <a:pt x="432714" y="224790"/>
                </a:lnTo>
                <a:lnTo>
                  <a:pt x="436765" y="224790"/>
                </a:lnTo>
                <a:lnTo>
                  <a:pt x="439928" y="226060"/>
                </a:lnTo>
                <a:lnTo>
                  <a:pt x="443255" y="222250"/>
                </a:lnTo>
                <a:lnTo>
                  <a:pt x="449999" y="227330"/>
                </a:lnTo>
                <a:lnTo>
                  <a:pt x="449732" y="222377"/>
                </a:lnTo>
                <a:lnTo>
                  <a:pt x="449618" y="222250"/>
                </a:lnTo>
                <a:lnTo>
                  <a:pt x="449668" y="220980"/>
                </a:lnTo>
                <a:lnTo>
                  <a:pt x="449732" y="222377"/>
                </a:lnTo>
                <a:lnTo>
                  <a:pt x="450850" y="223520"/>
                </a:lnTo>
                <a:lnTo>
                  <a:pt x="452704" y="220980"/>
                </a:lnTo>
                <a:lnTo>
                  <a:pt x="453631" y="217170"/>
                </a:lnTo>
                <a:lnTo>
                  <a:pt x="455968" y="217170"/>
                </a:lnTo>
                <a:lnTo>
                  <a:pt x="455993" y="219710"/>
                </a:lnTo>
                <a:lnTo>
                  <a:pt x="456488" y="224790"/>
                </a:lnTo>
                <a:lnTo>
                  <a:pt x="463232" y="219798"/>
                </a:lnTo>
                <a:lnTo>
                  <a:pt x="461619" y="218440"/>
                </a:lnTo>
                <a:lnTo>
                  <a:pt x="467448" y="219710"/>
                </a:lnTo>
                <a:lnTo>
                  <a:pt x="467093" y="218440"/>
                </a:lnTo>
                <a:lnTo>
                  <a:pt x="466750" y="217170"/>
                </a:lnTo>
                <a:lnTo>
                  <a:pt x="469150" y="215900"/>
                </a:lnTo>
                <a:lnTo>
                  <a:pt x="471144" y="214630"/>
                </a:lnTo>
                <a:lnTo>
                  <a:pt x="440105" y="214630"/>
                </a:lnTo>
                <a:lnTo>
                  <a:pt x="471144" y="214617"/>
                </a:lnTo>
                <a:lnTo>
                  <a:pt x="473138" y="213360"/>
                </a:lnTo>
                <a:lnTo>
                  <a:pt x="469087" y="213360"/>
                </a:lnTo>
                <a:lnTo>
                  <a:pt x="476935" y="209550"/>
                </a:lnTo>
                <a:lnTo>
                  <a:pt x="476707" y="214630"/>
                </a:lnTo>
                <a:lnTo>
                  <a:pt x="479488" y="214617"/>
                </a:lnTo>
                <a:lnTo>
                  <a:pt x="481037" y="213360"/>
                </a:lnTo>
                <a:lnTo>
                  <a:pt x="482015" y="212090"/>
                </a:lnTo>
                <a:lnTo>
                  <a:pt x="481660" y="212090"/>
                </a:lnTo>
                <a:lnTo>
                  <a:pt x="482193" y="210820"/>
                </a:lnTo>
                <a:lnTo>
                  <a:pt x="482993" y="210820"/>
                </a:lnTo>
                <a:lnTo>
                  <a:pt x="483184" y="210820"/>
                </a:lnTo>
                <a:lnTo>
                  <a:pt x="484085" y="209550"/>
                </a:lnTo>
                <a:lnTo>
                  <a:pt x="484606" y="209550"/>
                </a:lnTo>
                <a:lnTo>
                  <a:pt x="483654" y="210820"/>
                </a:lnTo>
                <a:lnTo>
                  <a:pt x="486562" y="210820"/>
                </a:lnTo>
                <a:lnTo>
                  <a:pt x="486905" y="213360"/>
                </a:lnTo>
                <a:lnTo>
                  <a:pt x="487502" y="213360"/>
                </a:lnTo>
                <a:lnTo>
                  <a:pt x="489343" y="209550"/>
                </a:lnTo>
                <a:lnTo>
                  <a:pt x="489394" y="208280"/>
                </a:lnTo>
                <a:lnTo>
                  <a:pt x="491375" y="208280"/>
                </a:lnTo>
                <a:lnTo>
                  <a:pt x="494271" y="207010"/>
                </a:lnTo>
                <a:lnTo>
                  <a:pt x="496989" y="208280"/>
                </a:lnTo>
                <a:lnTo>
                  <a:pt x="499491" y="208280"/>
                </a:lnTo>
                <a:lnTo>
                  <a:pt x="500710" y="210134"/>
                </a:lnTo>
                <a:lnTo>
                  <a:pt x="499872" y="210820"/>
                </a:lnTo>
                <a:lnTo>
                  <a:pt x="501091" y="210820"/>
                </a:lnTo>
                <a:lnTo>
                  <a:pt x="502132" y="212090"/>
                </a:lnTo>
                <a:lnTo>
                  <a:pt x="504698" y="212090"/>
                </a:lnTo>
                <a:lnTo>
                  <a:pt x="503453" y="213360"/>
                </a:lnTo>
                <a:lnTo>
                  <a:pt x="504037" y="213360"/>
                </a:lnTo>
                <a:lnTo>
                  <a:pt x="503732" y="214617"/>
                </a:lnTo>
                <a:lnTo>
                  <a:pt x="503618" y="215900"/>
                </a:lnTo>
                <a:lnTo>
                  <a:pt x="502577" y="215900"/>
                </a:lnTo>
                <a:lnTo>
                  <a:pt x="503897" y="218313"/>
                </a:lnTo>
                <a:lnTo>
                  <a:pt x="505688" y="217576"/>
                </a:lnTo>
                <a:lnTo>
                  <a:pt x="505942" y="219710"/>
                </a:lnTo>
                <a:lnTo>
                  <a:pt x="509270" y="224790"/>
                </a:lnTo>
                <a:lnTo>
                  <a:pt x="517271" y="226060"/>
                </a:lnTo>
                <a:lnTo>
                  <a:pt x="523709" y="226060"/>
                </a:lnTo>
                <a:lnTo>
                  <a:pt x="527697" y="224790"/>
                </a:lnTo>
                <a:lnTo>
                  <a:pt x="530479" y="222250"/>
                </a:lnTo>
                <a:lnTo>
                  <a:pt x="533234" y="222250"/>
                </a:lnTo>
                <a:lnTo>
                  <a:pt x="532447" y="224650"/>
                </a:lnTo>
                <a:lnTo>
                  <a:pt x="537984" y="223520"/>
                </a:lnTo>
                <a:lnTo>
                  <a:pt x="543826" y="222250"/>
                </a:lnTo>
                <a:lnTo>
                  <a:pt x="548754" y="217170"/>
                </a:lnTo>
                <a:lnTo>
                  <a:pt x="548360" y="218440"/>
                </a:lnTo>
                <a:lnTo>
                  <a:pt x="548716" y="219710"/>
                </a:lnTo>
                <a:lnTo>
                  <a:pt x="547344" y="220980"/>
                </a:lnTo>
                <a:lnTo>
                  <a:pt x="551281" y="220980"/>
                </a:lnTo>
                <a:lnTo>
                  <a:pt x="555548" y="218440"/>
                </a:lnTo>
                <a:lnTo>
                  <a:pt x="556425" y="217170"/>
                </a:lnTo>
                <a:lnTo>
                  <a:pt x="554824" y="217170"/>
                </a:lnTo>
                <a:lnTo>
                  <a:pt x="554824" y="215900"/>
                </a:lnTo>
                <a:lnTo>
                  <a:pt x="556501" y="215900"/>
                </a:lnTo>
                <a:lnTo>
                  <a:pt x="556628" y="216877"/>
                </a:lnTo>
                <a:lnTo>
                  <a:pt x="557301" y="215900"/>
                </a:lnTo>
                <a:lnTo>
                  <a:pt x="564997" y="215900"/>
                </a:lnTo>
                <a:lnTo>
                  <a:pt x="573201" y="213360"/>
                </a:lnTo>
                <a:lnTo>
                  <a:pt x="579742" y="209550"/>
                </a:lnTo>
                <a:lnTo>
                  <a:pt x="582409" y="208280"/>
                </a:lnTo>
                <a:lnTo>
                  <a:pt x="583349" y="209550"/>
                </a:lnTo>
                <a:lnTo>
                  <a:pt x="584238" y="208280"/>
                </a:lnTo>
                <a:lnTo>
                  <a:pt x="585063" y="207010"/>
                </a:lnTo>
                <a:lnTo>
                  <a:pt x="585889" y="205740"/>
                </a:lnTo>
                <a:lnTo>
                  <a:pt x="587692" y="200660"/>
                </a:lnTo>
                <a:lnTo>
                  <a:pt x="588594" y="198120"/>
                </a:lnTo>
                <a:lnTo>
                  <a:pt x="588048" y="198120"/>
                </a:lnTo>
                <a:lnTo>
                  <a:pt x="588010" y="196850"/>
                </a:lnTo>
                <a:lnTo>
                  <a:pt x="587133" y="195580"/>
                </a:lnTo>
                <a:lnTo>
                  <a:pt x="586270" y="194310"/>
                </a:lnTo>
                <a:lnTo>
                  <a:pt x="588797" y="193040"/>
                </a:lnTo>
                <a:close/>
              </a:path>
            </a:pathLst>
          </a:custGeom>
          <a:solidFill>
            <a:srgbClr val="000000"/>
          </a:solidFill>
        </p:spPr>
        <p:txBody>
          <a:bodyPr wrap="square" lIns="0" tIns="0" rIns="0" bIns="0" rtlCol="0"/>
          <a:lstStyle/>
          <a:p>
            <a:endParaRPr/>
          </a:p>
        </p:txBody>
      </p:sp>
      <p:sp>
        <p:nvSpPr>
          <p:cNvPr id="21" name="object 21"/>
          <p:cNvSpPr/>
          <p:nvPr/>
        </p:nvSpPr>
        <p:spPr>
          <a:xfrm>
            <a:off x="6627996" y="1557999"/>
            <a:ext cx="8890" cy="8255"/>
          </a:xfrm>
          <a:custGeom>
            <a:avLst/>
            <a:gdLst/>
            <a:ahLst/>
            <a:cxnLst/>
            <a:rect l="l" t="t" r="r" b="b"/>
            <a:pathLst>
              <a:path w="8890" h="8255">
                <a:moveTo>
                  <a:pt x="876" y="2857"/>
                </a:moveTo>
                <a:lnTo>
                  <a:pt x="0" y="5384"/>
                </a:lnTo>
                <a:lnTo>
                  <a:pt x="1676" y="8089"/>
                </a:lnTo>
                <a:lnTo>
                  <a:pt x="4744" y="5892"/>
                </a:lnTo>
                <a:lnTo>
                  <a:pt x="2019" y="5892"/>
                </a:lnTo>
                <a:lnTo>
                  <a:pt x="876" y="2857"/>
                </a:lnTo>
                <a:close/>
              </a:path>
              <a:path w="8890" h="8255">
                <a:moveTo>
                  <a:pt x="5842" y="0"/>
                </a:moveTo>
                <a:lnTo>
                  <a:pt x="4855" y="1485"/>
                </a:lnTo>
                <a:lnTo>
                  <a:pt x="2095" y="2425"/>
                </a:lnTo>
                <a:lnTo>
                  <a:pt x="3302" y="5041"/>
                </a:lnTo>
                <a:lnTo>
                  <a:pt x="2019" y="5892"/>
                </a:lnTo>
                <a:lnTo>
                  <a:pt x="4744" y="5892"/>
                </a:lnTo>
                <a:lnTo>
                  <a:pt x="5702" y="5207"/>
                </a:lnTo>
                <a:lnTo>
                  <a:pt x="7721" y="1638"/>
                </a:lnTo>
                <a:lnTo>
                  <a:pt x="7971" y="1529"/>
                </a:lnTo>
                <a:lnTo>
                  <a:pt x="7213" y="1485"/>
                </a:lnTo>
                <a:lnTo>
                  <a:pt x="6311" y="1104"/>
                </a:lnTo>
                <a:lnTo>
                  <a:pt x="5842" y="0"/>
                </a:lnTo>
                <a:close/>
              </a:path>
              <a:path w="8890" h="8255">
                <a:moveTo>
                  <a:pt x="8055" y="1534"/>
                </a:moveTo>
                <a:lnTo>
                  <a:pt x="8318" y="1549"/>
                </a:lnTo>
                <a:lnTo>
                  <a:pt x="8055" y="1534"/>
                </a:lnTo>
                <a:close/>
              </a:path>
            </a:pathLst>
          </a:custGeom>
          <a:solidFill>
            <a:srgbClr val="000000"/>
          </a:solidFill>
        </p:spPr>
        <p:txBody>
          <a:bodyPr wrap="square" lIns="0" tIns="0" rIns="0" bIns="0" rtlCol="0"/>
          <a:lstStyle/>
          <a:p>
            <a:endParaRPr/>
          </a:p>
        </p:txBody>
      </p:sp>
      <p:sp>
        <p:nvSpPr>
          <p:cNvPr id="22" name="object 22"/>
          <p:cNvSpPr/>
          <p:nvPr/>
        </p:nvSpPr>
        <p:spPr>
          <a:xfrm>
            <a:off x="6640524" y="1645782"/>
            <a:ext cx="1270" cy="1905"/>
          </a:xfrm>
          <a:custGeom>
            <a:avLst/>
            <a:gdLst/>
            <a:ahLst/>
            <a:cxnLst/>
            <a:rect l="l" t="t" r="r" b="b"/>
            <a:pathLst>
              <a:path w="1270" h="1905">
                <a:moveTo>
                  <a:pt x="0" y="0"/>
                </a:moveTo>
                <a:lnTo>
                  <a:pt x="88" y="406"/>
                </a:lnTo>
                <a:lnTo>
                  <a:pt x="393" y="914"/>
                </a:lnTo>
                <a:lnTo>
                  <a:pt x="1181" y="1714"/>
                </a:lnTo>
                <a:lnTo>
                  <a:pt x="876" y="889"/>
                </a:lnTo>
                <a:lnTo>
                  <a:pt x="444" y="393"/>
                </a:lnTo>
                <a:lnTo>
                  <a:pt x="0" y="0"/>
                </a:lnTo>
                <a:close/>
              </a:path>
            </a:pathLst>
          </a:custGeom>
          <a:solidFill>
            <a:srgbClr val="000000"/>
          </a:solidFill>
        </p:spPr>
        <p:txBody>
          <a:bodyPr wrap="square" lIns="0" tIns="0" rIns="0" bIns="0" rtlCol="0"/>
          <a:lstStyle/>
          <a:p>
            <a:endParaRPr/>
          </a:p>
        </p:txBody>
      </p:sp>
      <p:sp>
        <p:nvSpPr>
          <p:cNvPr id="23" name="object 23"/>
          <p:cNvSpPr/>
          <p:nvPr/>
        </p:nvSpPr>
        <p:spPr>
          <a:xfrm>
            <a:off x="7154291" y="1503353"/>
            <a:ext cx="635" cy="1270"/>
          </a:xfrm>
          <a:custGeom>
            <a:avLst/>
            <a:gdLst/>
            <a:ahLst/>
            <a:cxnLst/>
            <a:rect l="l" t="t" r="r" b="b"/>
            <a:pathLst>
              <a:path w="634" h="1269">
                <a:moveTo>
                  <a:pt x="546" y="0"/>
                </a:moveTo>
                <a:lnTo>
                  <a:pt x="355" y="215"/>
                </a:lnTo>
                <a:lnTo>
                  <a:pt x="203" y="431"/>
                </a:lnTo>
                <a:lnTo>
                  <a:pt x="0" y="647"/>
                </a:lnTo>
                <a:lnTo>
                  <a:pt x="444" y="1270"/>
                </a:lnTo>
                <a:lnTo>
                  <a:pt x="546" y="812"/>
                </a:lnTo>
                <a:lnTo>
                  <a:pt x="546" y="0"/>
                </a:lnTo>
                <a:close/>
              </a:path>
            </a:pathLst>
          </a:custGeom>
          <a:solidFill>
            <a:srgbClr val="000000"/>
          </a:solidFill>
        </p:spPr>
        <p:txBody>
          <a:bodyPr wrap="square" lIns="0" tIns="0" rIns="0" bIns="0" rtlCol="0"/>
          <a:lstStyle/>
          <a:p>
            <a:endParaRPr/>
          </a:p>
        </p:txBody>
      </p:sp>
      <p:sp>
        <p:nvSpPr>
          <p:cNvPr id="24" name="object 24"/>
          <p:cNvSpPr/>
          <p:nvPr/>
        </p:nvSpPr>
        <p:spPr>
          <a:xfrm>
            <a:off x="7100678" y="1516427"/>
            <a:ext cx="635" cy="635"/>
          </a:xfrm>
          <a:custGeom>
            <a:avLst/>
            <a:gdLst/>
            <a:ahLst/>
            <a:cxnLst/>
            <a:rect l="l" t="t" r="r" b="b"/>
            <a:pathLst>
              <a:path w="634" h="634">
                <a:moveTo>
                  <a:pt x="0" y="139"/>
                </a:moveTo>
                <a:lnTo>
                  <a:pt x="38" y="0"/>
                </a:lnTo>
                <a:lnTo>
                  <a:pt x="0" y="139"/>
                </a:lnTo>
                <a:close/>
              </a:path>
            </a:pathLst>
          </a:custGeom>
          <a:solidFill>
            <a:srgbClr val="000000"/>
          </a:solidFill>
        </p:spPr>
        <p:txBody>
          <a:bodyPr wrap="square" lIns="0" tIns="0" rIns="0" bIns="0" rtlCol="0"/>
          <a:lstStyle/>
          <a:p>
            <a:endParaRPr/>
          </a:p>
        </p:txBody>
      </p:sp>
      <p:sp>
        <p:nvSpPr>
          <p:cNvPr id="25" name="object 25"/>
          <p:cNvSpPr/>
          <p:nvPr/>
        </p:nvSpPr>
        <p:spPr>
          <a:xfrm>
            <a:off x="6624231" y="1445894"/>
            <a:ext cx="561975" cy="279400"/>
          </a:xfrm>
          <a:custGeom>
            <a:avLst/>
            <a:gdLst/>
            <a:ahLst/>
            <a:cxnLst/>
            <a:rect l="l" t="t" r="r" b="b"/>
            <a:pathLst>
              <a:path w="561975" h="279400">
                <a:moveTo>
                  <a:pt x="2463" y="161505"/>
                </a:moveTo>
                <a:lnTo>
                  <a:pt x="1511" y="161023"/>
                </a:lnTo>
                <a:lnTo>
                  <a:pt x="901" y="160096"/>
                </a:lnTo>
                <a:lnTo>
                  <a:pt x="0" y="160464"/>
                </a:lnTo>
                <a:lnTo>
                  <a:pt x="431" y="163563"/>
                </a:lnTo>
                <a:lnTo>
                  <a:pt x="1422" y="163982"/>
                </a:lnTo>
                <a:lnTo>
                  <a:pt x="2463" y="161505"/>
                </a:lnTo>
                <a:close/>
              </a:path>
              <a:path w="561975" h="279400">
                <a:moveTo>
                  <a:pt x="3911" y="154876"/>
                </a:moveTo>
                <a:lnTo>
                  <a:pt x="3060" y="147955"/>
                </a:lnTo>
                <a:lnTo>
                  <a:pt x="990" y="147320"/>
                </a:lnTo>
                <a:lnTo>
                  <a:pt x="1651" y="152400"/>
                </a:lnTo>
                <a:lnTo>
                  <a:pt x="3911" y="154876"/>
                </a:lnTo>
                <a:close/>
              </a:path>
              <a:path w="561975" h="279400">
                <a:moveTo>
                  <a:pt x="4597" y="157683"/>
                </a:moveTo>
                <a:lnTo>
                  <a:pt x="3962" y="154940"/>
                </a:lnTo>
                <a:lnTo>
                  <a:pt x="4229" y="157480"/>
                </a:lnTo>
                <a:lnTo>
                  <a:pt x="4597" y="157683"/>
                </a:lnTo>
                <a:close/>
              </a:path>
              <a:path w="561975" h="279400">
                <a:moveTo>
                  <a:pt x="5130" y="148590"/>
                </a:moveTo>
                <a:lnTo>
                  <a:pt x="4051" y="146227"/>
                </a:lnTo>
                <a:lnTo>
                  <a:pt x="2984" y="147320"/>
                </a:lnTo>
                <a:lnTo>
                  <a:pt x="3060" y="147955"/>
                </a:lnTo>
                <a:lnTo>
                  <a:pt x="5130" y="148590"/>
                </a:lnTo>
                <a:close/>
              </a:path>
              <a:path w="561975" h="279400">
                <a:moveTo>
                  <a:pt x="5461" y="144780"/>
                </a:moveTo>
                <a:lnTo>
                  <a:pt x="1066" y="139700"/>
                </a:lnTo>
                <a:lnTo>
                  <a:pt x="4051" y="146227"/>
                </a:lnTo>
                <a:lnTo>
                  <a:pt x="5461" y="144780"/>
                </a:lnTo>
                <a:close/>
              </a:path>
              <a:path w="561975" h="279400">
                <a:moveTo>
                  <a:pt x="6946" y="181076"/>
                </a:moveTo>
                <a:lnTo>
                  <a:pt x="6629" y="178714"/>
                </a:lnTo>
                <a:lnTo>
                  <a:pt x="5905" y="181610"/>
                </a:lnTo>
                <a:lnTo>
                  <a:pt x="6946" y="181076"/>
                </a:lnTo>
                <a:close/>
              </a:path>
              <a:path w="561975" h="279400">
                <a:moveTo>
                  <a:pt x="7061" y="166751"/>
                </a:moveTo>
                <a:lnTo>
                  <a:pt x="6375" y="165874"/>
                </a:lnTo>
                <a:lnTo>
                  <a:pt x="5626" y="167144"/>
                </a:lnTo>
                <a:lnTo>
                  <a:pt x="7061" y="166751"/>
                </a:lnTo>
                <a:close/>
              </a:path>
              <a:path w="561975" h="279400">
                <a:moveTo>
                  <a:pt x="7200" y="164668"/>
                </a:moveTo>
                <a:lnTo>
                  <a:pt x="6756" y="162610"/>
                </a:lnTo>
                <a:lnTo>
                  <a:pt x="3721" y="162471"/>
                </a:lnTo>
                <a:lnTo>
                  <a:pt x="6375" y="165874"/>
                </a:lnTo>
                <a:lnTo>
                  <a:pt x="7200" y="164668"/>
                </a:lnTo>
                <a:close/>
              </a:path>
              <a:path w="561975" h="279400">
                <a:moveTo>
                  <a:pt x="7835" y="161290"/>
                </a:moveTo>
                <a:lnTo>
                  <a:pt x="7759" y="159486"/>
                </a:lnTo>
                <a:lnTo>
                  <a:pt x="4597" y="157683"/>
                </a:lnTo>
                <a:lnTo>
                  <a:pt x="5727" y="162560"/>
                </a:lnTo>
                <a:lnTo>
                  <a:pt x="7835" y="161290"/>
                </a:lnTo>
                <a:close/>
              </a:path>
              <a:path w="561975" h="279400">
                <a:moveTo>
                  <a:pt x="8026" y="135382"/>
                </a:moveTo>
                <a:lnTo>
                  <a:pt x="7061" y="132118"/>
                </a:lnTo>
                <a:lnTo>
                  <a:pt x="6210" y="128778"/>
                </a:lnTo>
                <a:lnTo>
                  <a:pt x="5549" y="125323"/>
                </a:lnTo>
                <a:lnTo>
                  <a:pt x="5219" y="128905"/>
                </a:lnTo>
                <a:lnTo>
                  <a:pt x="6261" y="134924"/>
                </a:lnTo>
                <a:lnTo>
                  <a:pt x="8026" y="135382"/>
                </a:lnTo>
                <a:close/>
              </a:path>
              <a:path w="561975" h="279400">
                <a:moveTo>
                  <a:pt x="8356" y="159842"/>
                </a:moveTo>
                <a:lnTo>
                  <a:pt x="7721" y="158750"/>
                </a:lnTo>
                <a:lnTo>
                  <a:pt x="7759" y="159486"/>
                </a:lnTo>
                <a:lnTo>
                  <a:pt x="8356" y="159842"/>
                </a:lnTo>
                <a:close/>
              </a:path>
              <a:path w="561975" h="279400">
                <a:moveTo>
                  <a:pt x="10210" y="110451"/>
                </a:moveTo>
                <a:lnTo>
                  <a:pt x="9220" y="109080"/>
                </a:lnTo>
                <a:lnTo>
                  <a:pt x="9105" y="110528"/>
                </a:lnTo>
                <a:lnTo>
                  <a:pt x="9296" y="111417"/>
                </a:lnTo>
                <a:lnTo>
                  <a:pt x="9601" y="112115"/>
                </a:lnTo>
                <a:lnTo>
                  <a:pt x="10096" y="111353"/>
                </a:lnTo>
                <a:lnTo>
                  <a:pt x="10210" y="110451"/>
                </a:lnTo>
                <a:close/>
              </a:path>
              <a:path w="561975" h="279400">
                <a:moveTo>
                  <a:pt x="11239" y="160020"/>
                </a:moveTo>
                <a:lnTo>
                  <a:pt x="8674" y="160020"/>
                </a:lnTo>
                <a:lnTo>
                  <a:pt x="8470" y="160020"/>
                </a:lnTo>
                <a:lnTo>
                  <a:pt x="9956" y="162560"/>
                </a:lnTo>
                <a:lnTo>
                  <a:pt x="11239" y="160020"/>
                </a:lnTo>
                <a:close/>
              </a:path>
              <a:path w="561975" h="279400">
                <a:moveTo>
                  <a:pt x="12801" y="113639"/>
                </a:moveTo>
                <a:lnTo>
                  <a:pt x="12649" y="113538"/>
                </a:lnTo>
                <a:lnTo>
                  <a:pt x="12344" y="113601"/>
                </a:lnTo>
                <a:lnTo>
                  <a:pt x="12077" y="113652"/>
                </a:lnTo>
                <a:lnTo>
                  <a:pt x="12319" y="113665"/>
                </a:lnTo>
                <a:lnTo>
                  <a:pt x="12801" y="113639"/>
                </a:lnTo>
                <a:close/>
              </a:path>
              <a:path w="561975" h="279400">
                <a:moveTo>
                  <a:pt x="12979" y="156210"/>
                </a:moveTo>
                <a:lnTo>
                  <a:pt x="8864" y="159842"/>
                </a:lnTo>
                <a:lnTo>
                  <a:pt x="11315" y="159842"/>
                </a:lnTo>
                <a:lnTo>
                  <a:pt x="12979" y="156210"/>
                </a:lnTo>
                <a:close/>
              </a:path>
              <a:path w="561975" h="279400">
                <a:moveTo>
                  <a:pt x="14008" y="166331"/>
                </a:moveTo>
                <a:lnTo>
                  <a:pt x="10045" y="162636"/>
                </a:lnTo>
                <a:lnTo>
                  <a:pt x="8915" y="165100"/>
                </a:lnTo>
                <a:lnTo>
                  <a:pt x="14008" y="166331"/>
                </a:lnTo>
                <a:close/>
              </a:path>
              <a:path w="561975" h="279400">
                <a:moveTo>
                  <a:pt x="14414" y="109232"/>
                </a:moveTo>
                <a:lnTo>
                  <a:pt x="13893" y="108927"/>
                </a:lnTo>
                <a:lnTo>
                  <a:pt x="13296" y="108089"/>
                </a:lnTo>
                <a:lnTo>
                  <a:pt x="12331" y="107988"/>
                </a:lnTo>
                <a:lnTo>
                  <a:pt x="12598" y="106654"/>
                </a:lnTo>
                <a:lnTo>
                  <a:pt x="11264" y="107340"/>
                </a:lnTo>
                <a:lnTo>
                  <a:pt x="12534" y="109080"/>
                </a:lnTo>
                <a:lnTo>
                  <a:pt x="12268" y="110375"/>
                </a:lnTo>
                <a:lnTo>
                  <a:pt x="12700" y="110134"/>
                </a:lnTo>
                <a:lnTo>
                  <a:pt x="14414" y="109232"/>
                </a:lnTo>
                <a:close/>
              </a:path>
              <a:path w="561975" h="279400">
                <a:moveTo>
                  <a:pt x="26631" y="218173"/>
                </a:moveTo>
                <a:lnTo>
                  <a:pt x="23761" y="216674"/>
                </a:lnTo>
                <a:lnTo>
                  <a:pt x="22910" y="215582"/>
                </a:lnTo>
                <a:lnTo>
                  <a:pt x="20180" y="216166"/>
                </a:lnTo>
                <a:lnTo>
                  <a:pt x="26060" y="218440"/>
                </a:lnTo>
                <a:lnTo>
                  <a:pt x="25755" y="220332"/>
                </a:lnTo>
                <a:lnTo>
                  <a:pt x="26631" y="218173"/>
                </a:lnTo>
                <a:close/>
              </a:path>
              <a:path w="561975" h="279400">
                <a:moveTo>
                  <a:pt x="40271" y="217170"/>
                </a:moveTo>
                <a:lnTo>
                  <a:pt x="35356" y="215900"/>
                </a:lnTo>
                <a:lnTo>
                  <a:pt x="36182" y="217170"/>
                </a:lnTo>
                <a:lnTo>
                  <a:pt x="40271" y="217170"/>
                </a:lnTo>
                <a:close/>
              </a:path>
              <a:path w="561975" h="279400">
                <a:moveTo>
                  <a:pt x="42849" y="237274"/>
                </a:moveTo>
                <a:lnTo>
                  <a:pt x="42392" y="235623"/>
                </a:lnTo>
                <a:lnTo>
                  <a:pt x="41363" y="235280"/>
                </a:lnTo>
                <a:lnTo>
                  <a:pt x="41363" y="234810"/>
                </a:lnTo>
                <a:lnTo>
                  <a:pt x="40906" y="234137"/>
                </a:lnTo>
                <a:lnTo>
                  <a:pt x="39814" y="236194"/>
                </a:lnTo>
                <a:lnTo>
                  <a:pt x="40830" y="237032"/>
                </a:lnTo>
                <a:lnTo>
                  <a:pt x="42849" y="237274"/>
                </a:lnTo>
                <a:close/>
              </a:path>
              <a:path w="561975" h="279400">
                <a:moveTo>
                  <a:pt x="56299" y="69850"/>
                </a:moveTo>
                <a:lnTo>
                  <a:pt x="53975" y="66040"/>
                </a:lnTo>
                <a:lnTo>
                  <a:pt x="55930" y="69850"/>
                </a:lnTo>
                <a:lnTo>
                  <a:pt x="56299" y="69850"/>
                </a:lnTo>
                <a:close/>
              </a:path>
              <a:path w="561975" h="279400">
                <a:moveTo>
                  <a:pt x="56349" y="251548"/>
                </a:moveTo>
                <a:lnTo>
                  <a:pt x="54508" y="252730"/>
                </a:lnTo>
                <a:lnTo>
                  <a:pt x="56070" y="252730"/>
                </a:lnTo>
                <a:lnTo>
                  <a:pt x="56349" y="251548"/>
                </a:lnTo>
                <a:close/>
              </a:path>
              <a:path w="561975" h="279400">
                <a:moveTo>
                  <a:pt x="67284" y="255270"/>
                </a:moveTo>
                <a:lnTo>
                  <a:pt x="64223" y="256070"/>
                </a:lnTo>
                <a:lnTo>
                  <a:pt x="65252" y="257810"/>
                </a:lnTo>
                <a:lnTo>
                  <a:pt x="67284" y="255270"/>
                </a:lnTo>
                <a:close/>
              </a:path>
              <a:path w="561975" h="279400">
                <a:moveTo>
                  <a:pt x="68300" y="254000"/>
                </a:moveTo>
                <a:lnTo>
                  <a:pt x="67284" y="255270"/>
                </a:lnTo>
                <a:lnTo>
                  <a:pt x="67411" y="256286"/>
                </a:lnTo>
                <a:lnTo>
                  <a:pt x="66255" y="257810"/>
                </a:lnTo>
                <a:lnTo>
                  <a:pt x="67589" y="257810"/>
                </a:lnTo>
                <a:lnTo>
                  <a:pt x="67754" y="259080"/>
                </a:lnTo>
                <a:lnTo>
                  <a:pt x="68160" y="255295"/>
                </a:lnTo>
                <a:lnTo>
                  <a:pt x="68300" y="254000"/>
                </a:lnTo>
                <a:close/>
              </a:path>
              <a:path w="561975" h="279400">
                <a:moveTo>
                  <a:pt x="82473" y="49326"/>
                </a:moveTo>
                <a:lnTo>
                  <a:pt x="82194" y="49530"/>
                </a:lnTo>
                <a:lnTo>
                  <a:pt x="82448" y="49530"/>
                </a:lnTo>
                <a:lnTo>
                  <a:pt x="82473" y="49326"/>
                </a:lnTo>
                <a:close/>
              </a:path>
              <a:path w="561975" h="279400">
                <a:moveTo>
                  <a:pt x="82892" y="46990"/>
                </a:moveTo>
                <a:lnTo>
                  <a:pt x="82613" y="48260"/>
                </a:lnTo>
                <a:lnTo>
                  <a:pt x="82473" y="49326"/>
                </a:lnTo>
                <a:lnTo>
                  <a:pt x="82791" y="49098"/>
                </a:lnTo>
                <a:lnTo>
                  <a:pt x="82892" y="46990"/>
                </a:lnTo>
                <a:close/>
              </a:path>
              <a:path w="561975" h="279400">
                <a:moveTo>
                  <a:pt x="87655" y="271780"/>
                </a:moveTo>
                <a:lnTo>
                  <a:pt x="86817" y="266700"/>
                </a:lnTo>
                <a:lnTo>
                  <a:pt x="86639" y="266700"/>
                </a:lnTo>
                <a:lnTo>
                  <a:pt x="85801" y="269240"/>
                </a:lnTo>
                <a:lnTo>
                  <a:pt x="87655" y="271780"/>
                </a:lnTo>
                <a:close/>
              </a:path>
              <a:path w="561975" h="279400">
                <a:moveTo>
                  <a:pt x="88963" y="266700"/>
                </a:moveTo>
                <a:lnTo>
                  <a:pt x="88607" y="266052"/>
                </a:lnTo>
                <a:lnTo>
                  <a:pt x="86601" y="265430"/>
                </a:lnTo>
                <a:lnTo>
                  <a:pt x="86817" y="266700"/>
                </a:lnTo>
                <a:lnTo>
                  <a:pt x="88963" y="266700"/>
                </a:lnTo>
                <a:close/>
              </a:path>
              <a:path w="561975" h="279400">
                <a:moveTo>
                  <a:pt x="134708" y="278815"/>
                </a:moveTo>
                <a:lnTo>
                  <a:pt x="134353" y="278688"/>
                </a:lnTo>
                <a:lnTo>
                  <a:pt x="134175" y="279400"/>
                </a:lnTo>
                <a:lnTo>
                  <a:pt x="134708" y="278815"/>
                </a:lnTo>
                <a:close/>
              </a:path>
              <a:path w="561975" h="279400">
                <a:moveTo>
                  <a:pt x="244754" y="222250"/>
                </a:moveTo>
                <a:lnTo>
                  <a:pt x="242100" y="223520"/>
                </a:lnTo>
                <a:lnTo>
                  <a:pt x="241439" y="222250"/>
                </a:lnTo>
                <a:lnTo>
                  <a:pt x="239598" y="220980"/>
                </a:lnTo>
                <a:lnTo>
                  <a:pt x="238112" y="218440"/>
                </a:lnTo>
                <a:lnTo>
                  <a:pt x="135966" y="218440"/>
                </a:lnTo>
                <a:lnTo>
                  <a:pt x="135966" y="260350"/>
                </a:lnTo>
                <a:lnTo>
                  <a:pt x="126326" y="260350"/>
                </a:lnTo>
                <a:lnTo>
                  <a:pt x="129324" y="259080"/>
                </a:lnTo>
                <a:lnTo>
                  <a:pt x="135966" y="260350"/>
                </a:lnTo>
                <a:lnTo>
                  <a:pt x="135966" y="218440"/>
                </a:lnTo>
                <a:lnTo>
                  <a:pt x="109169" y="218440"/>
                </a:lnTo>
                <a:lnTo>
                  <a:pt x="109169" y="271780"/>
                </a:lnTo>
                <a:lnTo>
                  <a:pt x="102692" y="271780"/>
                </a:lnTo>
                <a:lnTo>
                  <a:pt x="104101" y="270510"/>
                </a:lnTo>
                <a:lnTo>
                  <a:pt x="109169" y="271780"/>
                </a:lnTo>
                <a:lnTo>
                  <a:pt x="109169" y="218440"/>
                </a:lnTo>
                <a:lnTo>
                  <a:pt x="37007" y="218440"/>
                </a:lnTo>
                <a:lnTo>
                  <a:pt x="30924" y="218440"/>
                </a:lnTo>
                <a:lnTo>
                  <a:pt x="30784" y="220980"/>
                </a:lnTo>
                <a:lnTo>
                  <a:pt x="32131" y="227330"/>
                </a:lnTo>
                <a:lnTo>
                  <a:pt x="31927" y="229870"/>
                </a:lnTo>
                <a:lnTo>
                  <a:pt x="35788" y="232321"/>
                </a:lnTo>
                <a:lnTo>
                  <a:pt x="37325" y="234950"/>
                </a:lnTo>
                <a:lnTo>
                  <a:pt x="35483" y="229870"/>
                </a:lnTo>
                <a:lnTo>
                  <a:pt x="35077" y="229870"/>
                </a:lnTo>
                <a:lnTo>
                  <a:pt x="33807" y="226060"/>
                </a:lnTo>
                <a:lnTo>
                  <a:pt x="37604" y="229870"/>
                </a:lnTo>
                <a:lnTo>
                  <a:pt x="35483" y="229870"/>
                </a:lnTo>
                <a:lnTo>
                  <a:pt x="41109" y="231140"/>
                </a:lnTo>
                <a:lnTo>
                  <a:pt x="43548" y="232410"/>
                </a:lnTo>
                <a:lnTo>
                  <a:pt x="46393" y="234950"/>
                </a:lnTo>
                <a:lnTo>
                  <a:pt x="46443" y="240030"/>
                </a:lnTo>
                <a:lnTo>
                  <a:pt x="44399" y="240030"/>
                </a:lnTo>
                <a:lnTo>
                  <a:pt x="40271" y="241300"/>
                </a:lnTo>
                <a:lnTo>
                  <a:pt x="43395" y="242570"/>
                </a:lnTo>
                <a:lnTo>
                  <a:pt x="45440" y="242570"/>
                </a:lnTo>
                <a:lnTo>
                  <a:pt x="49072" y="241300"/>
                </a:lnTo>
                <a:lnTo>
                  <a:pt x="51536" y="240030"/>
                </a:lnTo>
                <a:lnTo>
                  <a:pt x="54063" y="241300"/>
                </a:lnTo>
                <a:lnTo>
                  <a:pt x="53784" y="243840"/>
                </a:lnTo>
                <a:lnTo>
                  <a:pt x="54775" y="245110"/>
                </a:lnTo>
                <a:lnTo>
                  <a:pt x="50126" y="243840"/>
                </a:lnTo>
                <a:lnTo>
                  <a:pt x="54940" y="246380"/>
                </a:lnTo>
                <a:lnTo>
                  <a:pt x="47332" y="248920"/>
                </a:lnTo>
                <a:lnTo>
                  <a:pt x="52819" y="251460"/>
                </a:lnTo>
                <a:lnTo>
                  <a:pt x="55778" y="250190"/>
                </a:lnTo>
                <a:lnTo>
                  <a:pt x="56375" y="251460"/>
                </a:lnTo>
                <a:lnTo>
                  <a:pt x="56502" y="251460"/>
                </a:lnTo>
                <a:lnTo>
                  <a:pt x="58889" y="254000"/>
                </a:lnTo>
                <a:lnTo>
                  <a:pt x="60490" y="254000"/>
                </a:lnTo>
                <a:lnTo>
                  <a:pt x="59702" y="256540"/>
                </a:lnTo>
                <a:lnTo>
                  <a:pt x="62458" y="256540"/>
                </a:lnTo>
                <a:lnTo>
                  <a:pt x="64223" y="256070"/>
                </a:lnTo>
                <a:lnTo>
                  <a:pt x="63004" y="254000"/>
                </a:lnTo>
                <a:lnTo>
                  <a:pt x="62941" y="251460"/>
                </a:lnTo>
                <a:lnTo>
                  <a:pt x="62915" y="250190"/>
                </a:lnTo>
                <a:lnTo>
                  <a:pt x="62890" y="248920"/>
                </a:lnTo>
                <a:lnTo>
                  <a:pt x="68110" y="254000"/>
                </a:lnTo>
                <a:lnTo>
                  <a:pt x="68300" y="254000"/>
                </a:lnTo>
                <a:lnTo>
                  <a:pt x="69151" y="254000"/>
                </a:lnTo>
                <a:lnTo>
                  <a:pt x="68186" y="255270"/>
                </a:lnTo>
                <a:lnTo>
                  <a:pt x="67894" y="257810"/>
                </a:lnTo>
                <a:lnTo>
                  <a:pt x="74091" y="257810"/>
                </a:lnTo>
                <a:lnTo>
                  <a:pt x="76542" y="259080"/>
                </a:lnTo>
                <a:lnTo>
                  <a:pt x="77127" y="261620"/>
                </a:lnTo>
                <a:lnTo>
                  <a:pt x="78079" y="262890"/>
                </a:lnTo>
                <a:lnTo>
                  <a:pt x="78486" y="264160"/>
                </a:lnTo>
                <a:lnTo>
                  <a:pt x="81013" y="261620"/>
                </a:lnTo>
                <a:lnTo>
                  <a:pt x="79121" y="267970"/>
                </a:lnTo>
                <a:lnTo>
                  <a:pt x="86842" y="262890"/>
                </a:lnTo>
                <a:lnTo>
                  <a:pt x="88607" y="266052"/>
                </a:lnTo>
                <a:lnTo>
                  <a:pt x="94716" y="267970"/>
                </a:lnTo>
                <a:lnTo>
                  <a:pt x="94983" y="264160"/>
                </a:lnTo>
                <a:lnTo>
                  <a:pt x="99847" y="267970"/>
                </a:lnTo>
                <a:lnTo>
                  <a:pt x="91528" y="269240"/>
                </a:lnTo>
                <a:lnTo>
                  <a:pt x="91948" y="273050"/>
                </a:lnTo>
                <a:lnTo>
                  <a:pt x="96037" y="270510"/>
                </a:lnTo>
                <a:lnTo>
                  <a:pt x="97675" y="278130"/>
                </a:lnTo>
                <a:lnTo>
                  <a:pt x="101104" y="274320"/>
                </a:lnTo>
                <a:lnTo>
                  <a:pt x="97345" y="271780"/>
                </a:lnTo>
                <a:lnTo>
                  <a:pt x="102628" y="271780"/>
                </a:lnTo>
                <a:lnTo>
                  <a:pt x="105892" y="274320"/>
                </a:lnTo>
                <a:lnTo>
                  <a:pt x="108369" y="274320"/>
                </a:lnTo>
                <a:lnTo>
                  <a:pt x="112026" y="271780"/>
                </a:lnTo>
                <a:lnTo>
                  <a:pt x="112623" y="271068"/>
                </a:lnTo>
                <a:lnTo>
                  <a:pt x="113855" y="273050"/>
                </a:lnTo>
                <a:lnTo>
                  <a:pt x="121285" y="275590"/>
                </a:lnTo>
                <a:lnTo>
                  <a:pt x="120942" y="274320"/>
                </a:lnTo>
                <a:lnTo>
                  <a:pt x="119900" y="270471"/>
                </a:lnTo>
                <a:lnTo>
                  <a:pt x="119900" y="274320"/>
                </a:lnTo>
                <a:lnTo>
                  <a:pt x="112903" y="270814"/>
                </a:lnTo>
                <a:lnTo>
                  <a:pt x="113258" y="270510"/>
                </a:lnTo>
                <a:lnTo>
                  <a:pt x="114681" y="269240"/>
                </a:lnTo>
                <a:lnTo>
                  <a:pt x="116116" y="267970"/>
                </a:lnTo>
                <a:lnTo>
                  <a:pt x="118986" y="270510"/>
                </a:lnTo>
                <a:lnTo>
                  <a:pt x="119900" y="274320"/>
                </a:lnTo>
                <a:lnTo>
                  <a:pt x="119900" y="270471"/>
                </a:lnTo>
                <a:lnTo>
                  <a:pt x="119227" y="267970"/>
                </a:lnTo>
                <a:lnTo>
                  <a:pt x="118884" y="266700"/>
                </a:lnTo>
                <a:lnTo>
                  <a:pt x="125539" y="266700"/>
                </a:lnTo>
                <a:lnTo>
                  <a:pt x="122948" y="265430"/>
                </a:lnTo>
                <a:lnTo>
                  <a:pt x="123786" y="264160"/>
                </a:lnTo>
                <a:lnTo>
                  <a:pt x="124637" y="262890"/>
                </a:lnTo>
                <a:lnTo>
                  <a:pt x="125476" y="261620"/>
                </a:lnTo>
                <a:lnTo>
                  <a:pt x="126263" y="260426"/>
                </a:lnTo>
                <a:lnTo>
                  <a:pt x="128460" y="264160"/>
                </a:lnTo>
                <a:lnTo>
                  <a:pt x="131318" y="264160"/>
                </a:lnTo>
                <a:lnTo>
                  <a:pt x="135204" y="269240"/>
                </a:lnTo>
                <a:lnTo>
                  <a:pt x="121958" y="271780"/>
                </a:lnTo>
                <a:lnTo>
                  <a:pt x="125425" y="275590"/>
                </a:lnTo>
                <a:lnTo>
                  <a:pt x="128955" y="274320"/>
                </a:lnTo>
                <a:lnTo>
                  <a:pt x="128143" y="275590"/>
                </a:lnTo>
                <a:lnTo>
                  <a:pt x="126771" y="278130"/>
                </a:lnTo>
                <a:lnTo>
                  <a:pt x="128092" y="279400"/>
                </a:lnTo>
                <a:lnTo>
                  <a:pt x="129247" y="276860"/>
                </a:lnTo>
                <a:lnTo>
                  <a:pt x="134353" y="278688"/>
                </a:lnTo>
                <a:lnTo>
                  <a:pt x="134797" y="276860"/>
                </a:lnTo>
                <a:lnTo>
                  <a:pt x="136537" y="276860"/>
                </a:lnTo>
                <a:lnTo>
                  <a:pt x="134708" y="278815"/>
                </a:lnTo>
                <a:lnTo>
                  <a:pt x="136321" y="279400"/>
                </a:lnTo>
                <a:lnTo>
                  <a:pt x="137020" y="278130"/>
                </a:lnTo>
                <a:lnTo>
                  <a:pt x="137375" y="276860"/>
                </a:lnTo>
                <a:lnTo>
                  <a:pt x="138531" y="276860"/>
                </a:lnTo>
                <a:lnTo>
                  <a:pt x="138887" y="275590"/>
                </a:lnTo>
                <a:lnTo>
                  <a:pt x="139242" y="274320"/>
                </a:lnTo>
                <a:lnTo>
                  <a:pt x="139954" y="271780"/>
                </a:lnTo>
                <a:lnTo>
                  <a:pt x="145516" y="273050"/>
                </a:lnTo>
                <a:lnTo>
                  <a:pt x="142608" y="275590"/>
                </a:lnTo>
                <a:lnTo>
                  <a:pt x="147040" y="276860"/>
                </a:lnTo>
                <a:lnTo>
                  <a:pt x="145897" y="278130"/>
                </a:lnTo>
                <a:lnTo>
                  <a:pt x="148869" y="279400"/>
                </a:lnTo>
                <a:lnTo>
                  <a:pt x="146443" y="275590"/>
                </a:lnTo>
                <a:lnTo>
                  <a:pt x="150609" y="276860"/>
                </a:lnTo>
                <a:lnTo>
                  <a:pt x="150393" y="278130"/>
                </a:lnTo>
                <a:lnTo>
                  <a:pt x="158064" y="278130"/>
                </a:lnTo>
                <a:lnTo>
                  <a:pt x="166522" y="275590"/>
                </a:lnTo>
                <a:lnTo>
                  <a:pt x="174282" y="271780"/>
                </a:lnTo>
                <a:lnTo>
                  <a:pt x="177482" y="269240"/>
                </a:lnTo>
                <a:lnTo>
                  <a:pt x="180149" y="267970"/>
                </a:lnTo>
                <a:lnTo>
                  <a:pt x="182765" y="265430"/>
                </a:lnTo>
                <a:lnTo>
                  <a:pt x="185483" y="262890"/>
                </a:lnTo>
                <a:lnTo>
                  <a:pt x="187858" y="260350"/>
                </a:lnTo>
                <a:lnTo>
                  <a:pt x="188734" y="259080"/>
                </a:lnTo>
                <a:lnTo>
                  <a:pt x="189611" y="257810"/>
                </a:lnTo>
                <a:lnTo>
                  <a:pt x="192824" y="259080"/>
                </a:lnTo>
                <a:lnTo>
                  <a:pt x="196824" y="257810"/>
                </a:lnTo>
                <a:lnTo>
                  <a:pt x="203771" y="256540"/>
                </a:lnTo>
                <a:lnTo>
                  <a:pt x="200685" y="256540"/>
                </a:lnTo>
                <a:lnTo>
                  <a:pt x="202133" y="254000"/>
                </a:lnTo>
                <a:lnTo>
                  <a:pt x="203390" y="252730"/>
                </a:lnTo>
                <a:lnTo>
                  <a:pt x="207962" y="254000"/>
                </a:lnTo>
                <a:lnTo>
                  <a:pt x="212483" y="254000"/>
                </a:lnTo>
                <a:lnTo>
                  <a:pt x="212991" y="252730"/>
                </a:lnTo>
                <a:lnTo>
                  <a:pt x="214503" y="248920"/>
                </a:lnTo>
                <a:lnTo>
                  <a:pt x="215011" y="247650"/>
                </a:lnTo>
                <a:lnTo>
                  <a:pt x="216204" y="245110"/>
                </a:lnTo>
                <a:lnTo>
                  <a:pt x="216801" y="243840"/>
                </a:lnTo>
                <a:lnTo>
                  <a:pt x="217703" y="243840"/>
                </a:lnTo>
                <a:lnTo>
                  <a:pt x="219125" y="245110"/>
                </a:lnTo>
                <a:lnTo>
                  <a:pt x="223304" y="245110"/>
                </a:lnTo>
                <a:lnTo>
                  <a:pt x="222491" y="243840"/>
                </a:lnTo>
                <a:lnTo>
                  <a:pt x="220865" y="241300"/>
                </a:lnTo>
                <a:lnTo>
                  <a:pt x="221488" y="240030"/>
                </a:lnTo>
                <a:lnTo>
                  <a:pt x="224726" y="241300"/>
                </a:lnTo>
                <a:lnTo>
                  <a:pt x="223647" y="238760"/>
                </a:lnTo>
                <a:lnTo>
                  <a:pt x="225513" y="234950"/>
                </a:lnTo>
                <a:lnTo>
                  <a:pt x="229311" y="232410"/>
                </a:lnTo>
                <a:lnTo>
                  <a:pt x="231470" y="236220"/>
                </a:lnTo>
                <a:lnTo>
                  <a:pt x="232041" y="234950"/>
                </a:lnTo>
                <a:lnTo>
                  <a:pt x="232537" y="233680"/>
                </a:lnTo>
                <a:lnTo>
                  <a:pt x="234645" y="233680"/>
                </a:lnTo>
                <a:lnTo>
                  <a:pt x="236016" y="232410"/>
                </a:lnTo>
                <a:lnTo>
                  <a:pt x="241490" y="227330"/>
                </a:lnTo>
                <a:lnTo>
                  <a:pt x="242303" y="226060"/>
                </a:lnTo>
                <a:lnTo>
                  <a:pt x="243941" y="223520"/>
                </a:lnTo>
                <a:lnTo>
                  <a:pt x="244754" y="222250"/>
                </a:lnTo>
                <a:close/>
              </a:path>
              <a:path w="561975" h="279400">
                <a:moveTo>
                  <a:pt x="320281" y="170688"/>
                </a:moveTo>
                <a:lnTo>
                  <a:pt x="319874" y="171450"/>
                </a:lnTo>
                <a:lnTo>
                  <a:pt x="320192" y="171513"/>
                </a:lnTo>
                <a:lnTo>
                  <a:pt x="320281" y="170688"/>
                </a:lnTo>
                <a:close/>
              </a:path>
              <a:path w="561975" h="279400">
                <a:moveTo>
                  <a:pt x="326491" y="166370"/>
                </a:moveTo>
                <a:lnTo>
                  <a:pt x="325958" y="166687"/>
                </a:lnTo>
                <a:lnTo>
                  <a:pt x="326390" y="167271"/>
                </a:lnTo>
                <a:lnTo>
                  <a:pt x="326491" y="166370"/>
                </a:lnTo>
                <a:close/>
              </a:path>
              <a:path w="561975" h="279400">
                <a:moveTo>
                  <a:pt x="327596" y="168910"/>
                </a:moveTo>
                <a:lnTo>
                  <a:pt x="326390" y="167271"/>
                </a:lnTo>
                <a:lnTo>
                  <a:pt x="326212" y="168910"/>
                </a:lnTo>
                <a:lnTo>
                  <a:pt x="324002" y="167640"/>
                </a:lnTo>
                <a:lnTo>
                  <a:pt x="323557" y="168910"/>
                </a:lnTo>
                <a:lnTo>
                  <a:pt x="323253" y="172224"/>
                </a:lnTo>
                <a:lnTo>
                  <a:pt x="320192" y="171513"/>
                </a:lnTo>
                <a:lnTo>
                  <a:pt x="320078" y="172720"/>
                </a:lnTo>
                <a:lnTo>
                  <a:pt x="320548" y="173990"/>
                </a:lnTo>
                <a:lnTo>
                  <a:pt x="319786" y="175260"/>
                </a:lnTo>
                <a:lnTo>
                  <a:pt x="325374" y="172720"/>
                </a:lnTo>
                <a:lnTo>
                  <a:pt x="323519" y="172288"/>
                </a:lnTo>
                <a:lnTo>
                  <a:pt x="325907" y="168910"/>
                </a:lnTo>
                <a:lnTo>
                  <a:pt x="326910" y="170180"/>
                </a:lnTo>
                <a:lnTo>
                  <a:pt x="327596" y="168910"/>
                </a:lnTo>
                <a:close/>
              </a:path>
              <a:path w="561975" h="279400">
                <a:moveTo>
                  <a:pt x="362661" y="128270"/>
                </a:moveTo>
                <a:lnTo>
                  <a:pt x="361099" y="128270"/>
                </a:lnTo>
                <a:lnTo>
                  <a:pt x="358990" y="127000"/>
                </a:lnTo>
                <a:lnTo>
                  <a:pt x="359816" y="130810"/>
                </a:lnTo>
                <a:lnTo>
                  <a:pt x="361429" y="129540"/>
                </a:lnTo>
                <a:lnTo>
                  <a:pt x="362661" y="128270"/>
                </a:lnTo>
                <a:close/>
              </a:path>
              <a:path w="561975" h="279400">
                <a:moveTo>
                  <a:pt x="363893" y="127000"/>
                </a:moveTo>
                <a:lnTo>
                  <a:pt x="363474" y="127000"/>
                </a:lnTo>
                <a:lnTo>
                  <a:pt x="362750" y="125730"/>
                </a:lnTo>
                <a:lnTo>
                  <a:pt x="363347" y="125730"/>
                </a:lnTo>
                <a:lnTo>
                  <a:pt x="361759" y="124548"/>
                </a:lnTo>
                <a:lnTo>
                  <a:pt x="363359" y="127000"/>
                </a:lnTo>
                <a:lnTo>
                  <a:pt x="363575" y="127317"/>
                </a:lnTo>
                <a:lnTo>
                  <a:pt x="363893" y="127000"/>
                </a:lnTo>
                <a:close/>
              </a:path>
              <a:path w="561975" h="279400">
                <a:moveTo>
                  <a:pt x="364223" y="128270"/>
                </a:moveTo>
                <a:lnTo>
                  <a:pt x="363575" y="127317"/>
                </a:lnTo>
                <a:lnTo>
                  <a:pt x="362661" y="128270"/>
                </a:lnTo>
                <a:lnTo>
                  <a:pt x="364223" y="128270"/>
                </a:lnTo>
                <a:close/>
              </a:path>
              <a:path w="561975" h="279400">
                <a:moveTo>
                  <a:pt x="369062" y="16751"/>
                </a:moveTo>
                <a:lnTo>
                  <a:pt x="368300" y="16510"/>
                </a:lnTo>
                <a:lnTo>
                  <a:pt x="368503" y="16865"/>
                </a:lnTo>
                <a:lnTo>
                  <a:pt x="369062" y="16751"/>
                </a:lnTo>
                <a:close/>
              </a:path>
              <a:path w="561975" h="279400">
                <a:moveTo>
                  <a:pt x="372211" y="17792"/>
                </a:moveTo>
                <a:lnTo>
                  <a:pt x="370319" y="16510"/>
                </a:lnTo>
                <a:lnTo>
                  <a:pt x="369062" y="16751"/>
                </a:lnTo>
                <a:lnTo>
                  <a:pt x="372211" y="17792"/>
                </a:lnTo>
                <a:close/>
              </a:path>
              <a:path w="561975" h="279400">
                <a:moveTo>
                  <a:pt x="374078" y="19050"/>
                </a:moveTo>
                <a:lnTo>
                  <a:pt x="374040" y="18389"/>
                </a:lnTo>
                <a:lnTo>
                  <a:pt x="372211" y="17792"/>
                </a:lnTo>
                <a:lnTo>
                  <a:pt x="374078" y="19050"/>
                </a:lnTo>
                <a:close/>
              </a:path>
              <a:path w="561975" h="279400">
                <a:moveTo>
                  <a:pt x="376059" y="19050"/>
                </a:moveTo>
                <a:lnTo>
                  <a:pt x="373900" y="15240"/>
                </a:lnTo>
                <a:lnTo>
                  <a:pt x="374040" y="18389"/>
                </a:lnTo>
                <a:lnTo>
                  <a:pt x="376059" y="19050"/>
                </a:lnTo>
                <a:close/>
              </a:path>
              <a:path w="561975" h="279400">
                <a:moveTo>
                  <a:pt x="411480" y="90106"/>
                </a:moveTo>
                <a:close/>
              </a:path>
              <a:path w="561975" h="279400">
                <a:moveTo>
                  <a:pt x="467398" y="86360"/>
                </a:moveTo>
                <a:lnTo>
                  <a:pt x="465658" y="85090"/>
                </a:lnTo>
                <a:lnTo>
                  <a:pt x="465302" y="85661"/>
                </a:lnTo>
                <a:lnTo>
                  <a:pt x="467398" y="86360"/>
                </a:lnTo>
                <a:close/>
              </a:path>
              <a:path w="561975" h="279400">
                <a:moveTo>
                  <a:pt x="514654" y="23634"/>
                </a:moveTo>
                <a:lnTo>
                  <a:pt x="513499" y="20205"/>
                </a:lnTo>
                <a:lnTo>
                  <a:pt x="512876" y="20510"/>
                </a:lnTo>
                <a:lnTo>
                  <a:pt x="514654" y="23634"/>
                </a:lnTo>
                <a:close/>
              </a:path>
              <a:path w="561975" h="279400">
                <a:moveTo>
                  <a:pt x="543217" y="46697"/>
                </a:moveTo>
                <a:lnTo>
                  <a:pt x="542721" y="45859"/>
                </a:lnTo>
                <a:lnTo>
                  <a:pt x="541731" y="48552"/>
                </a:lnTo>
                <a:lnTo>
                  <a:pt x="543217" y="46697"/>
                </a:lnTo>
                <a:close/>
              </a:path>
              <a:path w="561975" h="279400">
                <a:moveTo>
                  <a:pt x="543725" y="46062"/>
                </a:moveTo>
                <a:lnTo>
                  <a:pt x="543217" y="46697"/>
                </a:lnTo>
                <a:lnTo>
                  <a:pt x="543560" y="47282"/>
                </a:lnTo>
                <a:lnTo>
                  <a:pt x="543725" y="46062"/>
                </a:lnTo>
                <a:close/>
              </a:path>
              <a:path w="561975" h="279400">
                <a:moveTo>
                  <a:pt x="544677" y="48196"/>
                </a:moveTo>
                <a:lnTo>
                  <a:pt x="544195" y="48348"/>
                </a:lnTo>
                <a:lnTo>
                  <a:pt x="543560" y="47282"/>
                </a:lnTo>
                <a:lnTo>
                  <a:pt x="543179" y="50076"/>
                </a:lnTo>
                <a:lnTo>
                  <a:pt x="544550" y="48348"/>
                </a:lnTo>
                <a:lnTo>
                  <a:pt x="544677" y="48196"/>
                </a:lnTo>
                <a:close/>
              </a:path>
              <a:path w="561975" h="279400">
                <a:moveTo>
                  <a:pt x="561886" y="13970"/>
                </a:moveTo>
                <a:lnTo>
                  <a:pt x="560082" y="5080"/>
                </a:lnTo>
                <a:lnTo>
                  <a:pt x="559625" y="1270"/>
                </a:lnTo>
                <a:lnTo>
                  <a:pt x="558431" y="3810"/>
                </a:lnTo>
                <a:lnTo>
                  <a:pt x="557987" y="5080"/>
                </a:lnTo>
                <a:lnTo>
                  <a:pt x="557276" y="3810"/>
                </a:lnTo>
                <a:lnTo>
                  <a:pt x="554405" y="2540"/>
                </a:lnTo>
                <a:lnTo>
                  <a:pt x="556158" y="0"/>
                </a:lnTo>
                <a:lnTo>
                  <a:pt x="553580" y="1270"/>
                </a:lnTo>
                <a:lnTo>
                  <a:pt x="552005" y="3810"/>
                </a:lnTo>
                <a:lnTo>
                  <a:pt x="550748" y="5080"/>
                </a:lnTo>
                <a:lnTo>
                  <a:pt x="539127" y="6350"/>
                </a:lnTo>
                <a:lnTo>
                  <a:pt x="532663" y="7620"/>
                </a:lnTo>
                <a:lnTo>
                  <a:pt x="529031" y="10160"/>
                </a:lnTo>
                <a:lnTo>
                  <a:pt x="525894" y="13970"/>
                </a:lnTo>
                <a:lnTo>
                  <a:pt x="523443" y="15240"/>
                </a:lnTo>
                <a:lnTo>
                  <a:pt x="518909" y="16510"/>
                </a:lnTo>
                <a:lnTo>
                  <a:pt x="523887" y="19050"/>
                </a:lnTo>
                <a:lnTo>
                  <a:pt x="515226" y="21590"/>
                </a:lnTo>
                <a:lnTo>
                  <a:pt x="515620" y="24130"/>
                </a:lnTo>
                <a:lnTo>
                  <a:pt x="514464" y="25400"/>
                </a:lnTo>
                <a:lnTo>
                  <a:pt x="513334" y="25400"/>
                </a:lnTo>
                <a:lnTo>
                  <a:pt x="512203" y="26670"/>
                </a:lnTo>
                <a:lnTo>
                  <a:pt x="510806" y="25400"/>
                </a:lnTo>
                <a:lnTo>
                  <a:pt x="510794" y="22860"/>
                </a:lnTo>
                <a:lnTo>
                  <a:pt x="509193" y="22860"/>
                </a:lnTo>
                <a:lnTo>
                  <a:pt x="504367" y="26670"/>
                </a:lnTo>
                <a:lnTo>
                  <a:pt x="497370" y="26670"/>
                </a:lnTo>
                <a:lnTo>
                  <a:pt x="492963" y="27940"/>
                </a:lnTo>
                <a:lnTo>
                  <a:pt x="488911" y="29210"/>
                </a:lnTo>
                <a:lnTo>
                  <a:pt x="481139" y="26670"/>
                </a:lnTo>
                <a:lnTo>
                  <a:pt x="478421" y="27851"/>
                </a:lnTo>
                <a:lnTo>
                  <a:pt x="478421" y="66040"/>
                </a:lnTo>
                <a:lnTo>
                  <a:pt x="478028" y="67310"/>
                </a:lnTo>
                <a:lnTo>
                  <a:pt x="478116" y="66040"/>
                </a:lnTo>
                <a:lnTo>
                  <a:pt x="478421" y="66040"/>
                </a:lnTo>
                <a:lnTo>
                  <a:pt x="478421" y="27851"/>
                </a:lnTo>
                <a:lnTo>
                  <a:pt x="475259" y="29210"/>
                </a:lnTo>
                <a:lnTo>
                  <a:pt x="474789" y="29210"/>
                </a:lnTo>
                <a:lnTo>
                  <a:pt x="475094" y="27940"/>
                </a:lnTo>
                <a:lnTo>
                  <a:pt x="475068" y="26670"/>
                </a:lnTo>
                <a:lnTo>
                  <a:pt x="476364" y="26670"/>
                </a:lnTo>
                <a:lnTo>
                  <a:pt x="473735" y="25400"/>
                </a:lnTo>
                <a:lnTo>
                  <a:pt x="473214" y="26670"/>
                </a:lnTo>
                <a:lnTo>
                  <a:pt x="472414" y="27940"/>
                </a:lnTo>
                <a:lnTo>
                  <a:pt x="471258" y="27940"/>
                </a:lnTo>
                <a:lnTo>
                  <a:pt x="469099" y="26670"/>
                </a:lnTo>
                <a:lnTo>
                  <a:pt x="465899" y="26670"/>
                </a:lnTo>
                <a:lnTo>
                  <a:pt x="464350" y="22860"/>
                </a:lnTo>
                <a:lnTo>
                  <a:pt x="463829" y="21590"/>
                </a:lnTo>
                <a:lnTo>
                  <a:pt x="458355" y="22860"/>
                </a:lnTo>
                <a:lnTo>
                  <a:pt x="458673" y="21590"/>
                </a:lnTo>
                <a:lnTo>
                  <a:pt x="457250" y="21590"/>
                </a:lnTo>
                <a:lnTo>
                  <a:pt x="453707" y="19050"/>
                </a:lnTo>
                <a:lnTo>
                  <a:pt x="450215" y="20320"/>
                </a:lnTo>
                <a:lnTo>
                  <a:pt x="448779" y="19050"/>
                </a:lnTo>
                <a:lnTo>
                  <a:pt x="448094" y="19050"/>
                </a:lnTo>
                <a:lnTo>
                  <a:pt x="448424" y="17780"/>
                </a:lnTo>
                <a:lnTo>
                  <a:pt x="450507" y="17780"/>
                </a:lnTo>
                <a:lnTo>
                  <a:pt x="448602" y="15240"/>
                </a:lnTo>
                <a:lnTo>
                  <a:pt x="446773" y="16510"/>
                </a:lnTo>
                <a:lnTo>
                  <a:pt x="444842" y="17792"/>
                </a:lnTo>
                <a:lnTo>
                  <a:pt x="444373" y="19050"/>
                </a:lnTo>
                <a:lnTo>
                  <a:pt x="442252" y="19050"/>
                </a:lnTo>
                <a:lnTo>
                  <a:pt x="441502" y="20320"/>
                </a:lnTo>
                <a:lnTo>
                  <a:pt x="438581" y="20320"/>
                </a:lnTo>
                <a:lnTo>
                  <a:pt x="438480" y="21590"/>
                </a:lnTo>
                <a:lnTo>
                  <a:pt x="437159" y="24130"/>
                </a:lnTo>
                <a:lnTo>
                  <a:pt x="436219" y="26670"/>
                </a:lnTo>
                <a:lnTo>
                  <a:pt x="434873" y="30480"/>
                </a:lnTo>
                <a:lnTo>
                  <a:pt x="433120" y="30480"/>
                </a:lnTo>
                <a:lnTo>
                  <a:pt x="408343" y="21590"/>
                </a:lnTo>
                <a:lnTo>
                  <a:pt x="403161" y="20320"/>
                </a:lnTo>
                <a:lnTo>
                  <a:pt x="395744" y="20320"/>
                </a:lnTo>
                <a:lnTo>
                  <a:pt x="388327" y="19050"/>
                </a:lnTo>
                <a:lnTo>
                  <a:pt x="373722" y="21590"/>
                </a:lnTo>
                <a:lnTo>
                  <a:pt x="371068" y="21590"/>
                </a:lnTo>
                <a:lnTo>
                  <a:pt x="369684" y="19050"/>
                </a:lnTo>
                <a:lnTo>
                  <a:pt x="368503" y="16865"/>
                </a:lnTo>
                <a:lnTo>
                  <a:pt x="363982" y="17780"/>
                </a:lnTo>
                <a:lnTo>
                  <a:pt x="363651" y="17792"/>
                </a:lnTo>
                <a:lnTo>
                  <a:pt x="360997" y="19050"/>
                </a:lnTo>
                <a:lnTo>
                  <a:pt x="359371" y="16510"/>
                </a:lnTo>
                <a:lnTo>
                  <a:pt x="356501" y="17780"/>
                </a:lnTo>
                <a:lnTo>
                  <a:pt x="356641" y="19050"/>
                </a:lnTo>
                <a:lnTo>
                  <a:pt x="353695" y="21590"/>
                </a:lnTo>
                <a:lnTo>
                  <a:pt x="352996" y="20320"/>
                </a:lnTo>
                <a:lnTo>
                  <a:pt x="352298" y="19050"/>
                </a:lnTo>
                <a:lnTo>
                  <a:pt x="349516" y="13970"/>
                </a:lnTo>
                <a:lnTo>
                  <a:pt x="348145" y="19050"/>
                </a:lnTo>
                <a:lnTo>
                  <a:pt x="345643" y="16510"/>
                </a:lnTo>
                <a:lnTo>
                  <a:pt x="342849" y="20320"/>
                </a:lnTo>
                <a:lnTo>
                  <a:pt x="342328" y="19050"/>
                </a:lnTo>
                <a:lnTo>
                  <a:pt x="340766" y="15240"/>
                </a:lnTo>
                <a:lnTo>
                  <a:pt x="337248" y="19050"/>
                </a:lnTo>
                <a:lnTo>
                  <a:pt x="337616" y="17780"/>
                </a:lnTo>
                <a:lnTo>
                  <a:pt x="332574" y="16510"/>
                </a:lnTo>
                <a:lnTo>
                  <a:pt x="327367" y="22860"/>
                </a:lnTo>
                <a:lnTo>
                  <a:pt x="325374" y="20320"/>
                </a:lnTo>
                <a:lnTo>
                  <a:pt x="318325" y="20320"/>
                </a:lnTo>
                <a:lnTo>
                  <a:pt x="316420" y="22860"/>
                </a:lnTo>
                <a:lnTo>
                  <a:pt x="314972" y="22860"/>
                </a:lnTo>
                <a:lnTo>
                  <a:pt x="315023" y="21590"/>
                </a:lnTo>
                <a:lnTo>
                  <a:pt x="315302" y="20320"/>
                </a:lnTo>
                <a:lnTo>
                  <a:pt x="310807" y="20320"/>
                </a:lnTo>
                <a:lnTo>
                  <a:pt x="306997" y="22860"/>
                </a:lnTo>
                <a:lnTo>
                  <a:pt x="303301" y="22860"/>
                </a:lnTo>
                <a:lnTo>
                  <a:pt x="299643" y="24130"/>
                </a:lnTo>
                <a:lnTo>
                  <a:pt x="295262" y="25400"/>
                </a:lnTo>
                <a:lnTo>
                  <a:pt x="291871" y="22860"/>
                </a:lnTo>
                <a:lnTo>
                  <a:pt x="288734" y="21590"/>
                </a:lnTo>
                <a:lnTo>
                  <a:pt x="282105" y="19050"/>
                </a:lnTo>
                <a:lnTo>
                  <a:pt x="260870" y="11430"/>
                </a:lnTo>
                <a:lnTo>
                  <a:pt x="241109" y="10160"/>
                </a:lnTo>
                <a:lnTo>
                  <a:pt x="221475" y="15240"/>
                </a:lnTo>
                <a:lnTo>
                  <a:pt x="200583" y="30480"/>
                </a:lnTo>
                <a:lnTo>
                  <a:pt x="199605" y="30480"/>
                </a:lnTo>
                <a:lnTo>
                  <a:pt x="195262" y="36830"/>
                </a:lnTo>
                <a:lnTo>
                  <a:pt x="179489" y="36830"/>
                </a:lnTo>
                <a:lnTo>
                  <a:pt x="176606" y="35560"/>
                </a:lnTo>
                <a:lnTo>
                  <a:pt x="170294" y="35560"/>
                </a:lnTo>
                <a:lnTo>
                  <a:pt x="162445" y="33020"/>
                </a:lnTo>
                <a:lnTo>
                  <a:pt x="162547" y="31750"/>
                </a:lnTo>
                <a:lnTo>
                  <a:pt x="156324" y="31750"/>
                </a:lnTo>
                <a:lnTo>
                  <a:pt x="150418" y="29210"/>
                </a:lnTo>
                <a:lnTo>
                  <a:pt x="144195" y="29210"/>
                </a:lnTo>
                <a:lnTo>
                  <a:pt x="130848" y="26670"/>
                </a:lnTo>
                <a:lnTo>
                  <a:pt x="127647" y="27940"/>
                </a:lnTo>
                <a:lnTo>
                  <a:pt x="124548" y="27940"/>
                </a:lnTo>
                <a:lnTo>
                  <a:pt x="121488" y="29210"/>
                </a:lnTo>
                <a:lnTo>
                  <a:pt x="101460" y="36830"/>
                </a:lnTo>
                <a:lnTo>
                  <a:pt x="94678" y="40640"/>
                </a:lnTo>
                <a:lnTo>
                  <a:pt x="89738" y="44450"/>
                </a:lnTo>
                <a:lnTo>
                  <a:pt x="85775" y="46990"/>
                </a:lnTo>
                <a:lnTo>
                  <a:pt x="82791" y="49098"/>
                </a:lnTo>
                <a:lnTo>
                  <a:pt x="82715" y="50800"/>
                </a:lnTo>
                <a:lnTo>
                  <a:pt x="79095" y="50800"/>
                </a:lnTo>
                <a:lnTo>
                  <a:pt x="78143" y="48260"/>
                </a:lnTo>
                <a:lnTo>
                  <a:pt x="77546" y="49517"/>
                </a:lnTo>
                <a:lnTo>
                  <a:pt x="77546" y="53340"/>
                </a:lnTo>
                <a:lnTo>
                  <a:pt x="76314" y="54711"/>
                </a:lnTo>
                <a:lnTo>
                  <a:pt x="74498" y="57150"/>
                </a:lnTo>
                <a:lnTo>
                  <a:pt x="74256" y="55880"/>
                </a:lnTo>
                <a:lnTo>
                  <a:pt x="73761" y="55880"/>
                </a:lnTo>
                <a:lnTo>
                  <a:pt x="73456" y="57150"/>
                </a:lnTo>
                <a:lnTo>
                  <a:pt x="73177" y="57150"/>
                </a:lnTo>
                <a:lnTo>
                  <a:pt x="71780" y="59690"/>
                </a:lnTo>
                <a:lnTo>
                  <a:pt x="70764" y="57150"/>
                </a:lnTo>
                <a:lnTo>
                  <a:pt x="74396" y="52070"/>
                </a:lnTo>
                <a:lnTo>
                  <a:pt x="76923" y="53340"/>
                </a:lnTo>
                <a:lnTo>
                  <a:pt x="77546" y="53340"/>
                </a:lnTo>
                <a:lnTo>
                  <a:pt x="77546" y="49517"/>
                </a:lnTo>
                <a:lnTo>
                  <a:pt x="76327" y="52070"/>
                </a:lnTo>
                <a:lnTo>
                  <a:pt x="74726" y="49530"/>
                </a:lnTo>
                <a:lnTo>
                  <a:pt x="70751" y="54610"/>
                </a:lnTo>
                <a:lnTo>
                  <a:pt x="65392" y="55880"/>
                </a:lnTo>
                <a:lnTo>
                  <a:pt x="62966" y="62230"/>
                </a:lnTo>
                <a:lnTo>
                  <a:pt x="66497" y="62230"/>
                </a:lnTo>
                <a:lnTo>
                  <a:pt x="65392" y="63500"/>
                </a:lnTo>
                <a:lnTo>
                  <a:pt x="64770" y="66040"/>
                </a:lnTo>
                <a:lnTo>
                  <a:pt x="63906" y="67310"/>
                </a:lnTo>
                <a:lnTo>
                  <a:pt x="62318" y="68580"/>
                </a:lnTo>
                <a:lnTo>
                  <a:pt x="61493" y="69850"/>
                </a:lnTo>
                <a:lnTo>
                  <a:pt x="59524" y="69850"/>
                </a:lnTo>
                <a:lnTo>
                  <a:pt x="60007" y="68580"/>
                </a:lnTo>
                <a:lnTo>
                  <a:pt x="58216" y="68580"/>
                </a:lnTo>
                <a:lnTo>
                  <a:pt x="57162" y="67310"/>
                </a:lnTo>
                <a:lnTo>
                  <a:pt x="57086" y="67729"/>
                </a:lnTo>
                <a:lnTo>
                  <a:pt x="56959" y="69850"/>
                </a:lnTo>
                <a:lnTo>
                  <a:pt x="56299" y="69850"/>
                </a:lnTo>
                <a:lnTo>
                  <a:pt x="57073" y="71120"/>
                </a:lnTo>
                <a:lnTo>
                  <a:pt x="53721" y="72097"/>
                </a:lnTo>
                <a:lnTo>
                  <a:pt x="53721" y="77470"/>
                </a:lnTo>
                <a:lnTo>
                  <a:pt x="52349" y="78740"/>
                </a:lnTo>
                <a:lnTo>
                  <a:pt x="52197" y="77470"/>
                </a:lnTo>
                <a:lnTo>
                  <a:pt x="53721" y="77470"/>
                </a:lnTo>
                <a:lnTo>
                  <a:pt x="53721" y="72097"/>
                </a:lnTo>
                <a:lnTo>
                  <a:pt x="49961" y="73177"/>
                </a:lnTo>
                <a:lnTo>
                  <a:pt x="49961" y="76200"/>
                </a:lnTo>
                <a:lnTo>
                  <a:pt x="47269" y="78740"/>
                </a:lnTo>
                <a:lnTo>
                  <a:pt x="44462" y="80010"/>
                </a:lnTo>
                <a:lnTo>
                  <a:pt x="43738" y="77470"/>
                </a:lnTo>
                <a:lnTo>
                  <a:pt x="43662" y="77216"/>
                </a:lnTo>
                <a:lnTo>
                  <a:pt x="49961" y="76200"/>
                </a:lnTo>
                <a:lnTo>
                  <a:pt x="49961" y="73177"/>
                </a:lnTo>
                <a:lnTo>
                  <a:pt x="48260" y="73660"/>
                </a:lnTo>
                <a:lnTo>
                  <a:pt x="47701" y="74930"/>
                </a:lnTo>
                <a:lnTo>
                  <a:pt x="47510" y="74930"/>
                </a:lnTo>
                <a:lnTo>
                  <a:pt x="43548" y="76784"/>
                </a:lnTo>
                <a:lnTo>
                  <a:pt x="43014" y="74930"/>
                </a:lnTo>
                <a:lnTo>
                  <a:pt x="39497" y="76200"/>
                </a:lnTo>
                <a:lnTo>
                  <a:pt x="35217" y="80010"/>
                </a:lnTo>
                <a:lnTo>
                  <a:pt x="30975" y="90170"/>
                </a:lnTo>
                <a:lnTo>
                  <a:pt x="24396" y="93980"/>
                </a:lnTo>
                <a:lnTo>
                  <a:pt x="21971" y="100330"/>
                </a:lnTo>
                <a:lnTo>
                  <a:pt x="21056" y="106680"/>
                </a:lnTo>
                <a:lnTo>
                  <a:pt x="21602" y="111760"/>
                </a:lnTo>
                <a:lnTo>
                  <a:pt x="20269" y="115570"/>
                </a:lnTo>
                <a:lnTo>
                  <a:pt x="17106" y="109220"/>
                </a:lnTo>
                <a:lnTo>
                  <a:pt x="17741" y="115570"/>
                </a:lnTo>
                <a:lnTo>
                  <a:pt x="16332" y="114300"/>
                </a:lnTo>
                <a:lnTo>
                  <a:pt x="12801" y="114300"/>
                </a:lnTo>
                <a:lnTo>
                  <a:pt x="14465" y="115570"/>
                </a:lnTo>
                <a:lnTo>
                  <a:pt x="10452" y="123190"/>
                </a:lnTo>
                <a:lnTo>
                  <a:pt x="15354" y="120650"/>
                </a:lnTo>
                <a:lnTo>
                  <a:pt x="13017" y="126987"/>
                </a:lnTo>
                <a:lnTo>
                  <a:pt x="11849" y="134620"/>
                </a:lnTo>
                <a:lnTo>
                  <a:pt x="12522" y="139700"/>
                </a:lnTo>
                <a:lnTo>
                  <a:pt x="9652" y="139700"/>
                </a:lnTo>
                <a:lnTo>
                  <a:pt x="8166" y="140970"/>
                </a:lnTo>
                <a:lnTo>
                  <a:pt x="11036" y="144780"/>
                </a:lnTo>
                <a:lnTo>
                  <a:pt x="12966" y="151130"/>
                </a:lnTo>
                <a:lnTo>
                  <a:pt x="13081" y="157480"/>
                </a:lnTo>
                <a:lnTo>
                  <a:pt x="16065" y="156210"/>
                </a:lnTo>
                <a:lnTo>
                  <a:pt x="15735" y="154940"/>
                </a:lnTo>
                <a:lnTo>
                  <a:pt x="18770" y="154940"/>
                </a:lnTo>
                <a:lnTo>
                  <a:pt x="19367" y="156210"/>
                </a:lnTo>
                <a:lnTo>
                  <a:pt x="20904" y="157480"/>
                </a:lnTo>
                <a:lnTo>
                  <a:pt x="20904" y="158750"/>
                </a:lnTo>
                <a:lnTo>
                  <a:pt x="17919" y="160020"/>
                </a:lnTo>
                <a:lnTo>
                  <a:pt x="13144" y="160020"/>
                </a:lnTo>
                <a:lnTo>
                  <a:pt x="14135" y="166370"/>
                </a:lnTo>
                <a:lnTo>
                  <a:pt x="14008" y="166331"/>
                </a:lnTo>
                <a:lnTo>
                  <a:pt x="15405" y="167640"/>
                </a:lnTo>
                <a:lnTo>
                  <a:pt x="8674" y="170180"/>
                </a:lnTo>
                <a:lnTo>
                  <a:pt x="8890" y="172720"/>
                </a:lnTo>
                <a:lnTo>
                  <a:pt x="8166" y="171450"/>
                </a:lnTo>
                <a:lnTo>
                  <a:pt x="7721" y="170180"/>
                </a:lnTo>
                <a:lnTo>
                  <a:pt x="6997" y="168910"/>
                </a:lnTo>
                <a:lnTo>
                  <a:pt x="6743" y="172224"/>
                </a:lnTo>
                <a:lnTo>
                  <a:pt x="4508" y="171450"/>
                </a:lnTo>
                <a:lnTo>
                  <a:pt x="1498" y="175260"/>
                </a:lnTo>
                <a:lnTo>
                  <a:pt x="3124" y="182880"/>
                </a:lnTo>
                <a:lnTo>
                  <a:pt x="6350" y="176530"/>
                </a:lnTo>
                <a:lnTo>
                  <a:pt x="6629" y="178714"/>
                </a:lnTo>
                <a:lnTo>
                  <a:pt x="7175" y="176530"/>
                </a:lnTo>
                <a:lnTo>
                  <a:pt x="7708" y="174421"/>
                </a:lnTo>
                <a:lnTo>
                  <a:pt x="9804" y="175260"/>
                </a:lnTo>
                <a:lnTo>
                  <a:pt x="10934" y="179070"/>
                </a:lnTo>
                <a:lnTo>
                  <a:pt x="6946" y="181076"/>
                </a:lnTo>
                <a:lnTo>
                  <a:pt x="7340" y="184150"/>
                </a:lnTo>
                <a:lnTo>
                  <a:pt x="5130" y="184150"/>
                </a:lnTo>
                <a:lnTo>
                  <a:pt x="7912" y="187960"/>
                </a:lnTo>
                <a:lnTo>
                  <a:pt x="9880" y="186690"/>
                </a:lnTo>
                <a:lnTo>
                  <a:pt x="12471" y="185420"/>
                </a:lnTo>
                <a:lnTo>
                  <a:pt x="10807" y="181610"/>
                </a:lnTo>
                <a:lnTo>
                  <a:pt x="16802" y="181610"/>
                </a:lnTo>
                <a:lnTo>
                  <a:pt x="12598" y="184150"/>
                </a:lnTo>
                <a:lnTo>
                  <a:pt x="15963" y="190500"/>
                </a:lnTo>
                <a:lnTo>
                  <a:pt x="19532" y="190500"/>
                </a:lnTo>
                <a:lnTo>
                  <a:pt x="14706" y="187960"/>
                </a:lnTo>
                <a:lnTo>
                  <a:pt x="17475" y="186690"/>
                </a:lnTo>
                <a:lnTo>
                  <a:pt x="19888" y="185420"/>
                </a:lnTo>
                <a:lnTo>
                  <a:pt x="21399" y="189230"/>
                </a:lnTo>
                <a:lnTo>
                  <a:pt x="23101" y="190500"/>
                </a:lnTo>
                <a:lnTo>
                  <a:pt x="25133" y="195580"/>
                </a:lnTo>
                <a:lnTo>
                  <a:pt x="21132" y="194310"/>
                </a:lnTo>
                <a:lnTo>
                  <a:pt x="20142" y="196850"/>
                </a:lnTo>
                <a:lnTo>
                  <a:pt x="19304" y="196850"/>
                </a:lnTo>
                <a:lnTo>
                  <a:pt x="17272" y="193040"/>
                </a:lnTo>
                <a:lnTo>
                  <a:pt x="19062" y="193040"/>
                </a:lnTo>
                <a:lnTo>
                  <a:pt x="13601" y="189230"/>
                </a:lnTo>
                <a:lnTo>
                  <a:pt x="14363" y="198120"/>
                </a:lnTo>
                <a:lnTo>
                  <a:pt x="10541" y="195580"/>
                </a:lnTo>
                <a:lnTo>
                  <a:pt x="11023" y="200660"/>
                </a:lnTo>
                <a:lnTo>
                  <a:pt x="14185" y="198120"/>
                </a:lnTo>
                <a:lnTo>
                  <a:pt x="16281" y="200660"/>
                </a:lnTo>
                <a:lnTo>
                  <a:pt x="15900" y="199390"/>
                </a:lnTo>
                <a:lnTo>
                  <a:pt x="19342" y="199390"/>
                </a:lnTo>
                <a:lnTo>
                  <a:pt x="19824" y="198120"/>
                </a:lnTo>
                <a:lnTo>
                  <a:pt x="24130" y="200660"/>
                </a:lnTo>
                <a:lnTo>
                  <a:pt x="23164" y="204470"/>
                </a:lnTo>
                <a:lnTo>
                  <a:pt x="21132" y="208280"/>
                </a:lnTo>
                <a:lnTo>
                  <a:pt x="22225" y="212090"/>
                </a:lnTo>
                <a:lnTo>
                  <a:pt x="25882" y="208280"/>
                </a:lnTo>
                <a:lnTo>
                  <a:pt x="34150" y="217170"/>
                </a:lnTo>
                <a:lnTo>
                  <a:pt x="35953" y="208280"/>
                </a:lnTo>
                <a:lnTo>
                  <a:pt x="37744" y="209550"/>
                </a:lnTo>
                <a:lnTo>
                  <a:pt x="39954" y="210820"/>
                </a:lnTo>
                <a:lnTo>
                  <a:pt x="40576" y="212090"/>
                </a:lnTo>
                <a:lnTo>
                  <a:pt x="36474" y="213360"/>
                </a:lnTo>
                <a:lnTo>
                  <a:pt x="40271" y="217170"/>
                </a:lnTo>
                <a:lnTo>
                  <a:pt x="237375" y="217170"/>
                </a:lnTo>
                <a:lnTo>
                  <a:pt x="241071" y="219710"/>
                </a:lnTo>
                <a:lnTo>
                  <a:pt x="241109" y="217170"/>
                </a:lnTo>
                <a:lnTo>
                  <a:pt x="245186" y="217170"/>
                </a:lnTo>
                <a:lnTo>
                  <a:pt x="243928" y="219710"/>
                </a:lnTo>
                <a:lnTo>
                  <a:pt x="250088" y="217170"/>
                </a:lnTo>
                <a:lnTo>
                  <a:pt x="255155" y="213360"/>
                </a:lnTo>
                <a:lnTo>
                  <a:pt x="259867" y="208280"/>
                </a:lnTo>
                <a:lnTo>
                  <a:pt x="264972" y="203200"/>
                </a:lnTo>
                <a:lnTo>
                  <a:pt x="265938" y="201930"/>
                </a:lnTo>
                <a:lnTo>
                  <a:pt x="265112" y="201930"/>
                </a:lnTo>
                <a:lnTo>
                  <a:pt x="265137" y="200660"/>
                </a:lnTo>
                <a:lnTo>
                  <a:pt x="271805" y="200660"/>
                </a:lnTo>
                <a:lnTo>
                  <a:pt x="273519" y="196850"/>
                </a:lnTo>
                <a:lnTo>
                  <a:pt x="274091" y="195580"/>
                </a:lnTo>
                <a:lnTo>
                  <a:pt x="274662" y="194310"/>
                </a:lnTo>
                <a:lnTo>
                  <a:pt x="280619" y="193040"/>
                </a:lnTo>
                <a:lnTo>
                  <a:pt x="278726" y="191770"/>
                </a:lnTo>
                <a:lnTo>
                  <a:pt x="278206" y="186690"/>
                </a:lnTo>
                <a:lnTo>
                  <a:pt x="281279" y="185420"/>
                </a:lnTo>
                <a:lnTo>
                  <a:pt x="283349" y="181610"/>
                </a:lnTo>
                <a:lnTo>
                  <a:pt x="284429" y="189230"/>
                </a:lnTo>
                <a:lnTo>
                  <a:pt x="287997" y="190500"/>
                </a:lnTo>
                <a:lnTo>
                  <a:pt x="288836" y="187960"/>
                </a:lnTo>
                <a:lnTo>
                  <a:pt x="291503" y="186690"/>
                </a:lnTo>
                <a:lnTo>
                  <a:pt x="292862" y="186690"/>
                </a:lnTo>
                <a:lnTo>
                  <a:pt x="293725" y="185420"/>
                </a:lnTo>
                <a:lnTo>
                  <a:pt x="298030" y="182880"/>
                </a:lnTo>
                <a:lnTo>
                  <a:pt x="301345" y="182880"/>
                </a:lnTo>
                <a:lnTo>
                  <a:pt x="300939" y="184150"/>
                </a:lnTo>
                <a:lnTo>
                  <a:pt x="303491" y="182880"/>
                </a:lnTo>
                <a:lnTo>
                  <a:pt x="307136" y="184150"/>
                </a:lnTo>
                <a:lnTo>
                  <a:pt x="308330" y="182880"/>
                </a:lnTo>
                <a:lnTo>
                  <a:pt x="309524" y="181610"/>
                </a:lnTo>
                <a:lnTo>
                  <a:pt x="309194" y="179070"/>
                </a:lnTo>
                <a:lnTo>
                  <a:pt x="315836" y="177800"/>
                </a:lnTo>
                <a:lnTo>
                  <a:pt x="315506" y="173990"/>
                </a:lnTo>
                <a:lnTo>
                  <a:pt x="315696" y="173990"/>
                </a:lnTo>
                <a:lnTo>
                  <a:pt x="316661" y="175260"/>
                </a:lnTo>
                <a:lnTo>
                  <a:pt x="316001" y="173990"/>
                </a:lnTo>
                <a:lnTo>
                  <a:pt x="315353" y="172720"/>
                </a:lnTo>
                <a:lnTo>
                  <a:pt x="317017" y="171450"/>
                </a:lnTo>
                <a:lnTo>
                  <a:pt x="320332" y="170180"/>
                </a:lnTo>
                <a:lnTo>
                  <a:pt x="320281" y="170688"/>
                </a:lnTo>
                <a:lnTo>
                  <a:pt x="320548" y="170180"/>
                </a:lnTo>
                <a:lnTo>
                  <a:pt x="321233" y="168910"/>
                </a:lnTo>
                <a:lnTo>
                  <a:pt x="322872" y="165100"/>
                </a:lnTo>
                <a:lnTo>
                  <a:pt x="324396" y="167640"/>
                </a:lnTo>
                <a:lnTo>
                  <a:pt x="325958" y="166687"/>
                </a:lnTo>
                <a:lnTo>
                  <a:pt x="325729" y="166370"/>
                </a:lnTo>
                <a:lnTo>
                  <a:pt x="328193" y="165100"/>
                </a:lnTo>
                <a:lnTo>
                  <a:pt x="330161" y="163830"/>
                </a:lnTo>
                <a:lnTo>
                  <a:pt x="333438" y="160020"/>
                </a:lnTo>
                <a:lnTo>
                  <a:pt x="335038" y="162560"/>
                </a:lnTo>
                <a:lnTo>
                  <a:pt x="335381" y="160020"/>
                </a:lnTo>
                <a:lnTo>
                  <a:pt x="337121" y="158750"/>
                </a:lnTo>
                <a:lnTo>
                  <a:pt x="337197" y="156210"/>
                </a:lnTo>
                <a:lnTo>
                  <a:pt x="335559" y="157480"/>
                </a:lnTo>
                <a:lnTo>
                  <a:pt x="332651" y="158750"/>
                </a:lnTo>
                <a:lnTo>
                  <a:pt x="331038" y="157480"/>
                </a:lnTo>
                <a:lnTo>
                  <a:pt x="332016" y="156210"/>
                </a:lnTo>
                <a:lnTo>
                  <a:pt x="332828" y="154940"/>
                </a:lnTo>
                <a:lnTo>
                  <a:pt x="333641" y="153670"/>
                </a:lnTo>
                <a:lnTo>
                  <a:pt x="334949" y="153670"/>
                </a:lnTo>
                <a:lnTo>
                  <a:pt x="338836" y="151130"/>
                </a:lnTo>
                <a:lnTo>
                  <a:pt x="340220" y="151130"/>
                </a:lnTo>
                <a:lnTo>
                  <a:pt x="339420" y="148590"/>
                </a:lnTo>
                <a:lnTo>
                  <a:pt x="341757" y="146050"/>
                </a:lnTo>
                <a:lnTo>
                  <a:pt x="343115" y="143510"/>
                </a:lnTo>
                <a:lnTo>
                  <a:pt x="345503" y="146050"/>
                </a:lnTo>
                <a:lnTo>
                  <a:pt x="346570" y="149860"/>
                </a:lnTo>
                <a:lnTo>
                  <a:pt x="350456" y="146050"/>
                </a:lnTo>
                <a:lnTo>
                  <a:pt x="350685" y="143510"/>
                </a:lnTo>
                <a:lnTo>
                  <a:pt x="350812" y="142240"/>
                </a:lnTo>
                <a:lnTo>
                  <a:pt x="350926" y="140970"/>
                </a:lnTo>
                <a:lnTo>
                  <a:pt x="352183" y="139700"/>
                </a:lnTo>
                <a:lnTo>
                  <a:pt x="353072" y="139700"/>
                </a:lnTo>
                <a:lnTo>
                  <a:pt x="354203" y="140970"/>
                </a:lnTo>
                <a:lnTo>
                  <a:pt x="355765" y="139700"/>
                </a:lnTo>
                <a:lnTo>
                  <a:pt x="360438" y="135890"/>
                </a:lnTo>
                <a:lnTo>
                  <a:pt x="352831" y="129540"/>
                </a:lnTo>
                <a:lnTo>
                  <a:pt x="358724" y="125730"/>
                </a:lnTo>
                <a:lnTo>
                  <a:pt x="358990" y="126987"/>
                </a:lnTo>
                <a:lnTo>
                  <a:pt x="361530" y="125730"/>
                </a:lnTo>
                <a:lnTo>
                  <a:pt x="361734" y="124612"/>
                </a:lnTo>
                <a:lnTo>
                  <a:pt x="361632" y="124460"/>
                </a:lnTo>
                <a:lnTo>
                  <a:pt x="361759" y="124548"/>
                </a:lnTo>
                <a:lnTo>
                  <a:pt x="367741" y="121920"/>
                </a:lnTo>
                <a:lnTo>
                  <a:pt x="369354" y="120650"/>
                </a:lnTo>
                <a:lnTo>
                  <a:pt x="372579" y="118110"/>
                </a:lnTo>
                <a:lnTo>
                  <a:pt x="374904" y="115570"/>
                </a:lnTo>
                <a:lnTo>
                  <a:pt x="377240" y="113030"/>
                </a:lnTo>
                <a:lnTo>
                  <a:pt x="382714" y="109220"/>
                </a:lnTo>
                <a:lnTo>
                  <a:pt x="379488" y="106680"/>
                </a:lnTo>
                <a:lnTo>
                  <a:pt x="384479" y="106680"/>
                </a:lnTo>
                <a:lnTo>
                  <a:pt x="384670" y="104140"/>
                </a:lnTo>
                <a:lnTo>
                  <a:pt x="387070" y="107950"/>
                </a:lnTo>
                <a:lnTo>
                  <a:pt x="387350" y="104140"/>
                </a:lnTo>
                <a:lnTo>
                  <a:pt x="387540" y="101600"/>
                </a:lnTo>
                <a:lnTo>
                  <a:pt x="390740" y="102870"/>
                </a:lnTo>
                <a:lnTo>
                  <a:pt x="389610" y="101600"/>
                </a:lnTo>
                <a:lnTo>
                  <a:pt x="387337" y="99060"/>
                </a:lnTo>
                <a:lnTo>
                  <a:pt x="391045" y="99060"/>
                </a:lnTo>
                <a:lnTo>
                  <a:pt x="391668" y="100533"/>
                </a:lnTo>
                <a:lnTo>
                  <a:pt x="393039" y="98628"/>
                </a:lnTo>
                <a:lnTo>
                  <a:pt x="392544" y="98691"/>
                </a:lnTo>
                <a:lnTo>
                  <a:pt x="390677" y="88900"/>
                </a:lnTo>
                <a:lnTo>
                  <a:pt x="396087" y="92710"/>
                </a:lnTo>
                <a:lnTo>
                  <a:pt x="399084" y="91440"/>
                </a:lnTo>
                <a:lnTo>
                  <a:pt x="396913" y="95250"/>
                </a:lnTo>
                <a:lnTo>
                  <a:pt x="396278" y="96520"/>
                </a:lnTo>
                <a:lnTo>
                  <a:pt x="401789" y="99060"/>
                </a:lnTo>
                <a:lnTo>
                  <a:pt x="402920" y="91440"/>
                </a:lnTo>
                <a:lnTo>
                  <a:pt x="403301" y="88900"/>
                </a:lnTo>
                <a:lnTo>
                  <a:pt x="403491" y="87630"/>
                </a:lnTo>
                <a:lnTo>
                  <a:pt x="406387" y="92710"/>
                </a:lnTo>
                <a:lnTo>
                  <a:pt x="406146" y="91440"/>
                </a:lnTo>
                <a:lnTo>
                  <a:pt x="404380" y="88900"/>
                </a:lnTo>
                <a:lnTo>
                  <a:pt x="405396" y="87630"/>
                </a:lnTo>
                <a:lnTo>
                  <a:pt x="406412" y="86360"/>
                </a:lnTo>
                <a:lnTo>
                  <a:pt x="408635" y="87630"/>
                </a:lnTo>
                <a:lnTo>
                  <a:pt x="411467" y="87630"/>
                </a:lnTo>
                <a:lnTo>
                  <a:pt x="411480" y="90106"/>
                </a:lnTo>
                <a:lnTo>
                  <a:pt x="412572" y="88900"/>
                </a:lnTo>
                <a:lnTo>
                  <a:pt x="413296" y="88900"/>
                </a:lnTo>
                <a:lnTo>
                  <a:pt x="414235" y="90170"/>
                </a:lnTo>
                <a:lnTo>
                  <a:pt x="413829" y="91440"/>
                </a:lnTo>
                <a:lnTo>
                  <a:pt x="412826" y="91440"/>
                </a:lnTo>
                <a:lnTo>
                  <a:pt x="413626" y="92710"/>
                </a:lnTo>
                <a:lnTo>
                  <a:pt x="421690" y="92710"/>
                </a:lnTo>
                <a:lnTo>
                  <a:pt x="423176" y="97790"/>
                </a:lnTo>
                <a:lnTo>
                  <a:pt x="433057" y="97790"/>
                </a:lnTo>
                <a:lnTo>
                  <a:pt x="440651" y="99060"/>
                </a:lnTo>
                <a:lnTo>
                  <a:pt x="444068" y="95250"/>
                </a:lnTo>
                <a:lnTo>
                  <a:pt x="452640" y="97790"/>
                </a:lnTo>
                <a:lnTo>
                  <a:pt x="451993" y="95250"/>
                </a:lnTo>
                <a:lnTo>
                  <a:pt x="451675" y="93980"/>
                </a:lnTo>
                <a:lnTo>
                  <a:pt x="452970" y="93980"/>
                </a:lnTo>
                <a:lnTo>
                  <a:pt x="454787" y="91440"/>
                </a:lnTo>
                <a:lnTo>
                  <a:pt x="454825" y="88900"/>
                </a:lnTo>
                <a:lnTo>
                  <a:pt x="454837" y="87630"/>
                </a:lnTo>
                <a:lnTo>
                  <a:pt x="456984" y="86360"/>
                </a:lnTo>
                <a:lnTo>
                  <a:pt x="458139" y="88900"/>
                </a:lnTo>
                <a:lnTo>
                  <a:pt x="460171" y="93980"/>
                </a:lnTo>
                <a:lnTo>
                  <a:pt x="464870" y="86360"/>
                </a:lnTo>
                <a:lnTo>
                  <a:pt x="465302" y="85661"/>
                </a:lnTo>
                <a:lnTo>
                  <a:pt x="463537" y="85090"/>
                </a:lnTo>
                <a:lnTo>
                  <a:pt x="469811" y="83820"/>
                </a:lnTo>
                <a:lnTo>
                  <a:pt x="467982" y="81280"/>
                </a:lnTo>
                <a:lnTo>
                  <a:pt x="468617" y="80010"/>
                </a:lnTo>
                <a:lnTo>
                  <a:pt x="469252" y="78740"/>
                </a:lnTo>
                <a:lnTo>
                  <a:pt x="470001" y="77470"/>
                </a:lnTo>
                <a:lnTo>
                  <a:pt x="471500" y="74930"/>
                </a:lnTo>
                <a:lnTo>
                  <a:pt x="468706" y="76200"/>
                </a:lnTo>
                <a:lnTo>
                  <a:pt x="471170" y="72390"/>
                </a:lnTo>
                <a:lnTo>
                  <a:pt x="472262" y="71120"/>
                </a:lnTo>
                <a:lnTo>
                  <a:pt x="474548" y="74930"/>
                </a:lnTo>
                <a:lnTo>
                  <a:pt x="475576" y="74930"/>
                </a:lnTo>
                <a:lnTo>
                  <a:pt x="475894" y="73660"/>
                </a:lnTo>
                <a:lnTo>
                  <a:pt x="476161" y="73660"/>
                </a:lnTo>
                <a:lnTo>
                  <a:pt x="476300" y="72390"/>
                </a:lnTo>
                <a:lnTo>
                  <a:pt x="476440" y="71120"/>
                </a:lnTo>
                <a:lnTo>
                  <a:pt x="476135" y="72390"/>
                </a:lnTo>
                <a:lnTo>
                  <a:pt x="475894" y="72390"/>
                </a:lnTo>
                <a:lnTo>
                  <a:pt x="475665" y="71120"/>
                </a:lnTo>
                <a:lnTo>
                  <a:pt x="476440" y="71120"/>
                </a:lnTo>
                <a:lnTo>
                  <a:pt x="476719" y="69850"/>
                </a:lnTo>
                <a:lnTo>
                  <a:pt x="477126" y="69850"/>
                </a:lnTo>
                <a:lnTo>
                  <a:pt x="476707" y="71120"/>
                </a:lnTo>
                <a:lnTo>
                  <a:pt x="477215" y="71120"/>
                </a:lnTo>
                <a:lnTo>
                  <a:pt x="477520" y="69850"/>
                </a:lnTo>
                <a:lnTo>
                  <a:pt x="478840" y="69850"/>
                </a:lnTo>
                <a:lnTo>
                  <a:pt x="480009" y="72390"/>
                </a:lnTo>
                <a:lnTo>
                  <a:pt x="480288" y="72390"/>
                </a:lnTo>
                <a:lnTo>
                  <a:pt x="480974" y="67310"/>
                </a:lnTo>
                <a:lnTo>
                  <a:pt x="480783" y="66040"/>
                </a:lnTo>
                <a:lnTo>
                  <a:pt x="483412" y="66040"/>
                </a:lnTo>
                <a:lnTo>
                  <a:pt x="486092" y="67310"/>
                </a:lnTo>
                <a:lnTo>
                  <a:pt x="488403" y="68580"/>
                </a:lnTo>
                <a:lnTo>
                  <a:pt x="490347" y="69850"/>
                </a:lnTo>
                <a:lnTo>
                  <a:pt x="492785" y="69850"/>
                </a:lnTo>
                <a:lnTo>
                  <a:pt x="492772" y="71120"/>
                </a:lnTo>
                <a:lnTo>
                  <a:pt x="493395" y="69850"/>
                </a:lnTo>
                <a:lnTo>
                  <a:pt x="495744" y="71120"/>
                </a:lnTo>
                <a:lnTo>
                  <a:pt x="501942" y="69850"/>
                </a:lnTo>
                <a:lnTo>
                  <a:pt x="502094" y="72390"/>
                </a:lnTo>
                <a:lnTo>
                  <a:pt x="504736" y="71120"/>
                </a:lnTo>
                <a:lnTo>
                  <a:pt x="506145" y="72390"/>
                </a:lnTo>
                <a:lnTo>
                  <a:pt x="513372" y="72390"/>
                </a:lnTo>
                <a:lnTo>
                  <a:pt x="515124" y="71120"/>
                </a:lnTo>
                <a:lnTo>
                  <a:pt x="516877" y="69850"/>
                </a:lnTo>
                <a:lnTo>
                  <a:pt x="517448" y="69850"/>
                </a:lnTo>
                <a:lnTo>
                  <a:pt x="516953" y="68580"/>
                </a:lnTo>
                <a:lnTo>
                  <a:pt x="516610" y="67729"/>
                </a:lnTo>
                <a:lnTo>
                  <a:pt x="517715" y="67310"/>
                </a:lnTo>
                <a:lnTo>
                  <a:pt x="518718" y="66040"/>
                </a:lnTo>
                <a:lnTo>
                  <a:pt x="519734" y="64770"/>
                </a:lnTo>
                <a:lnTo>
                  <a:pt x="521030" y="62230"/>
                </a:lnTo>
                <a:lnTo>
                  <a:pt x="523862" y="59690"/>
                </a:lnTo>
                <a:lnTo>
                  <a:pt x="526592" y="55880"/>
                </a:lnTo>
                <a:lnTo>
                  <a:pt x="530504" y="54711"/>
                </a:lnTo>
                <a:lnTo>
                  <a:pt x="530606" y="58420"/>
                </a:lnTo>
                <a:lnTo>
                  <a:pt x="534111" y="54610"/>
                </a:lnTo>
                <a:lnTo>
                  <a:pt x="535279" y="53340"/>
                </a:lnTo>
                <a:lnTo>
                  <a:pt x="536981" y="50800"/>
                </a:lnTo>
                <a:lnTo>
                  <a:pt x="538683" y="48260"/>
                </a:lnTo>
                <a:lnTo>
                  <a:pt x="539826" y="41910"/>
                </a:lnTo>
                <a:lnTo>
                  <a:pt x="540359" y="43180"/>
                </a:lnTo>
                <a:lnTo>
                  <a:pt x="541362" y="43180"/>
                </a:lnTo>
                <a:lnTo>
                  <a:pt x="540880" y="44450"/>
                </a:lnTo>
                <a:lnTo>
                  <a:pt x="542899" y="43180"/>
                </a:lnTo>
                <a:lnTo>
                  <a:pt x="543801" y="41910"/>
                </a:lnTo>
                <a:lnTo>
                  <a:pt x="544715" y="40640"/>
                </a:lnTo>
                <a:lnTo>
                  <a:pt x="545363" y="38100"/>
                </a:lnTo>
                <a:lnTo>
                  <a:pt x="546455" y="36830"/>
                </a:lnTo>
                <a:lnTo>
                  <a:pt x="550849" y="31750"/>
                </a:lnTo>
                <a:lnTo>
                  <a:pt x="552221" y="29210"/>
                </a:lnTo>
                <a:lnTo>
                  <a:pt x="554977" y="24130"/>
                </a:lnTo>
                <a:lnTo>
                  <a:pt x="557555" y="17780"/>
                </a:lnTo>
                <a:lnTo>
                  <a:pt x="558457" y="15240"/>
                </a:lnTo>
                <a:lnTo>
                  <a:pt x="559447" y="13970"/>
                </a:lnTo>
                <a:lnTo>
                  <a:pt x="561035" y="15240"/>
                </a:lnTo>
                <a:lnTo>
                  <a:pt x="561886" y="13970"/>
                </a:lnTo>
                <a:close/>
              </a:path>
            </a:pathLst>
          </a:custGeom>
          <a:solidFill>
            <a:srgbClr val="000000"/>
          </a:solidFill>
        </p:spPr>
        <p:txBody>
          <a:bodyPr wrap="square" lIns="0" tIns="0" rIns="0" bIns="0" rtlCol="0"/>
          <a:lstStyle/>
          <a:p>
            <a:endParaRPr/>
          </a:p>
        </p:txBody>
      </p:sp>
      <p:grpSp>
        <p:nvGrpSpPr>
          <p:cNvPr id="26" name="object 26"/>
          <p:cNvGrpSpPr/>
          <p:nvPr/>
        </p:nvGrpSpPr>
        <p:grpSpPr>
          <a:xfrm>
            <a:off x="7165435" y="1043785"/>
            <a:ext cx="1098550" cy="980440"/>
            <a:chOff x="7165435" y="1043785"/>
            <a:chExt cx="1098550" cy="980440"/>
          </a:xfrm>
        </p:grpSpPr>
        <p:sp>
          <p:nvSpPr>
            <p:cNvPr id="27" name="object 27"/>
            <p:cNvSpPr/>
            <p:nvPr/>
          </p:nvSpPr>
          <p:spPr>
            <a:xfrm>
              <a:off x="7715238" y="1270032"/>
              <a:ext cx="548005" cy="696595"/>
            </a:xfrm>
            <a:custGeom>
              <a:avLst/>
              <a:gdLst/>
              <a:ahLst/>
              <a:cxnLst/>
              <a:rect l="l" t="t" r="r" b="b"/>
              <a:pathLst>
                <a:path w="548004" h="696594">
                  <a:moveTo>
                    <a:pt x="126572" y="0"/>
                  </a:moveTo>
                  <a:lnTo>
                    <a:pt x="67293" y="793"/>
                  </a:lnTo>
                  <a:lnTo>
                    <a:pt x="27732" y="2211"/>
                  </a:lnTo>
                  <a:lnTo>
                    <a:pt x="0" y="18925"/>
                  </a:lnTo>
                  <a:lnTo>
                    <a:pt x="2743" y="24716"/>
                  </a:lnTo>
                  <a:lnTo>
                    <a:pt x="17770" y="32103"/>
                  </a:lnTo>
                  <a:lnTo>
                    <a:pt x="39533" y="41430"/>
                  </a:lnTo>
                  <a:lnTo>
                    <a:pt x="87994" y="61526"/>
                  </a:lnTo>
                  <a:lnTo>
                    <a:pt x="125070" y="80135"/>
                  </a:lnTo>
                  <a:lnTo>
                    <a:pt x="159813" y="104040"/>
                  </a:lnTo>
                  <a:lnTo>
                    <a:pt x="189601" y="135298"/>
                  </a:lnTo>
                  <a:lnTo>
                    <a:pt x="211812" y="175967"/>
                  </a:lnTo>
                  <a:lnTo>
                    <a:pt x="223824" y="228106"/>
                  </a:lnTo>
                  <a:lnTo>
                    <a:pt x="226530" y="291946"/>
                  </a:lnTo>
                  <a:lnTo>
                    <a:pt x="223116" y="358902"/>
                  </a:lnTo>
                  <a:lnTo>
                    <a:pt x="215123" y="426164"/>
                  </a:lnTo>
                  <a:lnTo>
                    <a:pt x="204091" y="490922"/>
                  </a:lnTo>
                  <a:lnTo>
                    <a:pt x="191559" y="550367"/>
                  </a:lnTo>
                  <a:lnTo>
                    <a:pt x="179067" y="601688"/>
                  </a:lnTo>
                  <a:lnTo>
                    <a:pt x="168154" y="642077"/>
                  </a:lnTo>
                  <a:lnTo>
                    <a:pt x="155536" y="684163"/>
                  </a:lnTo>
                  <a:lnTo>
                    <a:pt x="157391" y="689954"/>
                  </a:lnTo>
                  <a:lnTo>
                    <a:pt x="163169" y="694082"/>
                  </a:lnTo>
                  <a:lnTo>
                    <a:pt x="164490" y="694742"/>
                  </a:lnTo>
                  <a:lnTo>
                    <a:pt x="169786" y="696292"/>
                  </a:lnTo>
                  <a:lnTo>
                    <a:pt x="173964" y="695517"/>
                  </a:lnTo>
                  <a:lnTo>
                    <a:pt x="216353" y="662639"/>
                  </a:lnTo>
                  <a:lnTo>
                    <a:pt x="253919" y="630648"/>
                  </a:lnTo>
                  <a:lnTo>
                    <a:pt x="289831" y="597211"/>
                  </a:lnTo>
                  <a:lnTo>
                    <a:pt x="324033" y="562397"/>
                  </a:lnTo>
                  <a:lnTo>
                    <a:pt x="356468" y="526276"/>
                  </a:lnTo>
                  <a:lnTo>
                    <a:pt x="387079" y="488915"/>
                  </a:lnTo>
                  <a:lnTo>
                    <a:pt x="415809" y="450385"/>
                  </a:lnTo>
                  <a:lnTo>
                    <a:pt x="442603" y="410754"/>
                  </a:lnTo>
                  <a:lnTo>
                    <a:pt x="467402" y="370090"/>
                  </a:lnTo>
                  <a:lnTo>
                    <a:pt x="490151" y="328463"/>
                  </a:lnTo>
                  <a:lnTo>
                    <a:pt x="510793" y="285942"/>
                  </a:lnTo>
                  <a:lnTo>
                    <a:pt x="534168" y="227288"/>
                  </a:lnTo>
                  <a:lnTo>
                    <a:pt x="546450" y="177849"/>
                  </a:lnTo>
                  <a:lnTo>
                    <a:pt x="547828" y="136330"/>
                  </a:lnTo>
                  <a:lnTo>
                    <a:pt x="538492" y="101436"/>
                  </a:lnTo>
                  <a:lnTo>
                    <a:pt x="501700" y="58263"/>
                  </a:lnTo>
                  <a:lnTo>
                    <a:pt x="436524" y="28577"/>
                  </a:lnTo>
                  <a:lnTo>
                    <a:pt x="370508" y="14529"/>
                  </a:lnTo>
                  <a:lnTo>
                    <a:pt x="329995" y="9334"/>
                  </a:lnTo>
                  <a:lnTo>
                    <a:pt x="284137" y="5310"/>
                  </a:lnTo>
                  <a:lnTo>
                    <a:pt x="200533" y="1087"/>
                  </a:lnTo>
                  <a:lnTo>
                    <a:pt x="126572" y="0"/>
                  </a:lnTo>
                  <a:close/>
                </a:path>
              </a:pathLst>
            </a:custGeom>
            <a:solidFill>
              <a:srgbClr val="6D6E71"/>
            </a:solidFill>
          </p:spPr>
          <p:txBody>
            <a:bodyPr wrap="square" lIns="0" tIns="0" rIns="0" bIns="0" rtlCol="0"/>
            <a:lstStyle/>
            <a:p>
              <a:endParaRPr/>
            </a:p>
          </p:txBody>
        </p:sp>
        <p:sp>
          <p:nvSpPr>
            <p:cNvPr id="28" name="object 28"/>
            <p:cNvSpPr/>
            <p:nvPr/>
          </p:nvSpPr>
          <p:spPr>
            <a:xfrm>
              <a:off x="7699820" y="1245818"/>
              <a:ext cx="563880" cy="725170"/>
            </a:xfrm>
            <a:custGeom>
              <a:avLst/>
              <a:gdLst/>
              <a:ahLst/>
              <a:cxnLst/>
              <a:rect l="l" t="t" r="r" b="b"/>
              <a:pathLst>
                <a:path w="563879" h="725169">
                  <a:moveTo>
                    <a:pt x="4927" y="59702"/>
                  </a:moveTo>
                  <a:lnTo>
                    <a:pt x="4457" y="58851"/>
                  </a:lnTo>
                  <a:lnTo>
                    <a:pt x="3733" y="58420"/>
                  </a:lnTo>
                  <a:lnTo>
                    <a:pt x="4927" y="59702"/>
                  </a:lnTo>
                  <a:close/>
                </a:path>
                <a:path w="563879" h="725169">
                  <a:moveTo>
                    <a:pt x="10731" y="66040"/>
                  </a:moveTo>
                  <a:lnTo>
                    <a:pt x="4927" y="59702"/>
                  </a:lnTo>
                  <a:lnTo>
                    <a:pt x="6286" y="62230"/>
                  </a:lnTo>
                  <a:lnTo>
                    <a:pt x="10731" y="66040"/>
                  </a:lnTo>
                  <a:close/>
                </a:path>
                <a:path w="563879" h="725169">
                  <a:moveTo>
                    <a:pt x="92430" y="60960"/>
                  </a:moveTo>
                  <a:lnTo>
                    <a:pt x="89382" y="59690"/>
                  </a:lnTo>
                  <a:lnTo>
                    <a:pt x="89027" y="59944"/>
                  </a:lnTo>
                  <a:lnTo>
                    <a:pt x="92430" y="60960"/>
                  </a:lnTo>
                  <a:close/>
                </a:path>
                <a:path w="563879" h="725169">
                  <a:moveTo>
                    <a:pt x="96964" y="5080"/>
                  </a:moveTo>
                  <a:lnTo>
                    <a:pt x="96266" y="5651"/>
                  </a:lnTo>
                  <a:lnTo>
                    <a:pt x="96774" y="5791"/>
                  </a:lnTo>
                  <a:lnTo>
                    <a:pt x="96964" y="5080"/>
                  </a:lnTo>
                  <a:close/>
                </a:path>
                <a:path w="563879" h="725169">
                  <a:moveTo>
                    <a:pt x="119316" y="9194"/>
                  </a:moveTo>
                  <a:lnTo>
                    <a:pt x="116636" y="8890"/>
                  </a:lnTo>
                  <a:lnTo>
                    <a:pt x="118008" y="10617"/>
                  </a:lnTo>
                  <a:lnTo>
                    <a:pt x="119316" y="9194"/>
                  </a:lnTo>
                  <a:close/>
                </a:path>
                <a:path w="563879" h="725169">
                  <a:moveTo>
                    <a:pt x="127749" y="10160"/>
                  </a:moveTo>
                  <a:lnTo>
                    <a:pt x="124904" y="7620"/>
                  </a:lnTo>
                  <a:lnTo>
                    <a:pt x="119595" y="8890"/>
                  </a:lnTo>
                  <a:lnTo>
                    <a:pt x="119316" y="9194"/>
                  </a:lnTo>
                  <a:lnTo>
                    <a:pt x="127749" y="10160"/>
                  </a:lnTo>
                  <a:close/>
                </a:path>
                <a:path w="563879" h="725169">
                  <a:moveTo>
                    <a:pt x="162966" y="5080"/>
                  </a:moveTo>
                  <a:lnTo>
                    <a:pt x="162648" y="2540"/>
                  </a:lnTo>
                  <a:lnTo>
                    <a:pt x="159423" y="2540"/>
                  </a:lnTo>
                  <a:lnTo>
                    <a:pt x="162661" y="5397"/>
                  </a:lnTo>
                  <a:lnTo>
                    <a:pt x="162966" y="5080"/>
                  </a:lnTo>
                  <a:close/>
                </a:path>
                <a:path w="563879" h="725169">
                  <a:moveTo>
                    <a:pt x="163728" y="6337"/>
                  </a:moveTo>
                  <a:lnTo>
                    <a:pt x="162661" y="5397"/>
                  </a:lnTo>
                  <a:lnTo>
                    <a:pt x="161569" y="6591"/>
                  </a:lnTo>
                  <a:lnTo>
                    <a:pt x="163728" y="6337"/>
                  </a:lnTo>
                  <a:close/>
                </a:path>
                <a:path w="563879" h="725169">
                  <a:moveTo>
                    <a:pt x="186359" y="602437"/>
                  </a:moveTo>
                  <a:lnTo>
                    <a:pt x="186182" y="601662"/>
                  </a:lnTo>
                  <a:lnTo>
                    <a:pt x="185521" y="598881"/>
                  </a:lnTo>
                  <a:lnTo>
                    <a:pt x="184912" y="602208"/>
                  </a:lnTo>
                  <a:lnTo>
                    <a:pt x="185293" y="601662"/>
                  </a:lnTo>
                  <a:lnTo>
                    <a:pt x="186359" y="602437"/>
                  </a:lnTo>
                  <a:close/>
                </a:path>
                <a:path w="563879" h="725169">
                  <a:moveTo>
                    <a:pt x="186918" y="602843"/>
                  </a:moveTo>
                  <a:lnTo>
                    <a:pt x="186359" y="602437"/>
                  </a:lnTo>
                  <a:lnTo>
                    <a:pt x="186715" y="603935"/>
                  </a:lnTo>
                  <a:lnTo>
                    <a:pt x="186918" y="602843"/>
                  </a:lnTo>
                  <a:close/>
                </a:path>
                <a:path w="563879" h="725169">
                  <a:moveTo>
                    <a:pt x="187718" y="603427"/>
                  </a:moveTo>
                  <a:lnTo>
                    <a:pt x="187528" y="599528"/>
                  </a:lnTo>
                  <a:lnTo>
                    <a:pt x="186918" y="602843"/>
                  </a:lnTo>
                  <a:lnTo>
                    <a:pt x="187718" y="603427"/>
                  </a:lnTo>
                  <a:close/>
                </a:path>
                <a:path w="563879" h="725169">
                  <a:moveTo>
                    <a:pt x="188861" y="620039"/>
                  </a:moveTo>
                  <a:lnTo>
                    <a:pt x="188366" y="618972"/>
                  </a:lnTo>
                  <a:lnTo>
                    <a:pt x="187909" y="621030"/>
                  </a:lnTo>
                  <a:lnTo>
                    <a:pt x="188861" y="620039"/>
                  </a:lnTo>
                  <a:close/>
                </a:path>
                <a:path w="563879" h="725169">
                  <a:moveTo>
                    <a:pt x="191592" y="617220"/>
                  </a:moveTo>
                  <a:lnTo>
                    <a:pt x="188861" y="620039"/>
                  </a:lnTo>
                  <a:lnTo>
                    <a:pt x="189318" y="621030"/>
                  </a:lnTo>
                  <a:lnTo>
                    <a:pt x="191592" y="617220"/>
                  </a:lnTo>
                  <a:close/>
                </a:path>
                <a:path w="563879" h="725169">
                  <a:moveTo>
                    <a:pt x="192849" y="580390"/>
                  </a:moveTo>
                  <a:lnTo>
                    <a:pt x="190842" y="580390"/>
                  </a:lnTo>
                  <a:lnTo>
                    <a:pt x="192747" y="581850"/>
                  </a:lnTo>
                  <a:lnTo>
                    <a:pt x="192849" y="580390"/>
                  </a:lnTo>
                  <a:close/>
                </a:path>
                <a:path w="563879" h="725169">
                  <a:moveTo>
                    <a:pt x="193852" y="6959"/>
                  </a:moveTo>
                  <a:lnTo>
                    <a:pt x="193497" y="6604"/>
                  </a:lnTo>
                  <a:lnTo>
                    <a:pt x="193433" y="7302"/>
                  </a:lnTo>
                  <a:lnTo>
                    <a:pt x="193687" y="7620"/>
                  </a:lnTo>
                  <a:lnTo>
                    <a:pt x="193852" y="6959"/>
                  </a:lnTo>
                  <a:close/>
                </a:path>
                <a:path w="563879" h="725169">
                  <a:moveTo>
                    <a:pt x="197281" y="4394"/>
                  </a:moveTo>
                  <a:lnTo>
                    <a:pt x="194627" y="3810"/>
                  </a:lnTo>
                  <a:lnTo>
                    <a:pt x="193852" y="6959"/>
                  </a:lnTo>
                  <a:lnTo>
                    <a:pt x="194538" y="7620"/>
                  </a:lnTo>
                  <a:lnTo>
                    <a:pt x="197281" y="4394"/>
                  </a:lnTo>
                  <a:close/>
                </a:path>
                <a:path w="563879" h="725169">
                  <a:moveTo>
                    <a:pt x="199212" y="716280"/>
                  </a:moveTo>
                  <a:lnTo>
                    <a:pt x="171996" y="716280"/>
                  </a:lnTo>
                  <a:lnTo>
                    <a:pt x="170840" y="716280"/>
                  </a:lnTo>
                  <a:lnTo>
                    <a:pt x="173151" y="721360"/>
                  </a:lnTo>
                  <a:lnTo>
                    <a:pt x="177952" y="723900"/>
                  </a:lnTo>
                  <a:lnTo>
                    <a:pt x="182791" y="725170"/>
                  </a:lnTo>
                  <a:lnTo>
                    <a:pt x="188518" y="725170"/>
                  </a:lnTo>
                  <a:lnTo>
                    <a:pt x="191592" y="723900"/>
                  </a:lnTo>
                  <a:lnTo>
                    <a:pt x="188874" y="721360"/>
                  </a:lnTo>
                  <a:lnTo>
                    <a:pt x="199212" y="716280"/>
                  </a:lnTo>
                  <a:close/>
                </a:path>
                <a:path w="563879" h="725169">
                  <a:moveTo>
                    <a:pt x="200685" y="175653"/>
                  </a:moveTo>
                  <a:lnTo>
                    <a:pt x="200177" y="175260"/>
                  </a:lnTo>
                  <a:lnTo>
                    <a:pt x="199034" y="176530"/>
                  </a:lnTo>
                  <a:lnTo>
                    <a:pt x="197408" y="175260"/>
                  </a:lnTo>
                  <a:lnTo>
                    <a:pt x="199567" y="181610"/>
                  </a:lnTo>
                  <a:lnTo>
                    <a:pt x="200533" y="176530"/>
                  </a:lnTo>
                  <a:lnTo>
                    <a:pt x="200685" y="175653"/>
                  </a:lnTo>
                  <a:close/>
                </a:path>
                <a:path w="563879" h="725169">
                  <a:moveTo>
                    <a:pt x="201828" y="176530"/>
                  </a:moveTo>
                  <a:lnTo>
                    <a:pt x="201612" y="175920"/>
                  </a:lnTo>
                  <a:lnTo>
                    <a:pt x="200761" y="175260"/>
                  </a:lnTo>
                  <a:lnTo>
                    <a:pt x="200685" y="175653"/>
                  </a:lnTo>
                  <a:lnTo>
                    <a:pt x="201828" y="176530"/>
                  </a:lnTo>
                  <a:close/>
                </a:path>
                <a:path w="563879" h="725169">
                  <a:moveTo>
                    <a:pt x="202984" y="710374"/>
                  </a:moveTo>
                  <a:lnTo>
                    <a:pt x="201790" y="715010"/>
                  </a:lnTo>
                  <a:lnTo>
                    <a:pt x="201752" y="715187"/>
                  </a:lnTo>
                  <a:lnTo>
                    <a:pt x="202742" y="714514"/>
                  </a:lnTo>
                  <a:lnTo>
                    <a:pt x="202984" y="710374"/>
                  </a:lnTo>
                  <a:close/>
                </a:path>
                <a:path w="563879" h="725169">
                  <a:moveTo>
                    <a:pt x="204381" y="184150"/>
                  </a:moveTo>
                  <a:lnTo>
                    <a:pt x="203936" y="183565"/>
                  </a:lnTo>
                  <a:lnTo>
                    <a:pt x="203708" y="184150"/>
                  </a:lnTo>
                  <a:lnTo>
                    <a:pt x="204381" y="184150"/>
                  </a:lnTo>
                  <a:close/>
                </a:path>
                <a:path w="563879" h="725169">
                  <a:moveTo>
                    <a:pt x="204685" y="181610"/>
                  </a:moveTo>
                  <a:lnTo>
                    <a:pt x="203619" y="180340"/>
                  </a:lnTo>
                  <a:lnTo>
                    <a:pt x="200367" y="179070"/>
                  </a:lnTo>
                  <a:lnTo>
                    <a:pt x="203936" y="183565"/>
                  </a:lnTo>
                  <a:lnTo>
                    <a:pt x="204685" y="181610"/>
                  </a:lnTo>
                  <a:close/>
                </a:path>
                <a:path w="563879" h="725169">
                  <a:moveTo>
                    <a:pt x="204876" y="184835"/>
                  </a:moveTo>
                  <a:lnTo>
                    <a:pt x="203708" y="184150"/>
                  </a:lnTo>
                  <a:lnTo>
                    <a:pt x="203047" y="184150"/>
                  </a:lnTo>
                  <a:lnTo>
                    <a:pt x="203441" y="185420"/>
                  </a:lnTo>
                  <a:lnTo>
                    <a:pt x="204876" y="184835"/>
                  </a:lnTo>
                  <a:close/>
                </a:path>
                <a:path w="563879" h="725169">
                  <a:moveTo>
                    <a:pt x="205867" y="185420"/>
                  </a:moveTo>
                  <a:lnTo>
                    <a:pt x="205803" y="184454"/>
                  </a:lnTo>
                  <a:lnTo>
                    <a:pt x="204876" y="184835"/>
                  </a:lnTo>
                  <a:lnTo>
                    <a:pt x="205867" y="185420"/>
                  </a:lnTo>
                  <a:close/>
                </a:path>
                <a:path w="563879" h="725169">
                  <a:moveTo>
                    <a:pt x="210553" y="1270"/>
                  </a:moveTo>
                  <a:lnTo>
                    <a:pt x="209016" y="2540"/>
                  </a:lnTo>
                  <a:lnTo>
                    <a:pt x="209499" y="3352"/>
                  </a:lnTo>
                  <a:lnTo>
                    <a:pt x="210553" y="1270"/>
                  </a:lnTo>
                  <a:close/>
                </a:path>
                <a:path w="563879" h="725169">
                  <a:moveTo>
                    <a:pt x="217805" y="201891"/>
                  </a:moveTo>
                  <a:lnTo>
                    <a:pt x="216395" y="200660"/>
                  </a:lnTo>
                  <a:lnTo>
                    <a:pt x="217779" y="201930"/>
                  </a:lnTo>
                  <a:close/>
                </a:path>
                <a:path w="563879" h="725169">
                  <a:moveTo>
                    <a:pt x="218452" y="449580"/>
                  </a:moveTo>
                  <a:lnTo>
                    <a:pt x="218376" y="449148"/>
                  </a:lnTo>
                  <a:lnTo>
                    <a:pt x="216077" y="450850"/>
                  </a:lnTo>
                  <a:lnTo>
                    <a:pt x="218452" y="449580"/>
                  </a:lnTo>
                  <a:close/>
                </a:path>
                <a:path w="563879" h="725169">
                  <a:moveTo>
                    <a:pt x="225933" y="257708"/>
                  </a:moveTo>
                  <a:lnTo>
                    <a:pt x="225183" y="259080"/>
                  </a:lnTo>
                  <a:lnTo>
                    <a:pt x="225767" y="259080"/>
                  </a:lnTo>
                  <a:lnTo>
                    <a:pt x="225933" y="257708"/>
                  </a:lnTo>
                  <a:close/>
                </a:path>
                <a:path w="563879" h="725169">
                  <a:moveTo>
                    <a:pt x="229120" y="254152"/>
                  </a:moveTo>
                  <a:lnTo>
                    <a:pt x="226326" y="251460"/>
                  </a:lnTo>
                  <a:lnTo>
                    <a:pt x="226339" y="254381"/>
                  </a:lnTo>
                  <a:lnTo>
                    <a:pt x="225933" y="257708"/>
                  </a:lnTo>
                  <a:lnTo>
                    <a:pt x="227266" y="255270"/>
                  </a:lnTo>
                  <a:lnTo>
                    <a:pt x="229120" y="254152"/>
                  </a:lnTo>
                  <a:close/>
                </a:path>
                <a:path w="563879" h="725169">
                  <a:moveTo>
                    <a:pt x="229209" y="259232"/>
                  </a:moveTo>
                  <a:lnTo>
                    <a:pt x="229095" y="259080"/>
                  </a:lnTo>
                  <a:lnTo>
                    <a:pt x="227584" y="259080"/>
                  </a:lnTo>
                  <a:lnTo>
                    <a:pt x="227876" y="260350"/>
                  </a:lnTo>
                  <a:lnTo>
                    <a:pt x="229209" y="259232"/>
                  </a:lnTo>
                  <a:close/>
                </a:path>
                <a:path w="563879" h="725169">
                  <a:moveTo>
                    <a:pt x="229374" y="254000"/>
                  </a:moveTo>
                  <a:lnTo>
                    <a:pt x="229120" y="254152"/>
                  </a:lnTo>
                  <a:lnTo>
                    <a:pt x="229362" y="254381"/>
                  </a:lnTo>
                  <a:lnTo>
                    <a:pt x="229374" y="254000"/>
                  </a:lnTo>
                  <a:close/>
                </a:path>
                <a:path w="563879" h="725169">
                  <a:moveTo>
                    <a:pt x="229412" y="324523"/>
                  </a:moveTo>
                  <a:lnTo>
                    <a:pt x="227698" y="323951"/>
                  </a:lnTo>
                  <a:lnTo>
                    <a:pt x="228460" y="327672"/>
                  </a:lnTo>
                  <a:lnTo>
                    <a:pt x="229412" y="324523"/>
                  </a:lnTo>
                  <a:close/>
                </a:path>
                <a:path w="563879" h="725169">
                  <a:moveTo>
                    <a:pt x="233641" y="690880"/>
                  </a:moveTo>
                  <a:lnTo>
                    <a:pt x="233578" y="690702"/>
                  </a:lnTo>
                  <a:lnTo>
                    <a:pt x="233400" y="690880"/>
                  </a:lnTo>
                  <a:lnTo>
                    <a:pt x="233641" y="690880"/>
                  </a:lnTo>
                  <a:close/>
                </a:path>
                <a:path w="563879" h="725169">
                  <a:moveTo>
                    <a:pt x="236715" y="2540"/>
                  </a:moveTo>
                  <a:lnTo>
                    <a:pt x="232867" y="4229"/>
                  </a:lnTo>
                  <a:lnTo>
                    <a:pt x="232283" y="5080"/>
                  </a:lnTo>
                  <a:lnTo>
                    <a:pt x="236715" y="2540"/>
                  </a:lnTo>
                  <a:close/>
                </a:path>
                <a:path w="563879" h="725169">
                  <a:moveTo>
                    <a:pt x="240614" y="5842"/>
                  </a:moveTo>
                  <a:lnTo>
                    <a:pt x="239661" y="3594"/>
                  </a:lnTo>
                  <a:lnTo>
                    <a:pt x="237896" y="3683"/>
                  </a:lnTo>
                  <a:lnTo>
                    <a:pt x="235635" y="4889"/>
                  </a:lnTo>
                  <a:lnTo>
                    <a:pt x="237693" y="5778"/>
                  </a:lnTo>
                  <a:lnTo>
                    <a:pt x="239026" y="5346"/>
                  </a:lnTo>
                  <a:lnTo>
                    <a:pt x="239483" y="5676"/>
                  </a:lnTo>
                  <a:lnTo>
                    <a:pt x="240614" y="5842"/>
                  </a:lnTo>
                  <a:close/>
                </a:path>
                <a:path w="563879" h="725169">
                  <a:moveTo>
                    <a:pt x="255117" y="394970"/>
                  </a:moveTo>
                  <a:lnTo>
                    <a:pt x="254927" y="396316"/>
                  </a:lnTo>
                  <a:lnTo>
                    <a:pt x="255104" y="396240"/>
                  </a:lnTo>
                  <a:lnTo>
                    <a:pt x="255117" y="394970"/>
                  </a:lnTo>
                  <a:close/>
                </a:path>
                <a:path w="563879" h="725169">
                  <a:moveTo>
                    <a:pt x="260756" y="349250"/>
                  </a:moveTo>
                  <a:lnTo>
                    <a:pt x="260553" y="347980"/>
                  </a:lnTo>
                  <a:lnTo>
                    <a:pt x="260273" y="347192"/>
                  </a:lnTo>
                  <a:lnTo>
                    <a:pt x="260591" y="350520"/>
                  </a:lnTo>
                  <a:lnTo>
                    <a:pt x="260756" y="349250"/>
                  </a:lnTo>
                  <a:close/>
                </a:path>
                <a:path w="563879" h="725169">
                  <a:moveTo>
                    <a:pt x="263359" y="304800"/>
                  </a:moveTo>
                  <a:lnTo>
                    <a:pt x="262039" y="300990"/>
                  </a:lnTo>
                  <a:lnTo>
                    <a:pt x="260705" y="297180"/>
                  </a:lnTo>
                  <a:lnTo>
                    <a:pt x="261099" y="288290"/>
                  </a:lnTo>
                  <a:lnTo>
                    <a:pt x="261785" y="279400"/>
                  </a:lnTo>
                  <a:lnTo>
                    <a:pt x="259994" y="270510"/>
                  </a:lnTo>
                  <a:lnTo>
                    <a:pt x="261188" y="270510"/>
                  </a:lnTo>
                  <a:lnTo>
                    <a:pt x="260261" y="259080"/>
                  </a:lnTo>
                  <a:lnTo>
                    <a:pt x="260146" y="257708"/>
                  </a:lnTo>
                  <a:lnTo>
                    <a:pt x="259880" y="255270"/>
                  </a:lnTo>
                  <a:lnTo>
                    <a:pt x="230276" y="255270"/>
                  </a:lnTo>
                  <a:lnTo>
                    <a:pt x="229311" y="255270"/>
                  </a:lnTo>
                  <a:lnTo>
                    <a:pt x="229209" y="259232"/>
                  </a:lnTo>
                  <a:lnTo>
                    <a:pt x="229984" y="260350"/>
                  </a:lnTo>
                  <a:lnTo>
                    <a:pt x="227050" y="269240"/>
                  </a:lnTo>
                  <a:lnTo>
                    <a:pt x="226999" y="279400"/>
                  </a:lnTo>
                  <a:lnTo>
                    <a:pt x="227558" y="290830"/>
                  </a:lnTo>
                  <a:lnTo>
                    <a:pt x="226466" y="302260"/>
                  </a:lnTo>
                  <a:lnTo>
                    <a:pt x="230759" y="300990"/>
                  </a:lnTo>
                  <a:lnTo>
                    <a:pt x="227799" y="308610"/>
                  </a:lnTo>
                  <a:lnTo>
                    <a:pt x="229362" y="311150"/>
                  </a:lnTo>
                  <a:lnTo>
                    <a:pt x="224891" y="309880"/>
                  </a:lnTo>
                  <a:lnTo>
                    <a:pt x="230136" y="318770"/>
                  </a:lnTo>
                  <a:lnTo>
                    <a:pt x="227330" y="322580"/>
                  </a:lnTo>
                  <a:lnTo>
                    <a:pt x="231749" y="320040"/>
                  </a:lnTo>
                  <a:lnTo>
                    <a:pt x="229095" y="328930"/>
                  </a:lnTo>
                  <a:lnTo>
                    <a:pt x="238112" y="334010"/>
                  </a:lnTo>
                  <a:lnTo>
                    <a:pt x="232625" y="339090"/>
                  </a:lnTo>
                  <a:lnTo>
                    <a:pt x="231101" y="344170"/>
                  </a:lnTo>
                  <a:lnTo>
                    <a:pt x="228815" y="335280"/>
                  </a:lnTo>
                  <a:lnTo>
                    <a:pt x="227114" y="340360"/>
                  </a:lnTo>
                  <a:lnTo>
                    <a:pt x="227825" y="346710"/>
                  </a:lnTo>
                  <a:lnTo>
                    <a:pt x="228422" y="353060"/>
                  </a:lnTo>
                  <a:lnTo>
                    <a:pt x="226364" y="356870"/>
                  </a:lnTo>
                  <a:lnTo>
                    <a:pt x="228092" y="358140"/>
                  </a:lnTo>
                  <a:lnTo>
                    <a:pt x="231101" y="356870"/>
                  </a:lnTo>
                  <a:lnTo>
                    <a:pt x="232359" y="361950"/>
                  </a:lnTo>
                  <a:lnTo>
                    <a:pt x="230149" y="367030"/>
                  </a:lnTo>
                  <a:lnTo>
                    <a:pt x="227152" y="374650"/>
                  </a:lnTo>
                  <a:lnTo>
                    <a:pt x="226402" y="374650"/>
                  </a:lnTo>
                  <a:lnTo>
                    <a:pt x="226961" y="378460"/>
                  </a:lnTo>
                  <a:lnTo>
                    <a:pt x="228320" y="379730"/>
                  </a:lnTo>
                  <a:lnTo>
                    <a:pt x="226364" y="383540"/>
                  </a:lnTo>
                  <a:lnTo>
                    <a:pt x="225234" y="382270"/>
                  </a:lnTo>
                  <a:lnTo>
                    <a:pt x="225259" y="381000"/>
                  </a:lnTo>
                  <a:lnTo>
                    <a:pt x="224853" y="379730"/>
                  </a:lnTo>
                  <a:lnTo>
                    <a:pt x="223139" y="386080"/>
                  </a:lnTo>
                  <a:lnTo>
                    <a:pt x="224599" y="391160"/>
                  </a:lnTo>
                  <a:lnTo>
                    <a:pt x="225640" y="397510"/>
                  </a:lnTo>
                  <a:lnTo>
                    <a:pt x="221970" y="400050"/>
                  </a:lnTo>
                  <a:lnTo>
                    <a:pt x="222415" y="411480"/>
                  </a:lnTo>
                  <a:lnTo>
                    <a:pt x="219671" y="419100"/>
                  </a:lnTo>
                  <a:lnTo>
                    <a:pt x="223278" y="422910"/>
                  </a:lnTo>
                  <a:lnTo>
                    <a:pt x="216509" y="430530"/>
                  </a:lnTo>
                  <a:lnTo>
                    <a:pt x="221742" y="431800"/>
                  </a:lnTo>
                  <a:lnTo>
                    <a:pt x="221195" y="431800"/>
                  </a:lnTo>
                  <a:lnTo>
                    <a:pt x="219989" y="433070"/>
                  </a:lnTo>
                  <a:lnTo>
                    <a:pt x="221170" y="435610"/>
                  </a:lnTo>
                  <a:lnTo>
                    <a:pt x="224282" y="438150"/>
                  </a:lnTo>
                  <a:lnTo>
                    <a:pt x="224040" y="441960"/>
                  </a:lnTo>
                  <a:lnTo>
                    <a:pt x="220726" y="440690"/>
                  </a:lnTo>
                  <a:lnTo>
                    <a:pt x="216433" y="439420"/>
                  </a:lnTo>
                  <a:lnTo>
                    <a:pt x="218376" y="449148"/>
                  </a:lnTo>
                  <a:lnTo>
                    <a:pt x="219494" y="448310"/>
                  </a:lnTo>
                  <a:lnTo>
                    <a:pt x="215455" y="454660"/>
                  </a:lnTo>
                  <a:lnTo>
                    <a:pt x="218071" y="455930"/>
                  </a:lnTo>
                  <a:lnTo>
                    <a:pt x="218567" y="459740"/>
                  </a:lnTo>
                  <a:lnTo>
                    <a:pt x="218440" y="466090"/>
                  </a:lnTo>
                  <a:lnTo>
                    <a:pt x="220192" y="461010"/>
                  </a:lnTo>
                  <a:lnTo>
                    <a:pt x="218821" y="473710"/>
                  </a:lnTo>
                  <a:lnTo>
                    <a:pt x="215252" y="470065"/>
                  </a:lnTo>
                  <a:lnTo>
                    <a:pt x="215252" y="492760"/>
                  </a:lnTo>
                  <a:lnTo>
                    <a:pt x="213169" y="493750"/>
                  </a:lnTo>
                  <a:lnTo>
                    <a:pt x="213309" y="488950"/>
                  </a:lnTo>
                  <a:lnTo>
                    <a:pt x="213398" y="487083"/>
                  </a:lnTo>
                  <a:lnTo>
                    <a:pt x="213372" y="488950"/>
                  </a:lnTo>
                  <a:lnTo>
                    <a:pt x="215252" y="492760"/>
                  </a:lnTo>
                  <a:lnTo>
                    <a:pt x="215252" y="470065"/>
                  </a:lnTo>
                  <a:lnTo>
                    <a:pt x="215099" y="469900"/>
                  </a:lnTo>
                  <a:lnTo>
                    <a:pt x="215798" y="468630"/>
                  </a:lnTo>
                  <a:lnTo>
                    <a:pt x="212369" y="473710"/>
                  </a:lnTo>
                  <a:lnTo>
                    <a:pt x="214515" y="478790"/>
                  </a:lnTo>
                  <a:lnTo>
                    <a:pt x="213626" y="485140"/>
                  </a:lnTo>
                  <a:lnTo>
                    <a:pt x="213791" y="480060"/>
                  </a:lnTo>
                  <a:lnTo>
                    <a:pt x="212534" y="480060"/>
                  </a:lnTo>
                  <a:lnTo>
                    <a:pt x="213042" y="484695"/>
                  </a:lnTo>
                  <a:lnTo>
                    <a:pt x="210235" y="482600"/>
                  </a:lnTo>
                  <a:lnTo>
                    <a:pt x="212534" y="487248"/>
                  </a:lnTo>
                  <a:lnTo>
                    <a:pt x="211137" y="488950"/>
                  </a:lnTo>
                  <a:lnTo>
                    <a:pt x="208597" y="487680"/>
                  </a:lnTo>
                  <a:lnTo>
                    <a:pt x="208000" y="490220"/>
                  </a:lnTo>
                  <a:lnTo>
                    <a:pt x="209689" y="499110"/>
                  </a:lnTo>
                  <a:lnTo>
                    <a:pt x="210896" y="499110"/>
                  </a:lnTo>
                  <a:lnTo>
                    <a:pt x="207924" y="509270"/>
                  </a:lnTo>
                  <a:lnTo>
                    <a:pt x="206019" y="520700"/>
                  </a:lnTo>
                  <a:lnTo>
                    <a:pt x="205079" y="530860"/>
                  </a:lnTo>
                  <a:lnTo>
                    <a:pt x="205016" y="534365"/>
                  </a:lnTo>
                  <a:lnTo>
                    <a:pt x="203530" y="533400"/>
                  </a:lnTo>
                  <a:lnTo>
                    <a:pt x="204406" y="534670"/>
                  </a:lnTo>
                  <a:lnTo>
                    <a:pt x="204165" y="538480"/>
                  </a:lnTo>
                  <a:lnTo>
                    <a:pt x="205562" y="543560"/>
                  </a:lnTo>
                  <a:lnTo>
                    <a:pt x="203733" y="543560"/>
                  </a:lnTo>
                  <a:lnTo>
                    <a:pt x="204063" y="547370"/>
                  </a:lnTo>
                  <a:lnTo>
                    <a:pt x="201129" y="546100"/>
                  </a:lnTo>
                  <a:lnTo>
                    <a:pt x="199669" y="552450"/>
                  </a:lnTo>
                  <a:lnTo>
                    <a:pt x="199072" y="552450"/>
                  </a:lnTo>
                  <a:lnTo>
                    <a:pt x="201739" y="553529"/>
                  </a:lnTo>
                  <a:lnTo>
                    <a:pt x="202184" y="553529"/>
                  </a:lnTo>
                  <a:lnTo>
                    <a:pt x="226390" y="553529"/>
                  </a:lnTo>
                  <a:lnTo>
                    <a:pt x="225996" y="547370"/>
                  </a:lnTo>
                  <a:lnTo>
                    <a:pt x="225831" y="544830"/>
                  </a:lnTo>
                  <a:lnTo>
                    <a:pt x="227469" y="546100"/>
                  </a:lnTo>
                  <a:lnTo>
                    <a:pt x="227545" y="544830"/>
                  </a:lnTo>
                  <a:lnTo>
                    <a:pt x="227838" y="539750"/>
                  </a:lnTo>
                  <a:lnTo>
                    <a:pt x="228650" y="537210"/>
                  </a:lnTo>
                  <a:lnTo>
                    <a:pt x="229463" y="534670"/>
                  </a:lnTo>
                  <a:lnTo>
                    <a:pt x="232067" y="529590"/>
                  </a:lnTo>
                  <a:lnTo>
                    <a:pt x="235381" y="521970"/>
                  </a:lnTo>
                  <a:lnTo>
                    <a:pt x="233311" y="520700"/>
                  </a:lnTo>
                  <a:lnTo>
                    <a:pt x="235762" y="516890"/>
                  </a:lnTo>
                  <a:lnTo>
                    <a:pt x="231978" y="516890"/>
                  </a:lnTo>
                  <a:lnTo>
                    <a:pt x="229920" y="511810"/>
                  </a:lnTo>
                  <a:lnTo>
                    <a:pt x="238379" y="510540"/>
                  </a:lnTo>
                  <a:lnTo>
                    <a:pt x="238023" y="502920"/>
                  </a:lnTo>
                  <a:lnTo>
                    <a:pt x="235927" y="502920"/>
                  </a:lnTo>
                  <a:lnTo>
                    <a:pt x="237261" y="501650"/>
                  </a:lnTo>
                  <a:lnTo>
                    <a:pt x="237096" y="495300"/>
                  </a:lnTo>
                  <a:lnTo>
                    <a:pt x="238391" y="495300"/>
                  </a:lnTo>
                  <a:lnTo>
                    <a:pt x="241236" y="494030"/>
                  </a:lnTo>
                  <a:lnTo>
                    <a:pt x="245694" y="485140"/>
                  </a:lnTo>
                  <a:lnTo>
                    <a:pt x="246888" y="473710"/>
                  </a:lnTo>
                  <a:lnTo>
                    <a:pt x="248069" y="462292"/>
                  </a:lnTo>
                  <a:lnTo>
                    <a:pt x="248170" y="461010"/>
                  </a:lnTo>
                  <a:lnTo>
                    <a:pt x="249224" y="448310"/>
                  </a:lnTo>
                  <a:lnTo>
                    <a:pt x="249745" y="441960"/>
                  </a:lnTo>
                  <a:lnTo>
                    <a:pt x="252069" y="416560"/>
                  </a:lnTo>
                  <a:lnTo>
                    <a:pt x="254762" y="397510"/>
                  </a:lnTo>
                  <a:lnTo>
                    <a:pt x="254927" y="396316"/>
                  </a:lnTo>
                  <a:lnTo>
                    <a:pt x="252247" y="397510"/>
                  </a:lnTo>
                  <a:lnTo>
                    <a:pt x="252476" y="394970"/>
                  </a:lnTo>
                  <a:lnTo>
                    <a:pt x="258419" y="392430"/>
                  </a:lnTo>
                  <a:lnTo>
                    <a:pt x="251866" y="384810"/>
                  </a:lnTo>
                  <a:lnTo>
                    <a:pt x="252539" y="383540"/>
                  </a:lnTo>
                  <a:lnTo>
                    <a:pt x="254520" y="379730"/>
                  </a:lnTo>
                  <a:lnTo>
                    <a:pt x="255663" y="379730"/>
                  </a:lnTo>
                  <a:lnTo>
                    <a:pt x="255841" y="382270"/>
                  </a:lnTo>
                  <a:lnTo>
                    <a:pt x="256222" y="383540"/>
                  </a:lnTo>
                  <a:lnTo>
                    <a:pt x="256921" y="379730"/>
                  </a:lnTo>
                  <a:lnTo>
                    <a:pt x="257860" y="374650"/>
                  </a:lnTo>
                  <a:lnTo>
                    <a:pt x="258584" y="356870"/>
                  </a:lnTo>
                  <a:lnTo>
                    <a:pt x="258648" y="355600"/>
                  </a:lnTo>
                  <a:lnTo>
                    <a:pt x="260096" y="346710"/>
                  </a:lnTo>
                  <a:lnTo>
                    <a:pt x="260273" y="347192"/>
                  </a:lnTo>
                  <a:lnTo>
                    <a:pt x="260223" y="346710"/>
                  </a:lnTo>
                  <a:lnTo>
                    <a:pt x="259981" y="344170"/>
                  </a:lnTo>
                  <a:lnTo>
                    <a:pt x="259613" y="340360"/>
                  </a:lnTo>
                  <a:lnTo>
                    <a:pt x="260515" y="330200"/>
                  </a:lnTo>
                  <a:lnTo>
                    <a:pt x="261442" y="321310"/>
                  </a:lnTo>
                  <a:lnTo>
                    <a:pt x="261315" y="320040"/>
                  </a:lnTo>
                  <a:lnTo>
                    <a:pt x="260565" y="312420"/>
                  </a:lnTo>
                  <a:lnTo>
                    <a:pt x="262839" y="314960"/>
                  </a:lnTo>
                  <a:lnTo>
                    <a:pt x="262661" y="312420"/>
                  </a:lnTo>
                  <a:lnTo>
                    <a:pt x="262559" y="311150"/>
                  </a:lnTo>
                  <a:lnTo>
                    <a:pt x="262280" y="307340"/>
                  </a:lnTo>
                  <a:lnTo>
                    <a:pt x="263359" y="304800"/>
                  </a:lnTo>
                  <a:close/>
                </a:path>
                <a:path w="563879" h="725169">
                  <a:moveTo>
                    <a:pt x="277507" y="2438"/>
                  </a:moveTo>
                  <a:lnTo>
                    <a:pt x="270332" y="5626"/>
                  </a:lnTo>
                  <a:lnTo>
                    <a:pt x="268503" y="4165"/>
                  </a:lnTo>
                  <a:lnTo>
                    <a:pt x="270090" y="6210"/>
                  </a:lnTo>
                  <a:lnTo>
                    <a:pt x="274116" y="4965"/>
                  </a:lnTo>
                  <a:lnTo>
                    <a:pt x="275958" y="4940"/>
                  </a:lnTo>
                  <a:lnTo>
                    <a:pt x="277507" y="2438"/>
                  </a:lnTo>
                  <a:close/>
                </a:path>
                <a:path w="563879" h="725169">
                  <a:moveTo>
                    <a:pt x="302183" y="8153"/>
                  </a:moveTo>
                  <a:lnTo>
                    <a:pt x="302082" y="7772"/>
                  </a:lnTo>
                  <a:lnTo>
                    <a:pt x="295960" y="8890"/>
                  </a:lnTo>
                  <a:lnTo>
                    <a:pt x="299974" y="9639"/>
                  </a:lnTo>
                  <a:lnTo>
                    <a:pt x="302183" y="8153"/>
                  </a:lnTo>
                  <a:close/>
                </a:path>
                <a:path w="563879" h="725169">
                  <a:moveTo>
                    <a:pt x="315506" y="13970"/>
                  </a:moveTo>
                  <a:lnTo>
                    <a:pt x="311899" y="13970"/>
                  </a:lnTo>
                  <a:lnTo>
                    <a:pt x="308927" y="16510"/>
                  </a:lnTo>
                  <a:lnTo>
                    <a:pt x="315506" y="13970"/>
                  </a:lnTo>
                  <a:close/>
                </a:path>
                <a:path w="563879" h="725169">
                  <a:moveTo>
                    <a:pt x="329349" y="9969"/>
                  </a:moveTo>
                  <a:lnTo>
                    <a:pt x="327418" y="8890"/>
                  </a:lnTo>
                  <a:lnTo>
                    <a:pt x="327583" y="9766"/>
                  </a:lnTo>
                  <a:lnTo>
                    <a:pt x="329095" y="10160"/>
                  </a:lnTo>
                  <a:lnTo>
                    <a:pt x="329349" y="9969"/>
                  </a:lnTo>
                  <a:close/>
                </a:path>
                <a:path w="563879" h="725169">
                  <a:moveTo>
                    <a:pt x="347154" y="14757"/>
                  </a:moveTo>
                  <a:lnTo>
                    <a:pt x="345833" y="13614"/>
                  </a:lnTo>
                  <a:lnTo>
                    <a:pt x="345782" y="15100"/>
                  </a:lnTo>
                  <a:lnTo>
                    <a:pt x="347154" y="14757"/>
                  </a:lnTo>
                  <a:close/>
                </a:path>
                <a:path w="563879" h="725169">
                  <a:moveTo>
                    <a:pt x="351459" y="20396"/>
                  </a:moveTo>
                  <a:lnTo>
                    <a:pt x="347687" y="17780"/>
                  </a:lnTo>
                  <a:lnTo>
                    <a:pt x="344982" y="22860"/>
                  </a:lnTo>
                  <a:lnTo>
                    <a:pt x="345274" y="22898"/>
                  </a:lnTo>
                  <a:lnTo>
                    <a:pt x="351459" y="20396"/>
                  </a:lnTo>
                  <a:close/>
                </a:path>
                <a:path w="563879" h="725169">
                  <a:moveTo>
                    <a:pt x="352679" y="13398"/>
                  </a:moveTo>
                  <a:lnTo>
                    <a:pt x="347154" y="14757"/>
                  </a:lnTo>
                  <a:lnTo>
                    <a:pt x="348462" y="15951"/>
                  </a:lnTo>
                  <a:lnTo>
                    <a:pt x="351383" y="16230"/>
                  </a:lnTo>
                  <a:lnTo>
                    <a:pt x="352679" y="13398"/>
                  </a:lnTo>
                  <a:close/>
                </a:path>
                <a:path w="563879" h="725169">
                  <a:moveTo>
                    <a:pt x="356654" y="11442"/>
                  </a:moveTo>
                  <a:lnTo>
                    <a:pt x="356463" y="10490"/>
                  </a:lnTo>
                  <a:lnTo>
                    <a:pt x="352374" y="9982"/>
                  </a:lnTo>
                  <a:lnTo>
                    <a:pt x="351459" y="10706"/>
                  </a:lnTo>
                  <a:lnTo>
                    <a:pt x="354317" y="12522"/>
                  </a:lnTo>
                  <a:lnTo>
                    <a:pt x="355244" y="11772"/>
                  </a:lnTo>
                  <a:lnTo>
                    <a:pt x="356654" y="11442"/>
                  </a:lnTo>
                  <a:close/>
                </a:path>
                <a:path w="563879" h="725169">
                  <a:moveTo>
                    <a:pt x="359562" y="16510"/>
                  </a:moveTo>
                  <a:lnTo>
                    <a:pt x="353453" y="16510"/>
                  </a:lnTo>
                  <a:lnTo>
                    <a:pt x="353110" y="19050"/>
                  </a:lnTo>
                  <a:lnTo>
                    <a:pt x="356489" y="19050"/>
                  </a:lnTo>
                  <a:lnTo>
                    <a:pt x="351663" y="20320"/>
                  </a:lnTo>
                  <a:lnTo>
                    <a:pt x="351459" y="20396"/>
                  </a:lnTo>
                  <a:lnTo>
                    <a:pt x="358660" y="25400"/>
                  </a:lnTo>
                  <a:lnTo>
                    <a:pt x="355536" y="20320"/>
                  </a:lnTo>
                  <a:lnTo>
                    <a:pt x="359562" y="16510"/>
                  </a:lnTo>
                  <a:close/>
                </a:path>
                <a:path w="563879" h="725169">
                  <a:moveTo>
                    <a:pt x="373557" y="15240"/>
                  </a:moveTo>
                  <a:lnTo>
                    <a:pt x="366953" y="15240"/>
                  </a:lnTo>
                  <a:lnTo>
                    <a:pt x="363664" y="16510"/>
                  </a:lnTo>
                  <a:lnTo>
                    <a:pt x="359562" y="16510"/>
                  </a:lnTo>
                  <a:lnTo>
                    <a:pt x="372376" y="17614"/>
                  </a:lnTo>
                  <a:lnTo>
                    <a:pt x="373557" y="15240"/>
                  </a:lnTo>
                  <a:close/>
                </a:path>
                <a:path w="563879" h="725169">
                  <a:moveTo>
                    <a:pt x="375386" y="18694"/>
                  </a:moveTo>
                  <a:lnTo>
                    <a:pt x="374307" y="17780"/>
                  </a:lnTo>
                  <a:lnTo>
                    <a:pt x="372376" y="17614"/>
                  </a:lnTo>
                  <a:lnTo>
                    <a:pt x="371665" y="19050"/>
                  </a:lnTo>
                  <a:lnTo>
                    <a:pt x="375386" y="18694"/>
                  </a:lnTo>
                  <a:close/>
                </a:path>
                <a:path w="563879" h="725169">
                  <a:moveTo>
                    <a:pt x="383349" y="546100"/>
                  </a:moveTo>
                  <a:lnTo>
                    <a:pt x="381444" y="544550"/>
                  </a:lnTo>
                  <a:lnTo>
                    <a:pt x="378726" y="547370"/>
                  </a:lnTo>
                  <a:lnTo>
                    <a:pt x="383349" y="546100"/>
                  </a:lnTo>
                  <a:close/>
                </a:path>
                <a:path w="563879" h="725169">
                  <a:moveTo>
                    <a:pt x="383451" y="25400"/>
                  </a:moveTo>
                  <a:lnTo>
                    <a:pt x="380657" y="24130"/>
                  </a:lnTo>
                  <a:lnTo>
                    <a:pt x="377952" y="25400"/>
                  </a:lnTo>
                  <a:lnTo>
                    <a:pt x="383451" y="25400"/>
                  </a:lnTo>
                  <a:close/>
                </a:path>
                <a:path w="563879" h="725169">
                  <a:moveTo>
                    <a:pt x="383933" y="541947"/>
                  </a:moveTo>
                  <a:lnTo>
                    <a:pt x="380212" y="543560"/>
                  </a:lnTo>
                  <a:lnTo>
                    <a:pt x="381444" y="544550"/>
                  </a:lnTo>
                  <a:lnTo>
                    <a:pt x="383933" y="541947"/>
                  </a:lnTo>
                  <a:close/>
                </a:path>
                <a:path w="563879" h="725169">
                  <a:moveTo>
                    <a:pt x="385064" y="17780"/>
                  </a:moveTo>
                  <a:lnTo>
                    <a:pt x="375386" y="18694"/>
                  </a:lnTo>
                  <a:lnTo>
                    <a:pt x="377266" y="20320"/>
                  </a:lnTo>
                  <a:lnTo>
                    <a:pt x="385064" y="17780"/>
                  </a:lnTo>
                  <a:close/>
                </a:path>
                <a:path w="563879" h="725169">
                  <a:moveTo>
                    <a:pt x="388264" y="537438"/>
                  </a:moveTo>
                  <a:lnTo>
                    <a:pt x="383933" y="541947"/>
                  </a:lnTo>
                  <a:lnTo>
                    <a:pt x="386105" y="541020"/>
                  </a:lnTo>
                  <a:lnTo>
                    <a:pt x="388264" y="537438"/>
                  </a:lnTo>
                  <a:close/>
                </a:path>
                <a:path w="563879" h="725169">
                  <a:moveTo>
                    <a:pt x="388493" y="537210"/>
                  </a:moveTo>
                  <a:lnTo>
                    <a:pt x="388264" y="537438"/>
                  </a:lnTo>
                  <a:lnTo>
                    <a:pt x="388493" y="537210"/>
                  </a:lnTo>
                  <a:close/>
                </a:path>
                <a:path w="563879" h="725169">
                  <a:moveTo>
                    <a:pt x="402209" y="23177"/>
                  </a:moveTo>
                  <a:lnTo>
                    <a:pt x="397433" y="22517"/>
                  </a:lnTo>
                  <a:lnTo>
                    <a:pt x="389178" y="22694"/>
                  </a:lnTo>
                  <a:lnTo>
                    <a:pt x="388353" y="24333"/>
                  </a:lnTo>
                  <a:lnTo>
                    <a:pt x="402209" y="23177"/>
                  </a:lnTo>
                  <a:close/>
                </a:path>
                <a:path w="563879" h="725169">
                  <a:moveTo>
                    <a:pt x="418426" y="30480"/>
                  </a:moveTo>
                  <a:lnTo>
                    <a:pt x="416229" y="29400"/>
                  </a:lnTo>
                  <a:lnTo>
                    <a:pt x="418287" y="30873"/>
                  </a:lnTo>
                  <a:lnTo>
                    <a:pt x="418426" y="30480"/>
                  </a:lnTo>
                  <a:close/>
                </a:path>
                <a:path w="563879" h="725169">
                  <a:moveTo>
                    <a:pt x="418680" y="27940"/>
                  </a:moveTo>
                  <a:lnTo>
                    <a:pt x="418325" y="25400"/>
                  </a:lnTo>
                  <a:lnTo>
                    <a:pt x="418147" y="24130"/>
                  </a:lnTo>
                  <a:lnTo>
                    <a:pt x="413270" y="25400"/>
                  </a:lnTo>
                  <a:lnTo>
                    <a:pt x="412013" y="24130"/>
                  </a:lnTo>
                  <a:lnTo>
                    <a:pt x="415912" y="24130"/>
                  </a:lnTo>
                  <a:lnTo>
                    <a:pt x="412521" y="22860"/>
                  </a:lnTo>
                  <a:lnTo>
                    <a:pt x="409092" y="24130"/>
                  </a:lnTo>
                  <a:lnTo>
                    <a:pt x="413207" y="27940"/>
                  </a:lnTo>
                  <a:lnTo>
                    <a:pt x="416229" y="29400"/>
                  </a:lnTo>
                  <a:lnTo>
                    <a:pt x="414185" y="27940"/>
                  </a:lnTo>
                  <a:lnTo>
                    <a:pt x="418680" y="27940"/>
                  </a:lnTo>
                  <a:close/>
                </a:path>
                <a:path w="563879" h="725169">
                  <a:moveTo>
                    <a:pt x="424332" y="27940"/>
                  </a:moveTo>
                  <a:lnTo>
                    <a:pt x="418680" y="27940"/>
                  </a:lnTo>
                  <a:lnTo>
                    <a:pt x="419188" y="31534"/>
                  </a:lnTo>
                  <a:lnTo>
                    <a:pt x="419354" y="31648"/>
                  </a:lnTo>
                  <a:lnTo>
                    <a:pt x="424332" y="27940"/>
                  </a:lnTo>
                  <a:close/>
                </a:path>
                <a:path w="563879" h="725169">
                  <a:moveTo>
                    <a:pt x="428244" y="30949"/>
                  </a:moveTo>
                  <a:lnTo>
                    <a:pt x="427037" y="29629"/>
                  </a:lnTo>
                  <a:lnTo>
                    <a:pt x="424980" y="30861"/>
                  </a:lnTo>
                  <a:lnTo>
                    <a:pt x="423151" y="30645"/>
                  </a:lnTo>
                  <a:lnTo>
                    <a:pt x="423557" y="31051"/>
                  </a:lnTo>
                  <a:lnTo>
                    <a:pt x="425157" y="32816"/>
                  </a:lnTo>
                  <a:lnTo>
                    <a:pt x="425462" y="32296"/>
                  </a:lnTo>
                  <a:lnTo>
                    <a:pt x="426478" y="31661"/>
                  </a:lnTo>
                  <a:lnTo>
                    <a:pt x="426389" y="30695"/>
                  </a:lnTo>
                  <a:lnTo>
                    <a:pt x="428244" y="30949"/>
                  </a:lnTo>
                  <a:close/>
                </a:path>
                <a:path w="563879" h="725169">
                  <a:moveTo>
                    <a:pt x="507580" y="67310"/>
                  </a:moveTo>
                  <a:lnTo>
                    <a:pt x="502920" y="69850"/>
                  </a:lnTo>
                  <a:lnTo>
                    <a:pt x="503402" y="70345"/>
                  </a:lnTo>
                  <a:lnTo>
                    <a:pt x="507580" y="67310"/>
                  </a:lnTo>
                  <a:close/>
                </a:path>
                <a:path w="563879" h="725169">
                  <a:moveTo>
                    <a:pt x="525856" y="96520"/>
                  </a:moveTo>
                  <a:lnTo>
                    <a:pt x="524637" y="96100"/>
                  </a:lnTo>
                  <a:lnTo>
                    <a:pt x="524802" y="96520"/>
                  </a:lnTo>
                  <a:lnTo>
                    <a:pt x="525856" y="96520"/>
                  </a:lnTo>
                  <a:close/>
                </a:path>
                <a:path w="563879" h="725169">
                  <a:moveTo>
                    <a:pt x="541718" y="100330"/>
                  </a:moveTo>
                  <a:lnTo>
                    <a:pt x="536613" y="97790"/>
                  </a:lnTo>
                  <a:lnTo>
                    <a:pt x="538784" y="95250"/>
                  </a:lnTo>
                  <a:lnTo>
                    <a:pt x="533742" y="91440"/>
                  </a:lnTo>
                  <a:lnTo>
                    <a:pt x="531482" y="88900"/>
                  </a:lnTo>
                  <a:lnTo>
                    <a:pt x="530352" y="87630"/>
                  </a:lnTo>
                  <a:lnTo>
                    <a:pt x="529221" y="86360"/>
                  </a:lnTo>
                  <a:lnTo>
                    <a:pt x="524294" y="82550"/>
                  </a:lnTo>
                  <a:lnTo>
                    <a:pt x="518033" y="78740"/>
                  </a:lnTo>
                  <a:lnTo>
                    <a:pt x="519531" y="82550"/>
                  </a:lnTo>
                  <a:lnTo>
                    <a:pt x="514692" y="80010"/>
                  </a:lnTo>
                  <a:lnTo>
                    <a:pt x="507860" y="80010"/>
                  </a:lnTo>
                  <a:lnTo>
                    <a:pt x="506679" y="77470"/>
                  </a:lnTo>
                  <a:lnTo>
                    <a:pt x="504888" y="73660"/>
                  </a:lnTo>
                  <a:lnTo>
                    <a:pt x="507657" y="74930"/>
                  </a:lnTo>
                  <a:lnTo>
                    <a:pt x="506730" y="72390"/>
                  </a:lnTo>
                  <a:lnTo>
                    <a:pt x="507428" y="71120"/>
                  </a:lnTo>
                  <a:lnTo>
                    <a:pt x="504151" y="71120"/>
                  </a:lnTo>
                  <a:lnTo>
                    <a:pt x="503402" y="70345"/>
                  </a:lnTo>
                  <a:lnTo>
                    <a:pt x="502335" y="71120"/>
                  </a:lnTo>
                  <a:lnTo>
                    <a:pt x="500888" y="69850"/>
                  </a:lnTo>
                  <a:lnTo>
                    <a:pt x="497979" y="67310"/>
                  </a:lnTo>
                  <a:lnTo>
                    <a:pt x="496531" y="66040"/>
                  </a:lnTo>
                  <a:lnTo>
                    <a:pt x="492175" y="62230"/>
                  </a:lnTo>
                  <a:lnTo>
                    <a:pt x="489191" y="60960"/>
                  </a:lnTo>
                  <a:lnTo>
                    <a:pt x="490334" y="60960"/>
                  </a:lnTo>
                  <a:lnTo>
                    <a:pt x="487235" y="59690"/>
                  </a:lnTo>
                  <a:lnTo>
                    <a:pt x="487108" y="59690"/>
                  </a:lnTo>
                  <a:lnTo>
                    <a:pt x="487324" y="62230"/>
                  </a:lnTo>
                  <a:lnTo>
                    <a:pt x="485254" y="62230"/>
                  </a:lnTo>
                  <a:lnTo>
                    <a:pt x="480872" y="59690"/>
                  </a:lnTo>
                  <a:lnTo>
                    <a:pt x="485457" y="55880"/>
                  </a:lnTo>
                  <a:lnTo>
                    <a:pt x="481774" y="53340"/>
                  </a:lnTo>
                  <a:lnTo>
                    <a:pt x="474256" y="50800"/>
                  </a:lnTo>
                  <a:lnTo>
                    <a:pt x="456514" y="45720"/>
                  </a:lnTo>
                  <a:lnTo>
                    <a:pt x="448919" y="41910"/>
                  </a:lnTo>
                  <a:lnTo>
                    <a:pt x="440982" y="40640"/>
                  </a:lnTo>
                  <a:lnTo>
                    <a:pt x="424700" y="40640"/>
                  </a:lnTo>
                  <a:lnTo>
                    <a:pt x="417842" y="39370"/>
                  </a:lnTo>
                  <a:lnTo>
                    <a:pt x="426085" y="36830"/>
                  </a:lnTo>
                  <a:lnTo>
                    <a:pt x="418680" y="36830"/>
                  </a:lnTo>
                  <a:lnTo>
                    <a:pt x="419544" y="35560"/>
                  </a:lnTo>
                  <a:lnTo>
                    <a:pt x="421246" y="33020"/>
                  </a:lnTo>
                  <a:lnTo>
                    <a:pt x="419354" y="31648"/>
                  </a:lnTo>
                  <a:lnTo>
                    <a:pt x="419214" y="31750"/>
                  </a:lnTo>
                  <a:lnTo>
                    <a:pt x="419188" y="31534"/>
                  </a:lnTo>
                  <a:lnTo>
                    <a:pt x="418287" y="30873"/>
                  </a:lnTo>
                  <a:lnTo>
                    <a:pt x="417969" y="31750"/>
                  </a:lnTo>
                  <a:lnTo>
                    <a:pt x="409956" y="31750"/>
                  </a:lnTo>
                  <a:lnTo>
                    <a:pt x="410591" y="34290"/>
                  </a:lnTo>
                  <a:lnTo>
                    <a:pt x="406755" y="33020"/>
                  </a:lnTo>
                  <a:lnTo>
                    <a:pt x="402907" y="31750"/>
                  </a:lnTo>
                  <a:lnTo>
                    <a:pt x="386676" y="29210"/>
                  </a:lnTo>
                  <a:lnTo>
                    <a:pt x="382308" y="28524"/>
                  </a:lnTo>
                  <a:lnTo>
                    <a:pt x="382993" y="26670"/>
                  </a:lnTo>
                  <a:lnTo>
                    <a:pt x="375259" y="26670"/>
                  </a:lnTo>
                  <a:lnTo>
                    <a:pt x="366407" y="26670"/>
                  </a:lnTo>
                  <a:lnTo>
                    <a:pt x="357428" y="26670"/>
                  </a:lnTo>
                  <a:lnTo>
                    <a:pt x="357327" y="27940"/>
                  </a:lnTo>
                  <a:lnTo>
                    <a:pt x="360248" y="27940"/>
                  </a:lnTo>
                  <a:lnTo>
                    <a:pt x="358952" y="30480"/>
                  </a:lnTo>
                  <a:lnTo>
                    <a:pt x="357568" y="31750"/>
                  </a:lnTo>
                  <a:lnTo>
                    <a:pt x="355257" y="33020"/>
                  </a:lnTo>
                  <a:lnTo>
                    <a:pt x="353060" y="31750"/>
                  </a:lnTo>
                  <a:lnTo>
                    <a:pt x="352590" y="30480"/>
                  </a:lnTo>
                  <a:lnTo>
                    <a:pt x="352196" y="29400"/>
                  </a:lnTo>
                  <a:lnTo>
                    <a:pt x="352247" y="28524"/>
                  </a:lnTo>
                  <a:lnTo>
                    <a:pt x="353047" y="24130"/>
                  </a:lnTo>
                  <a:lnTo>
                    <a:pt x="345274" y="22898"/>
                  </a:lnTo>
                  <a:lnTo>
                    <a:pt x="342239" y="24130"/>
                  </a:lnTo>
                  <a:lnTo>
                    <a:pt x="341998" y="22860"/>
                  </a:lnTo>
                  <a:lnTo>
                    <a:pt x="341515" y="20320"/>
                  </a:lnTo>
                  <a:lnTo>
                    <a:pt x="341274" y="19050"/>
                  </a:lnTo>
                  <a:lnTo>
                    <a:pt x="340779" y="16510"/>
                  </a:lnTo>
                  <a:lnTo>
                    <a:pt x="338531" y="15240"/>
                  </a:lnTo>
                  <a:lnTo>
                    <a:pt x="338759" y="15240"/>
                  </a:lnTo>
                  <a:lnTo>
                    <a:pt x="343077" y="15240"/>
                  </a:lnTo>
                  <a:lnTo>
                    <a:pt x="339775" y="13792"/>
                  </a:lnTo>
                  <a:lnTo>
                    <a:pt x="340537" y="12700"/>
                  </a:lnTo>
                  <a:lnTo>
                    <a:pt x="341414" y="11430"/>
                  </a:lnTo>
                  <a:lnTo>
                    <a:pt x="337248" y="7620"/>
                  </a:lnTo>
                  <a:lnTo>
                    <a:pt x="332511" y="7620"/>
                  </a:lnTo>
                  <a:lnTo>
                    <a:pt x="329349" y="9969"/>
                  </a:lnTo>
                  <a:lnTo>
                    <a:pt x="336232" y="13817"/>
                  </a:lnTo>
                  <a:lnTo>
                    <a:pt x="334899" y="15240"/>
                  </a:lnTo>
                  <a:lnTo>
                    <a:pt x="328625" y="15240"/>
                  </a:lnTo>
                  <a:lnTo>
                    <a:pt x="327583" y="9766"/>
                  </a:lnTo>
                  <a:lnTo>
                    <a:pt x="325475" y="9220"/>
                  </a:lnTo>
                  <a:lnTo>
                    <a:pt x="325475" y="13970"/>
                  </a:lnTo>
                  <a:lnTo>
                    <a:pt x="321487" y="19050"/>
                  </a:lnTo>
                  <a:lnTo>
                    <a:pt x="320484" y="13970"/>
                  </a:lnTo>
                  <a:lnTo>
                    <a:pt x="325475" y="13970"/>
                  </a:lnTo>
                  <a:lnTo>
                    <a:pt x="325475" y="9220"/>
                  </a:lnTo>
                  <a:lnTo>
                    <a:pt x="324243" y="8890"/>
                  </a:lnTo>
                  <a:lnTo>
                    <a:pt x="325628" y="7620"/>
                  </a:lnTo>
                  <a:lnTo>
                    <a:pt x="319265" y="7620"/>
                  </a:lnTo>
                  <a:lnTo>
                    <a:pt x="318985" y="10160"/>
                  </a:lnTo>
                  <a:lnTo>
                    <a:pt x="320065" y="13970"/>
                  </a:lnTo>
                  <a:lnTo>
                    <a:pt x="315506" y="13970"/>
                  </a:lnTo>
                  <a:lnTo>
                    <a:pt x="315455" y="17780"/>
                  </a:lnTo>
                  <a:lnTo>
                    <a:pt x="316052" y="20320"/>
                  </a:lnTo>
                  <a:lnTo>
                    <a:pt x="305968" y="20320"/>
                  </a:lnTo>
                  <a:lnTo>
                    <a:pt x="302806" y="19748"/>
                  </a:lnTo>
                  <a:lnTo>
                    <a:pt x="302806" y="35560"/>
                  </a:lnTo>
                  <a:lnTo>
                    <a:pt x="301929" y="37388"/>
                  </a:lnTo>
                  <a:lnTo>
                    <a:pt x="298602" y="35560"/>
                  </a:lnTo>
                  <a:lnTo>
                    <a:pt x="302806" y="35560"/>
                  </a:lnTo>
                  <a:lnTo>
                    <a:pt x="302806" y="19748"/>
                  </a:lnTo>
                  <a:lnTo>
                    <a:pt x="299021" y="19050"/>
                  </a:lnTo>
                  <a:lnTo>
                    <a:pt x="302641" y="16510"/>
                  </a:lnTo>
                  <a:lnTo>
                    <a:pt x="301307" y="15240"/>
                  </a:lnTo>
                  <a:lnTo>
                    <a:pt x="299974" y="13970"/>
                  </a:lnTo>
                  <a:lnTo>
                    <a:pt x="306755" y="13970"/>
                  </a:lnTo>
                  <a:lnTo>
                    <a:pt x="306031" y="15240"/>
                  </a:lnTo>
                  <a:lnTo>
                    <a:pt x="307695" y="13970"/>
                  </a:lnTo>
                  <a:lnTo>
                    <a:pt x="309359" y="12700"/>
                  </a:lnTo>
                  <a:lnTo>
                    <a:pt x="308483" y="11430"/>
                  </a:lnTo>
                  <a:lnTo>
                    <a:pt x="307797" y="10160"/>
                  </a:lnTo>
                  <a:lnTo>
                    <a:pt x="307098" y="8890"/>
                  </a:lnTo>
                  <a:lnTo>
                    <a:pt x="308889" y="7620"/>
                  </a:lnTo>
                  <a:lnTo>
                    <a:pt x="300977" y="3810"/>
                  </a:lnTo>
                  <a:lnTo>
                    <a:pt x="302082" y="7772"/>
                  </a:lnTo>
                  <a:lnTo>
                    <a:pt x="302971" y="7620"/>
                  </a:lnTo>
                  <a:lnTo>
                    <a:pt x="302183" y="8153"/>
                  </a:lnTo>
                  <a:lnTo>
                    <a:pt x="302729" y="10160"/>
                  </a:lnTo>
                  <a:lnTo>
                    <a:pt x="299974" y="9639"/>
                  </a:lnTo>
                  <a:lnTo>
                    <a:pt x="297307" y="11430"/>
                  </a:lnTo>
                  <a:lnTo>
                    <a:pt x="299085" y="13970"/>
                  </a:lnTo>
                  <a:lnTo>
                    <a:pt x="292785" y="15240"/>
                  </a:lnTo>
                  <a:lnTo>
                    <a:pt x="289775" y="12700"/>
                  </a:lnTo>
                  <a:lnTo>
                    <a:pt x="286918" y="8890"/>
                  </a:lnTo>
                  <a:lnTo>
                    <a:pt x="281127" y="7620"/>
                  </a:lnTo>
                  <a:lnTo>
                    <a:pt x="279730" y="11430"/>
                  </a:lnTo>
                  <a:lnTo>
                    <a:pt x="275310" y="13970"/>
                  </a:lnTo>
                  <a:lnTo>
                    <a:pt x="271932" y="16510"/>
                  </a:lnTo>
                  <a:lnTo>
                    <a:pt x="273697" y="20320"/>
                  </a:lnTo>
                  <a:lnTo>
                    <a:pt x="271030" y="21590"/>
                  </a:lnTo>
                  <a:lnTo>
                    <a:pt x="267677" y="22860"/>
                  </a:lnTo>
                  <a:lnTo>
                    <a:pt x="264998" y="21590"/>
                  </a:lnTo>
                  <a:lnTo>
                    <a:pt x="267055" y="19050"/>
                  </a:lnTo>
                  <a:lnTo>
                    <a:pt x="268084" y="17780"/>
                  </a:lnTo>
                  <a:lnTo>
                    <a:pt x="260273" y="19050"/>
                  </a:lnTo>
                  <a:lnTo>
                    <a:pt x="265633" y="15240"/>
                  </a:lnTo>
                  <a:lnTo>
                    <a:pt x="261632" y="15240"/>
                  </a:lnTo>
                  <a:lnTo>
                    <a:pt x="263715" y="13970"/>
                  </a:lnTo>
                  <a:lnTo>
                    <a:pt x="267855" y="11430"/>
                  </a:lnTo>
                  <a:lnTo>
                    <a:pt x="265722" y="10160"/>
                  </a:lnTo>
                  <a:lnTo>
                    <a:pt x="263588" y="8890"/>
                  </a:lnTo>
                  <a:lnTo>
                    <a:pt x="261188" y="7620"/>
                  </a:lnTo>
                  <a:lnTo>
                    <a:pt x="256032" y="4889"/>
                  </a:lnTo>
                  <a:lnTo>
                    <a:pt x="255701" y="4711"/>
                  </a:lnTo>
                  <a:lnTo>
                    <a:pt x="255701" y="7620"/>
                  </a:lnTo>
                  <a:lnTo>
                    <a:pt x="248970" y="7620"/>
                  </a:lnTo>
                  <a:lnTo>
                    <a:pt x="251396" y="6337"/>
                  </a:lnTo>
                  <a:lnTo>
                    <a:pt x="250723" y="5918"/>
                  </a:lnTo>
                  <a:lnTo>
                    <a:pt x="255701" y="7620"/>
                  </a:lnTo>
                  <a:lnTo>
                    <a:pt x="255701" y="4711"/>
                  </a:lnTo>
                  <a:lnTo>
                    <a:pt x="254076" y="3810"/>
                  </a:lnTo>
                  <a:lnTo>
                    <a:pt x="249085" y="4889"/>
                  </a:lnTo>
                  <a:lnTo>
                    <a:pt x="247345" y="3810"/>
                  </a:lnTo>
                  <a:lnTo>
                    <a:pt x="244373" y="3810"/>
                  </a:lnTo>
                  <a:lnTo>
                    <a:pt x="250253" y="6337"/>
                  </a:lnTo>
                  <a:lnTo>
                    <a:pt x="244233" y="8890"/>
                  </a:lnTo>
                  <a:lnTo>
                    <a:pt x="240461" y="10160"/>
                  </a:lnTo>
                  <a:lnTo>
                    <a:pt x="234581" y="10160"/>
                  </a:lnTo>
                  <a:lnTo>
                    <a:pt x="230035" y="6337"/>
                  </a:lnTo>
                  <a:lnTo>
                    <a:pt x="230924" y="5080"/>
                  </a:lnTo>
                  <a:lnTo>
                    <a:pt x="232867" y="4229"/>
                  </a:lnTo>
                  <a:lnTo>
                    <a:pt x="234873" y="1270"/>
                  </a:lnTo>
                  <a:lnTo>
                    <a:pt x="230403" y="2540"/>
                  </a:lnTo>
                  <a:lnTo>
                    <a:pt x="229095" y="3810"/>
                  </a:lnTo>
                  <a:lnTo>
                    <a:pt x="226237" y="7620"/>
                  </a:lnTo>
                  <a:lnTo>
                    <a:pt x="224701" y="10160"/>
                  </a:lnTo>
                  <a:lnTo>
                    <a:pt x="220941" y="10160"/>
                  </a:lnTo>
                  <a:lnTo>
                    <a:pt x="219659" y="8890"/>
                  </a:lnTo>
                  <a:lnTo>
                    <a:pt x="218363" y="7620"/>
                  </a:lnTo>
                  <a:lnTo>
                    <a:pt x="217055" y="7620"/>
                  </a:lnTo>
                  <a:lnTo>
                    <a:pt x="223062" y="6350"/>
                  </a:lnTo>
                  <a:lnTo>
                    <a:pt x="215214" y="6350"/>
                  </a:lnTo>
                  <a:lnTo>
                    <a:pt x="217754" y="3810"/>
                  </a:lnTo>
                  <a:lnTo>
                    <a:pt x="221564" y="0"/>
                  </a:lnTo>
                  <a:lnTo>
                    <a:pt x="213474" y="1270"/>
                  </a:lnTo>
                  <a:lnTo>
                    <a:pt x="211315" y="3810"/>
                  </a:lnTo>
                  <a:lnTo>
                    <a:pt x="209753" y="3810"/>
                  </a:lnTo>
                  <a:lnTo>
                    <a:pt x="209499" y="3352"/>
                  </a:lnTo>
                  <a:lnTo>
                    <a:pt x="209257" y="3810"/>
                  </a:lnTo>
                  <a:lnTo>
                    <a:pt x="204711" y="2540"/>
                  </a:lnTo>
                  <a:lnTo>
                    <a:pt x="202717" y="3810"/>
                  </a:lnTo>
                  <a:lnTo>
                    <a:pt x="202222" y="1270"/>
                  </a:lnTo>
                  <a:lnTo>
                    <a:pt x="198856" y="2540"/>
                  </a:lnTo>
                  <a:lnTo>
                    <a:pt x="197281" y="4394"/>
                  </a:lnTo>
                  <a:lnTo>
                    <a:pt x="200329" y="5080"/>
                  </a:lnTo>
                  <a:lnTo>
                    <a:pt x="203796" y="8890"/>
                  </a:lnTo>
                  <a:lnTo>
                    <a:pt x="193281" y="8890"/>
                  </a:lnTo>
                  <a:lnTo>
                    <a:pt x="193433" y="7302"/>
                  </a:lnTo>
                  <a:lnTo>
                    <a:pt x="193471" y="6591"/>
                  </a:lnTo>
                  <a:lnTo>
                    <a:pt x="193751" y="3810"/>
                  </a:lnTo>
                  <a:lnTo>
                    <a:pt x="191820" y="4889"/>
                  </a:lnTo>
                  <a:lnTo>
                    <a:pt x="191833" y="5029"/>
                  </a:lnTo>
                  <a:lnTo>
                    <a:pt x="190576" y="3810"/>
                  </a:lnTo>
                  <a:lnTo>
                    <a:pt x="191579" y="5029"/>
                  </a:lnTo>
                  <a:lnTo>
                    <a:pt x="184683" y="8890"/>
                  </a:lnTo>
                  <a:lnTo>
                    <a:pt x="180632" y="8890"/>
                  </a:lnTo>
                  <a:lnTo>
                    <a:pt x="179489" y="7620"/>
                  </a:lnTo>
                  <a:lnTo>
                    <a:pt x="178333" y="6350"/>
                  </a:lnTo>
                  <a:lnTo>
                    <a:pt x="176276" y="6337"/>
                  </a:lnTo>
                  <a:lnTo>
                    <a:pt x="174853" y="5080"/>
                  </a:lnTo>
                  <a:lnTo>
                    <a:pt x="173240" y="7620"/>
                  </a:lnTo>
                  <a:lnTo>
                    <a:pt x="171805" y="1270"/>
                  </a:lnTo>
                  <a:lnTo>
                    <a:pt x="165176" y="8890"/>
                  </a:lnTo>
                  <a:lnTo>
                    <a:pt x="160604" y="7620"/>
                  </a:lnTo>
                  <a:lnTo>
                    <a:pt x="161569" y="6591"/>
                  </a:lnTo>
                  <a:lnTo>
                    <a:pt x="152323" y="7620"/>
                  </a:lnTo>
                  <a:lnTo>
                    <a:pt x="153606" y="11430"/>
                  </a:lnTo>
                  <a:lnTo>
                    <a:pt x="145427" y="8890"/>
                  </a:lnTo>
                  <a:lnTo>
                    <a:pt x="155549" y="5080"/>
                  </a:lnTo>
                  <a:lnTo>
                    <a:pt x="153123" y="1270"/>
                  </a:lnTo>
                  <a:lnTo>
                    <a:pt x="149059" y="5080"/>
                  </a:lnTo>
                  <a:lnTo>
                    <a:pt x="143992" y="0"/>
                  </a:lnTo>
                  <a:lnTo>
                    <a:pt x="141274" y="3810"/>
                  </a:lnTo>
                  <a:lnTo>
                    <a:pt x="147218" y="5080"/>
                  </a:lnTo>
                  <a:lnTo>
                    <a:pt x="140347" y="6350"/>
                  </a:lnTo>
                  <a:lnTo>
                    <a:pt x="139128" y="8890"/>
                  </a:lnTo>
                  <a:lnTo>
                    <a:pt x="131686" y="8890"/>
                  </a:lnTo>
                  <a:lnTo>
                    <a:pt x="140347" y="6350"/>
                  </a:lnTo>
                  <a:lnTo>
                    <a:pt x="135089" y="5080"/>
                  </a:lnTo>
                  <a:lnTo>
                    <a:pt x="131978" y="6350"/>
                  </a:lnTo>
                  <a:lnTo>
                    <a:pt x="127927" y="8890"/>
                  </a:lnTo>
                  <a:lnTo>
                    <a:pt x="132740" y="10160"/>
                  </a:lnTo>
                  <a:lnTo>
                    <a:pt x="128409" y="10160"/>
                  </a:lnTo>
                  <a:lnTo>
                    <a:pt x="123545" y="13970"/>
                  </a:lnTo>
                  <a:lnTo>
                    <a:pt x="118643" y="11430"/>
                  </a:lnTo>
                  <a:lnTo>
                    <a:pt x="118008" y="10617"/>
                  </a:lnTo>
                  <a:lnTo>
                    <a:pt x="117271" y="11430"/>
                  </a:lnTo>
                  <a:lnTo>
                    <a:pt x="115100" y="13970"/>
                  </a:lnTo>
                  <a:lnTo>
                    <a:pt x="110223" y="16510"/>
                  </a:lnTo>
                  <a:lnTo>
                    <a:pt x="114350" y="17780"/>
                  </a:lnTo>
                  <a:lnTo>
                    <a:pt x="110477" y="22860"/>
                  </a:lnTo>
                  <a:lnTo>
                    <a:pt x="105905" y="24130"/>
                  </a:lnTo>
                  <a:lnTo>
                    <a:pt x="102082" y="24130"/>
                  </a:lnTo>
                  <a:lnTo>
                    <a:pt x="103708" y="22860"/>
                  </a:lnTo>
                  <a:lnTo>
                    <a:pt x="106553" y="21590"/>
                  </a:lnTo>
                  <a:lnTo>
                    <a:pt x="106476" y="20320"/>
                  </a:lnTo>
                  <a:lnTo>
                    <a:pt x="106400" y="19050"/>
                  </a:lnTo>
                  <a:lnTo>
                    <a:pt x="102184" y="20320"/>
                  </a:lnTo>
                  <a:lnTo>
                    <a:pt x="101511" y="16510"/>
                  </a:lnTo>
                  <a:lnTo>
                    <a:pt x="105422" y="13970"/>
                  </a:lnTo>
                  <a:lnTo>
                    <a:pt x="109397" y="10160"/>
                  </a:lnTo>
                  <a:lnTo>
                    <a:pt x="109143" y="8890"/>
                  </a:lnTo>
                  <a:lnTo>
                    <a:pt x="108889" y="7620"/>
                  </a:lnTo>
                  <a:lnTo>
                    <a:pt x="104317" y="8890"/>
                  </a:lnTo>
                  <a:lnTo>
                    <a:pt x="105308" y="7620"/>
                  </a:lnTo>
                  <a:lnTo>
                    <a:pt x="106730" y="5080"/>
                  </a:lnTo>
                  <a:lnTo>
                    <a:pt x="104813" y="3810"/>
                  </a:lnTo>
                  <a:lnTo>
                    <a:pt x="103708" y="7620"/>
                  </a:lnTo>
                  <a:lnTo>
                    <a:pt x="96774" y="5791"/>
                  </a:lnTo>
                  <a:lnTo>
                    <a:pt x="96266" y="7620"/>
                  </a:lnTo>
                  <a:lnTo>
                    <a:pt x="93891" y="7620"/>
                  </a:lnTo>
                  <a:lnTo>
                    <a:pt x="96266" y="5651"/>
                  </a:lnTo>
                  <a:lnTo>
                    <a:pt x="94068" y="5080"/>
                  </a:lnTo>
                  <a:lnTo>
                    <a:pt x="93230" y="6337"/>
                  </a:lnTo>
                  <a:lnTo>
                    <a:pt x="92786" y="7620"/>
                  </a:lnTo>
                  <a:lnTo>
                    <a:pt x="91376" y="7620"/>
                  </a:lnTo>
                  <a:lnTo>
                    <a:pt x="89319" y="12700"/>
                  </a:lnTo>
                  <a:lnTo>
                    <a:pt x="81749" y="11430"/>
                  </a:lnTo>
                  <a:lnTo>
                    <a:pt x="85826" y="8890"/>
                  </a:lnTo>
                  <a:lnTo>
                    <a:pt x="80060" y="7620"/>
                  </a:lnTo>
                  <a:lnTo>
                    <a:pt x="81724" y="5080"/>
                  </a:lnTo>
                  <a:lnTo>
                    <a:pt x="78003" y="5080"/>
                  </a:lnTo>
                  <a:lnTo>
                    <a:pt x="80670" y="8890"/>
                  </a:lnTo>
                  <a:lnTo>
                    <a:pt x="75349" y="7620"/>
                  </a:lnTo>
                  <a:lnTo>
                    <a:pt x="75882" y="6350"/>
                  </a:lnTo>
                  <a:lnTo>
                    <a:pt x="52349" y="6350"/>
                  </a:lnTo>
                  <a:lnTo>
                    <a:pt x="44310" y="7620"/>
                  </a:lnTo>
                  <a:lnTo>
                    <a:pt x="38976" y="8890"/>
                  </a:lnTo>
                  <a:lnTo>
                    <a:pt x="33731" y="8890"/>
                  </a:lnTo>
                  <a:lnTo>
                    <a:pt x="29984" y="10490"/>
                  </a:lnTo>
                  <a:lnTo>
                    <a:pt x="29984" y="39014"/>
                  </a:lnTo>
                  <a:lnTo>
                    <a:pt x="29794" y="39370"/>
                  </a:lnTo>
                  <a:lnTo>
                    <a:pt x="29870" y="38100"/>
                  </a:lnTo>
                  <a:lnTo>
                    <a:pt x="29984" y="39014"/>
                  </a:lnTo>
                  <a:lnTo>
                    <a:pt x="29984" y="10490"/>
                  </a:lnTo>
                  <a:lnTo>
                    <a:pt x="29425" y="10731"/>
                  </a:lnTo>
                  <a:lnTo>
                    <a:pt x="29425" y="40030"/>
                  </a:lnTo>
                  <a:lnTo>
                    <a:pt x="29324" y="40640"/>
                  </a:lnTo>
                  <a:lnTo>
                    <a:pt x="29337" y="40208"/>
                  </a:lnTo>
                  <a:lnTo>
                    <a:pt x="29286" y="40601"/>
                  </a:lnTo>
                  <a:lnTo>
                    <a:pt x="29273" y="40335"/>
                  </a:lnTo>
                  <a:lnTo>
                    <a:pt x="29159" y="41033"/>
                  </a:lnTo>
                  <a:lnTo>
                    <a:pt x="29057" y="41910"/>
                  </a:lnTo>
                  <a:lnTo>
                    <a:pt x="29197" y="40640"/>
                  </a:lnTo>
                  <a:lnTo>
                    <a:pt x="29222" y="40424"/>
                  </a:lnTo>
                  <a:lnTo>
                    <a:pt x="29095" y="40640"/>
                  </a:lnTo>
                  <a:lnTo>
                    <a:pt x="29197" y="40182"/>
                  </a:lnTo>
                  <a:lnTo>
                    <a:pt x="29095" y="38100"/>
                  </a:lnTo>
                  <a:lnTo>
                    <a:pt x="29248" y="40005"/>
                  </a:lnTo>
                  <a:lnTo>
                    <a:pt x="29362" y="38100"/>
                  </a:lnTo>
                  <a:lnTo>
                    <a:pt x="29349" y="39370"/>
                  </a:lnTo>
                  <a:lnTo>
                    <a:pt x="29349" y="39624"/>
                  </a:lnTo>
                  <a:lnTo>
                    <a:pt x="29413" y="39370"/>
                  </a:lnTo>
                  <a:lnTo>
                    <a:pt x="29337" y="40208"/>
                  </a:lnTo>
                  <a:lnTo>
                    <a:pt x="29425" y="40030"/>
                  </a:lnTo>
                  <a:lnTo>
                    <a:pt x="29425" y="10731"/>
                  </a:lnTo>
                  <a:lnTo>
                    <a:pt x="28968" y="10922"/>
                  </a:lnTo>
                  <a:lnTo>
                    <a:pt x="28968" y="41033"/>
                  </a:lnTo>
                  <a:lnTo>
                    <a:pt x="28917" y="41910"/>
                  </a:lnTo>
                  <a:lnTo>
                    <a:pt x="28727" y="41910"/>
                  </a:lnTo>
                  <a:lnTo>
                    <a:pt x="28968" y="41033"/>
                  </a:lnTo>
                  <a:lnTo>
                    <a:pt x="28968" y="10922"/>
                  </a:lnTo>
                  <a:lnTo>
                    <a:pt x="27774" y="11430"/>
                  </a:lnTo>
                  <a:lnTo>
                    <a:pt x="23583" y="11430"/>
                  </a:lnTo>
                  <a:lnTo>
                    <a:pt x="21894" y="12700"/>
                  </a:lnTo>
                  <a:lnTo>
                    <a:pt x="20256" y="12700"/>
                  </a:lnTo>
                  <a:lnTo>
                    <a:pt x="17284" y="15240"/>
                  </a:lnTo>
                  <a:lnTo>
                    <a:pt x="16421" y="15240"/>
                  </a:lnTo>
                  <a:lnTo>
                    <a:pt x="15328" y="16510"/>
                  </a:lnTo>
                  <a:lnTo>
                    <a:pt x="11290" y="19050"/>
                  </a:lnTo>
                  <a:lnTo>
                    <a:pt x="8521" y="22860"/>
                  </a:lnTo>
                  <a:lnTo>
                    <a:pt x="7137" y="27940"/>
                  </a:lnTo>
                  <a:lnTo>
                    <a:pt x="5753" y="27940"/>
                  </a:lnTo>
                  <a:lnTo>
                    <a:pt x="4216" y="29210"/>
                  </a:lnTo>
                  <a:lnTo>
                    <a:pt x="3009" y="31750"/>
                  </a:lnTo>
                  <a:lnTo>
                    <a:pt x="2120" y="34290"/>
                  </a:lnTo>
                  <a:lnTo>
                    <a:pt x="1625" y="35560"/>
                  </a:lnTo>
                  <a:lnTo>
                    <a:pt x="1397" y="36830"/>
                  </a:lnTo>
                  <a:lnTo>
                    <a:pt x="546" y="38100"/>
                  </a:lnTo>
                  <a:lnTo>
                    <a:pt x="0" y="44450"/>
                  </a:lnTo>
                  <a:lnTo>
                    <a:pt x="444" y="48260"/>
                  </a:lnTo>
                  <a:lnTo>
                    <a:pt x="1955" y="53340"/>
                  </a:lnTo>
                  <a:lnTo>
                    <a:pt x="3530" y="57150"/>
                  </a:lnTo>
                  <a:lnTo>
                    <a:pt x="4457" y="58851"/>
                  </a:lnTo>
                  <a:lnTo>
                    <a:pt x="12192" y="63500"/>
                  </a:lnTo>
                  <a:lnTo>
                    <a:pt x="16878" y="66040"/>
                  </a:lnTo>
                  <a:lnTo>
                    <a:pt x="19519" y="71120"/>
                  </a:lnTo>
                  <a:lnTo>
                    <a:pt x="24371" y="74930"/>
                  </a:lnTo>
                  <a:lnTo>
                    <a:pt x="32816" y="74930"/>
                  </a:lnTo>
                  <a:lnTo>
                    <a:pt x="38493" y="76200"/>
                  </a:lnTo>
                  <a:lnTo>
                    <a:pt x="39090" y="76200"/>
                  </a:lnTo>
                  <a:lnTo>
                    <a:pt x="38900" y="78740"/>
                  </a:lnTo>
                  <a:lnTo>
                    <a:pt x="42786" y="82550"/>
                  </a:lnTo>
                  <a:lnTo>
                    <a:pt x="44589" y="78740"/>
                  </a:lnTo>
                  <a:lnTo>
                    <a:pt x="46710" y="78740"/>
                  </a:lnTo>
                  <a:lnTo>
                    <a:pt x="48869" y="82550"/>
                  </a:lnTo>
                  <a:lnTo>
                    <a:pt x="50444" y="80010"/>
                  </a:lnTo>
                  <a:lnTo>
                    <a:pt x="55714" y="81280"/>
                  </a:lnTo>
                  <a:lnTo>
                    <a:pt x="61696" y="83820"/>
                  </a:lnTo>
                  <a:lnTo>
                    <a:pt x="59651" y="87630"/>
                  </a:lnTo>
                  <a:lnTo>
                    <a:pt x="63855" y="87630"/>
                  </a:lnTo>
                  <a:lnTo>
                    <a:pt x="61925" y="86360"/>
                  </a:lnTo>
                  <a:lnTo>
                    <a:pt x="72732" y="92710"/>
                  </a:lnTo>
                  <a:lnTo>
                    <a:pt x="80098" y="95250"/>
                  </a:lnTo>
                  <a:lnTo>
                    <a:pt x="87147" y="97790"/>
                  </a:lnTo>
                  <a:lnTo>
                    <a:pt x="83654" y="95250"/>
                  </a:lnTo>
                  <a:lnTo>
                    <a:pt x="84442" y="93980"/>
                  </a:lnTo>
                  <a:lnTo>
                    <a:pt x="85051" y="91440"/>
                  </a:lnTo>
                  <a:lnTo>
                    <a:pt x="87845" y="87630"/>
                  </a:lnTo>
                  <a:lnTo>
                    <a:pt x="86614" y="92710"/>
                  </a:lnTo>
                  <a:lnTo>
                    <a:pt x="90868" y="91440"/>
                  </a:lnTo>
                  <a:lnTo>
                    <a:pt x="90347" y="93980"/>
                  </a:lnTo>
                  <a:lnTo>
                    <a:pt x="93446" y="96520"/>
                  </a:lnTo>
                  <a:lnTo>
                    <a:pt x="89014" y="95250"/>
                  </a:lnTo>
                  <a:lnTo>
                    <a:pt x="96913" y="101600"/>
                  </a:lnTo>
                  <a:lnTo>
                    <a:pt x="106591" y="106680"/>
                  </a:lnTo>
                  <a:lnTo>
                    <a:pt x="116903" y="110490"/>
                  </a:lnTo>
                  <a:lnTo>
                    <a:pt x="126733" y="115570"/>
                  </a:lnTo>
                  <a:lnTo>
                    <a:pt x="129616" y="116840"/>
                  </a:lnTo>
                  <a:lnTo>
                    <a:pt x="129146" y="115570"/>
                  </a:lnTo>
                  <a:lnTo>
                    <a:pt x="130924" y="115570"/>
                  </a:lnTo>
                  <a:lnTo>
                    <a:pt x="136271" y="120650"/>
                  </a:lnTo>
                  <a:lnTo>
                    <a:pt x="142786" y="124460"/>
                  </a:lnTo>
                  <a:lnTo>
                    <a:pt x="149466" y="128270"/>
                  </a:lnTo>
                  <a:lnTo>
                    <a:pt x="155321" y="133350"/>
                  </a:lnTo>
                  <a:lnTo>
                    <a:pt x="154559" y="130810"/>
                  </a:lnTo>
                  <a:lnTo>
                    <a:pt x="159943" y="128270"/>
                  </a:lnTo>
                  <a:lnTo>
                    <a:pt x="164401" y="132080"/>
                  </a:lnTo>
                  <a:lnTo>
                    <a:pt x="171234" y="133350"/>
                  </a:lnTo>
                  <a:lnTo>
                    <a:pt x="163385" y="137160"/>
                  </a:lnTo>
                  <a:lnTo>
                    <a:pt x="166141" y="142240"/>
                  </a:lnTo>
                  <a:lnTo>
                    <a:pt x="169164" y="142240"/>
                  </a:lnTo>
                  <a:lnTo>
                    <a:pt x="173139" y="144780"/>
                  </a:lnTo>
                  <a:lnTo>
                    <a:pt x="174510" y="147320"/>
                  </a:lnTo>
                  <a:lnTo>
                    <a:pt x="173990" y="147320"/>
                  </a:lnTo>
                  <a:lnTo>
                    <a:pt x="177546" y="148590"/>
                  </a:lnTo>
                  <a:lnTo>
                    <a:pt x="181978" y="151130"/>
                  </a:lnTo>
                  <a:lnTo>
                    <a:pt x="183400" y="154940"/>
                  </a:lnTo>
                  <a:lnTo>
                    <a:pt x="182816" y="154940"/>
                  </a:lnTo>
                  <a:lnTo>
                    <a:pt x="184721" y="157480"/>
                  </a:lnTo>
                  <a:lnTo>
                    <a:pt x="185483" y="161290"/>
                  </a:lnTo>
                  <a:lnTo>
                    <a:pt x="187706" y="163830"/>
                  </a:lnTo>
                  <a:lnTo>
                    <a:pt x="191147" y="162560"/>
                  </a:lnTo>
                  <a:lnTo>
                    <a:pt x="194437" y="170180"/>
                  </a:lnTo>
                  <a:lnTo>
                    <a:pt x="197180" y="170180"/>
                  </a:lnTo>
                  <a:lnTo>
                    <a:pt x="197129" y="171450"/>
                  </a:lnTo>
                  <a:lnTo>
                    <a:pt x="199491" y="170180"/>
                  </a:lnTo>
                  <a:lnTo>
                    <a:pt x="201612" y="175920"/>
                  </a:lnTo>
                  <a:lnTo>
                    <a:pt x="203974" y="177800"/>
                  </a:lnTo>
                  <a:lnTo>
                    <a:pt x="208191" y="181610"/>
                  </a:lnTo>
                  <a:lnTo>
                    <a:pt x="205689" y="182880"/>
                  </a:lnTo>
                  <a:lnTo>
                    <a:pt x="205803" y="184454"/>
                  </a:lnTo>
                  <a:lnTo>
                    <a:pt x="206578" y="184150"/>
                  </a:lnTo>
                  <a:lnTo>
                    <a:pt x="207683" y="187960"/>
                  </a:lnTo>
                  <a:lnTo>
                    <a:pt x="208889" y="190500"/>
                  </a:lnTo>
                  <a:lnTo>
                    <a:pt x="212712" y="196850"/>
                  </a:lnTo>
                  <a:lnTo>
                    <a:pt x="209651" y="196850"/>
                  </a:lnTo>
                  <a:lnTo>
                    <a:pt x="212128" y="199390"/>
                  </a:lnTo>
                  <a:lnTo>
                    <a:pt x="213042" y="201930"/>
                  </a:lnTo>
                  <a:lnTo>
                    <a:pt x="214998" y="203200"/>
                  </a:lnTo>
                  <a:lnTo>
                    <a:pt x="214579" y="200660"/>
                  </a:lnTo>
                  <a:lnTo>
                    <a:pt x="213436" y="195580"/>
                  </a:lnTo>
                  <a:lnTo>
                    <a:pt x="214896" y="194310"/>
                  </a:lnTo>
                  <a:lnTo>
                    <a:pt x="216204" y="196850"/>
                  </a:lnTo>
                  <a:lnTo>
                    <a:pt x="218706" y="200660"/>
                  </a:lnTo>
                  <a:lnTo>
                    <a:pt x="217805" y="201891"/>
                  </a:lnTo>
                  <a:lnTo>
                    <a:pt x="219290" y="208089"/>
                  </a:lnTo>
                  <a:lnTo>
                    <a:pt x="219214" y="208280"/>
                  </a:lnTo>
                  <a:lnTo>
                    <a:pt x="218732" y="209550"/>
                  </a:lnTo>
                  <a:lnTo>
                    <a:pt x="221475" y="210820"/>
                  </a:lnTo>
                  <a:lnTo>
                    <a:pt x="222796" y="215900"/>
                  </a:lnTo>
                  <a:lnTo>
                    <a:pt x="224383" y="219710"/>
                  </a:lnTo>
                  <a:lnTo>
                    <a:pt x="221500" y="220980"/>
                  </a:lnTo>
                  <a:lnTo>
                    <a:pt x="217538" y="218440"/>
                  </a:lnTo>
                  <a:lnTo>
                    <a:pt x="218681" y="226060"/>
                  </a:lnTo>
                  <a:lnTo>
                    <a:pt x="223075" y="231140"/>
                  </a:lnTo>
                  <a:lnTo>
                    <a:pt x="224053" y="233680"/>
                  </a:lnTo>
                  <a:lnTo>
                    <a:pt x="223545" y="234950"/>
                  </a:lnTo>
                  <a:lnTo>
                    <a:pt x="221703" y="234950"/>
                  </a:lnTo>
                  <a:lnTo>
                    <a:pt x="222046" y="246380"/>
                  </a:lnTo>
                  <a:lnTo>
                    <a:pt x="231876" y="245110"/>
                  </a:lnTo>
                  <a:lnTo>
                    <a:pt x="230416" y="254381"/>
                  </a:lnTo>
                  <a:lnTo>
                    <a:pt x="259778" y="254381"/>
                  </a:lnTo>
                  <a:lnTo>
                    <a:pt x="250063" y="204470"/>
                  </a:lnTo>
                  <a:lnTo>
                    <a:pt x="246062" y="194310"/>
                  </a:lnTo>
                  <a:lnTo>
                    <a:pt x="245071" y="191770"/>
                  </a:lnTo>
                  <a:lnTo>
                    <a:pt x="241376" y="184150"/>
                  </a:lnTo>
                  <a:lnTo>
                    <a:pt x="238912" y="179070"/>
                  </a:lnTo>
                  <a:lnTo>
                    <a:pt x="231559" y="167640"/>
                  </a:lnTo>
                  <a:lnTo>
                    <a:pt x="205536" y="128270"/>
                  </a:lnTo>
                  <a:lnTo>
                    <a:pt x="186639" y="113030"/>
                  </a:lnTo>
                  <a:lnTo>
                    <a:pt x="188201" y="115570"/>
                  </a:lnTo>
                  <a:lnTo>
                    <a:pt x="185242" y="114300"/>
                  </a:lnTo>
                  <a:lnTo>
                    <a:pt x="181000" y="110490"/>
                  </a:lnTo>
                  <a:lnTo>
                    <a:pt x="186626" y="113030"/>
                  </a:lnTo>
                  <a:lnTo>
                    <a:pt x="185420" y="110490"/>
                  </a:lnTo>
                  <a:lnTo>
                    <a:pt x="169964" y="100330"/>
                  </a:lnTo>
                  <a:lnTo>
                    <a:pt x="165125" y="96520"/>
                  </a:lnTo>
                  <a:lnTo>
                    <a:pt x="161899" y="93980"/>
                  </a:lnTo>
                  <a:lnTo>
                    <a:pt x="158457" y="91440"/>
                  </a:lnTo>
                  <a:lnTo>
                    <a:pt x="155028" y="88900"/>
                  </a:lnTo>
                  <a:lnTo>
                    <a:pt x="153314" y="87630"/>
                  </a:lnTo>
                  <a:lnTo>
                    <a:pt x="151371" y="87630"/>
                  </a:lnTo>
                  <a:lnTo>
                    <a:pt x="147942" y="86360"/>
                  </a:lnTo>
                  <a:lnTo>
                    <a:pt x="148259" y="88900"/>
                  </a:lnTo>
                  <a:lnTo>
                    <a:pt x="146646" y="87630"/>
                  </a:lnTo>
                  <a:lnTo>
                    <a:pt x="145021" y="86360"/>
                  </a:lnTo>
                  <a:lnTo>
                    <a:pt x="138531" y="81280"/>
                  </a:lnTo>
                  <a:lnTo>
                    <a:pt x="135585" y="80010"/>
                  </a:lnTo>
                  <a:lnTo>
                    <a:pt x="132638" y="78740"/>
                  </a:lnTo>
                  <a:lnTo>
                    <a:pt x="117741" y="72390"/>
                  </a:lnTo>
                  <a:lnTo>
                    <a:pt x="114731" y="71120"/>
                  </a:lnTo>
                  <a:lnTo>
                    <a:pt x="104228" y="64770"/>
                  </a:lnTo>
                  <a:lnTo>
                    <a:pt x="106629" y="72390"/>
                  </a:lnTo>
                  <a:lnTo>
                    <a:pt x="94970" y="64770"/>
                  </a:lnTo>
                  <a:lnTo>
                    <a:pt x="89712" y="63500"/>
                  </a:lnTo>
                  <a:lnTo>
                    <a:pt x="86664" y="62230"/>
                  </a:lnTo>
                  <a:lnTo>
                    <a:pt x="87579" y="60960"/>
                  </a:lnTo>
                  <a:lnTo>
                    <a:pt x="89027" y="59944"/>
                  </a:lnTo>
                  <a:lnTo>
                    <a:pt x="83883" y="58420"/>
                  </a:lnTo>
                  <a:lnTo>
                    <a:pt x="69926" y="53340"/>
                  </a:lnTo>
                  <a:lnTo>
                    <a:pt x="63754" y="49530"/>
                  </a:lnTo>
                  <a:lnTo>
                    <a:pt x="61696" y="48260"/>
                  </a:lnTo>
                  <a:lnTo>
                    <a:pt x="56032" y="46990"/>
                  </a:lnTo>
                  <a:lnTo>
                    <a:pt x="53327" y="49530"/>
                  </a:lnTo>
                  <a:lnTo>
                    <a:pt x="47282" y="45720"/>
                  </a:lnTo>
                  <a:lnTo>
                    <a:pt x="46126" y="43180"/>
                  </a:lnTo>
                  <a:lnTo>
                    <a:pt x="46710" y="44450"/>
                  </a:lnTo>
                  <a:lnTo>
                    <a:pt x="49187" y="44450"/>
                  </a:lnTo>
                  <a:lnTo>
                    <a:pt x="59728" y="43180"/>
                  </a:lnTo>
                  <a:lnTo>
                    <a:pt x="70269" y="43180"/>
                  </a:lnTo>
                  <a:lnTo>
                    <a:pt x="80606" y="41910"/>
                  </a:lnTo>
                  <a:lnTo>
                    <a:pt x="90576" y="39370"/>
                  </a:lnTo>
                  <a:lnTo>
                    <a:pt x="92570" y="41910"/>
                  </a:lnTo>
                  <a:lnTo>
                    <a:pt x="112585" y="40640"/>
                  </a:lnTo>
                  <a:lnTo>
                    <a:pt x="132448" y="40640"/>
                  </a:lnTo>
                  <a:lnTo>
                    <a:pt x="152133" y="39370"/>
                  </a:lnTo>
                  <a:lnTo>
                    <a:pt x="171640" y="36830"/>
                  </a:lnTo>
                  <a:lnTo>
                    <a:pt x="178612" y="38100"/>
                  </a:lnTo>
                  <a:lnTo>
                    <a:pt x="189738" y="39370"/>
                  </a:lnTo>
                  <a:lnTo>
                    <a:pt x="196596" y="39370"/>
                  </a:lnTo>
                  <a:lnTo>
                    <a:pt x="206070" y="36830"/>
                  </a:lnTo>
                  <a:lnTo>
                    <a:pt x="209423" y="38100"/>
                  </a:lnTo>
                  <a:lnTo>
                    <a:pt x="211607" y="36830"/>
                  </a:lnTo>
                  <a:lnTo>
                    <a:pt x="215950" y="34290"/>
                  </a:lnTo>
                  <a:lnTo>
                    <a:pt x="219494" y="34290"/>
                  </a:lnTo>
                  <a:lnTo>
                    <a:pt x="221564" y="36830"/>
                  </a:lnTo>
                  <a:lnTo>
                    <a:pt x="222885" y="36830"/>
                  </a:lnTo>
                  <a:lnTo>
                    <a:pt x="231609" y="38100"/>
                  </a:lnTo>
                  <a:lnTo>
                    <a:pt x="240004" y="40640"/>
                  </a:lnTo>
                  <a:lnTo>
                    <a:pt x="247992" y="40640"/>
                  </a:lnTo>
                  <a:lnTo>
                    <a:pt x="255524" y="39370"/>
                  </a:lnTo>
                  <a:lnTo>
                    <a:pt x="255765" y="41910"/>
                  </a:lnTo>
                  <a:lnTo>
                    <a:pt x="263575" y="39370"/>
                  </a:lnTo>
                  <a:lnTo>
                    <a:pt x="281139" y="39370"/>
                  </a:lnTo>
                  <a:lnTo>
                    <a:pt x="289445" y="40640"/>
                  </a:lnTo>
                  <a:lnTo>
                    <a:pt x="290995" y="39370"/>
                  </a:lnTo>
                  <a:lnTo>
                    <a:pt x="292531" y="38100"/>
                  </a:lnTo>
                  <a:lnTo>
                    <a:pt x="301586" y="38100"/>
                  </a:lnTo>
                  <a:lnTo>
                    <a:pt x="300977" y="39370"/>
                  </a:lnTo>
                  <a:lnTo>
                    <a:pt x="303212" y="38100"/>
                  </a:lnTo>
                  <a:lnTo>
                    <a:pt x="305435" y="36830"/>
                  </a:lnTo>
                  <a:lnTo>
                    <a:pt x="301180" y="40640"/>
                  </a:lnTo>
                  <a:lnTo>
                    <a:pt x="334772" y="43180"/>
                  </a:lnTo>
                  <a:lnTo>
                    <a:pt x="351078" y="43180"/>
                  </a:lnTo>
                  <a:lnTo>
                    <a:pt x="367855" y="44450"/>
                  </a:lnTo>
                  <a:lnTo>
                    <a:pt x="373976" y="46990"/>
                  </a:lnTo>
                  <a:lnTo>
                    <a:pt x="382511" y="48260"/>
                  </a:lnTo>
                  <a:lnTo>
                    <a:pt x="392239" y="49530"/>
                  </a:lnTo>
                  <a:lnTo>
                    <a:pt x="401916" y="52070"/>
                  </a:lnTo>
                  <a:lnTo>
                    <a:pt x="408508" y="52070"/>
                  </a:lnTo>
                  <a:lnTo>
                    <a:pt x="415759" y="53340"/>
                  </a:lnTo>
                  <a:lnTo>
                    <a:pt x="422770" y="53340"/>
                  </a:lnTo>
                  <a:lnTo>
                    <a:pt x="428637" y="52070"/>
                  </a:lnTo>
                  <a:lnTo>
                    <a:pt x="428447" y="54610"/>
                  </a:lnTo>
                  <a:lnTo>
                    <a:pt x="436346" y="57150"/>
                  </a:lnTo>
                  <a:lnTo>
                    <a:pt x="445173" y="59702"/>
                  </a:lnTo>
                  <a:lnTo>
                    <a:pt x="454240" y="62230"/>
                  </a:lnTo>
                  <a:lnTo>
                    <a:pt x="463359" y="66040"/>
                  </a:lnTo>
                  <a:lnTo>
                    <a:pt x="470281" y="69850"/>
                  </a:lnTo>
                  <a:lnTo>
                    <a:pt x="471512" y="66040"/>
                  </a:lnTo>
                  <a:lnTo>
                    <a:pt x="477634" y="67310"/>
                  </a:lnTo>
                  <a:lnTo>
                    <a:pt x="477050" y="69850"/>
                  </a:lnTo>
                  <a:lnTo>
                    <a:pt x="483692" y="71120"/>
                  </a:lnTo>
                  <a:lnTo>
                    <a:pt x="486854" y="68580"/>
                  </a:lnTo>
                  <a:lnTo>
                    <a:pt x="490207" y="67310"/>
                  </a:lnTo>
                  <a:lnTo>
                    <a:pt x="494207" y="71120"/>
                  </a:lnTo>
                  <a:lnTo>
                    <a:pt x="495515" y="69850"/>
                  </a:lnTo>
                  <a:lnTo>
                    <a:pt x="499364" y="73660"/>
                  </a:lnTo>
                  <a:lnTo>
                    <a:pt x="494284" y="72390"/>
                  </a:lnTo>
                  <a:lnTo>
                    <a:pt x="489280" y="72390"/>
                  </a:lnTo>
                  <a:lnTo>
                    <a:pt x="484949" y="74930"/>
                  </a:lnTo>
                  <a:lnTo>
                    <a:pt x="491667" y="78740"/>
                  </a:lnTo>
                  <a:lnTo>
                    <a:pt x="501764" y="77470"/>
                  </a:lnTo>
                  <a:lnTo>
                    <a:pt x="504088" y="82550"/>
                  </a:lnTo>
                  <a:lnTo>
                    <a:pt x="509447" y="87630"/>
                  </a:lnTo>
                  <a:lnTo>
                    <a:pt x="514197" y="88900"/>
                  </a:lnTo>
                  <a:lnTo>
                    <a:pt x="515416" y="88226"/>
                  </a:lnTo>
                  <a:lnTo>
                    <a:pt x="518922" y="91440"/>
                  </a:lnTo>
                  <a:lnTo>
                    <a:pt x="515023" y="90170"/>
                  </a:lnTo>
                  <a:lnTo>
                    <a:pt x="519493" y="93980"/>
                  </a:lnTo>
                  <a:lnTo>
                    <a:pt x="522135" y="95250"/>
                  </a:lnTo>
                  <a:lnTo>
                    <a:pt x="524637" y="96100"/>
                  </a:lnTo>
                  <a:lnTo>
                    <a:pt x="523760" y="93980"/>
                  </a:lnTo>
                  <a:lnTo>
                    <a:pt x="522351" y="93980"/>
                  </a:lnTo>
                  <a:lnTo>
                    <a:pt x="525843" y="92710"/>
                  </a:lnTo>
                  <a:lnTo>
                    <a:pt x="529475" y="96520"/>
                  </a:lnTo>
                  <a:lnTo>
                    <a:pt x="531202" y="92710"/>
                  </a:lnTo>
                  <a:lnTo>
                    <a:pt x="528104" y="92710"/>
                  </a:lnTo>
                  <a:lnTo>
                    <a:pt x="526935" y="91440"/>
                  </a:lnTo>
                  <a:lnTo>
                    <a:pt x="525754" y="90170"/>
                  </a:lnTo>
                  <a:lnTo>
                    <a:pt x="528523" y="88900"/>
                  </a:lnTo>
                  <a:lnTo>
                    <a:pt x="535762" y="95250"/>
                  </a:lnTo>
                  <a:lnTo>
                    <a:pt x="535533" y="97790"/>
                  </a:lnTo>
                  <a:lnTo>
                    <a:pt x="535368" y="101600"/>
                  </a:lnTo>
                  <a:lnTo>
                    <a:pt x="528332" y="96520"/>
                  </a:lnTo>
                  <a:lnTo>
                    <a:pt x="529996" y="100330"/>
                  </a:lnTo>
                  <a:lnTo>
                    <a:pt x="534873" y="102870"/>
                  </a:lnTo>
                  <a:lnTo>
                    <a:pt x="539711" y="104140"/>
                  </a:lnTo>
                  <a:lnTo>
                    <a:pt x="540004" y="104368"/>
                  </a:lnTo>
                  <a:lnTo>
                    <a:pt x="538886" y="101600"/>
                  </a:lnTo>
                  <a:lnTo>
                    <a:pt x="541718" y="100330"/>
                  </a:lnTo>
                  <a:close/>
                </a:path>
                <a:path w="563879" h="725169">
                  <a:moveTo>
                    <a:pt x="544423" y="111417"/>
                  </a:moveTo>
                  <a:lnTo>
                    <a:pt x="539800" y="109486"/>
                  </a:lnTo>
                  <a:lnTo>
                    <a:pt x="542010" y="114452"/>
                  </a:lnTo>
                  <a:lnTo>
                    <a:pt x="541134" y="116801"/>
                  </a:lnTo>
                  <a:lnTo>
                    <a:pt x="542925" y="116306"/>
                  </a:lnTo>
                  <a:lnTo>
                    <a:pt x="543191" y="112941"/>
                  </a:lnTo>
                  <a:lnTo>
                    <a:pt x="544423" y="111417"/>
                  </a:lnTo>
                  <a:close/>
                </a:path>
                <a:path w="563879" h="725169">
                  <a:moveTo>
                    <a:pt x="544449" y="107950"/>
                  </a:moveTo>
                  <a:lnTo>
                    <a:pt x="540004" y="104368"/>
                  </a:lnTo>
                  <a:lnTo>
                    <a:pt x="540931" y="106680"/>
                  </a:lnTo>
                  <a:lnTo>
                    <a:pt x="544449" y="107950"/>
                  </a:lnTo>
                  <a:close/>
                </a:path>
                <a:path w="563879" h="725169">
                  <a:moveTo>
                    <a:pt x="549224" y="127825"/>
                  </a:moveTo>
                  <a:lnTo>
                    <a:pt x="548297" y="124460"/>
                  </a:lnTo>
                  <a:lnTo>
                    <a:pt x="548182" y="125044"/>
                  </a:lnTo>
                  <a:lnTo>
                    <a:pt x="547751" y="126098"/>
                  </a:lnTo>
                  <a:lnTo>
                    <a:pt x="545858" y="124142"/>
                  </a:lnTo>
                  <a:lnTo>
                    <a:pt x="545973" y="126733"/>
                  </a:lnTo>
                  <a:lnTo>
                    <a:pt x="547471" y="127520"/>
                  </a:lnTo>
                  <a:lnTo>
                    <a:pt x="549224" y="127825"/>
                  </a:lnTo>
                  <a:close/>
                </a:path>
                <a:path w="563879" h="725169">
                  <a:moveTo>
                    <a:pt x="563587" y="182880"/>
                  </a:moveTo>
                  <a:lnTo>
                    <a:pt x="551522" y="140970"/>
                  </a:lnTo>
                  <a:lnTo>
                    <a:pt x="540219" y="133350"/>
                  </a:lnTo>
                  <a:lnTo>
                    <a:pt x="538340" y="133350"/>
                  </a:lnTo>
                  <a:lnTo>
                    <a:pt x="544322" y="147320"/>
                  </a:lnTo>
                  <a:lnTo>
                    <a:pt x="547433" y="161290"/>
                  </a:lnTo>
                  <a:lnTo>
                    <a:pt x="543128" y="207010"/>
                  </a:lnTo>
                  <a:lnTo>
                    <a:pt x="525513" y="251460"/>
                  </a:lnTo>
                  <a:lnTo>
                    <a:pt x="522046" y="262890"/>
                  </a:lnTo>
                  <a:lnTo>
                    <a:pt x="517880" y="275590"/>
                  </a:lnTo>
                  <a:lnTo>
                    <a:pt x="513118" y="287020"/>
                  </a:lnTo>
                  <a:lnTo>
                    <a:pt x="507834" y="297180"/>
                  </a:lnTo>
                  <a:lnTo>
                    <a:pt x="487908" y="337820"/>
                  </a:lnTo>
                  <a:lnTo>
                    <a:pt x="464832" y="375920"/>
                  </a:lnTo>
                  <a:lnTo>
                    <a:pt x="451675" y="396316"/>
                  </a:lnTo>
                  <a:lnTo>
                    <a:pt x="415810" y="452120"/>
                  </a:lnTo>
                  <a:lnTo>
                    <a:pt x="418680" y="450850"/>
                  </a:lnTo>
                  <a:lnTo>
                    <a:pt x="418376" y="454660"/>
                  </a:lnTo>
                  <a:lnTo>
                    <a:pt x="417017" y="457200"/>
                  </a:lnTo>
                  <a:lnTo>
                    <a:pt x="415683" y="457200"/>
                  </a:lnTo>
                  <a:lnTo>
                    <a:pt x="414985" y="462292"/>
                  </a:lnTo>
                  <a:lnTo>
                    <a:pt x="412546" y="466090"/>
                  </a:lnTo>
                  <a:lnTo>
                    <a:pt x="411035" y="462292"/>
                  </a:lnTo>
                  <a:lnTo>
                    <a:pt x="402640" y="473710"/>
                  </a:lnTo>
                  <a:lnTo>
                    <a:pt x="392557" y="487680"/>
                  </a:lnTo>
                  <a:lnTo>
                    <a:pt x="382206" y="501650"/>
                  </a:lnTo>
                  <a:lnTo>
                    <a:pt x="371119" y="515620"/>
                  </a:lnTo>
                  <a:lnTo>
                    <a:pt x="373100" y="519430"/>
                  </a:lnTo>
                  <a:lnTo>
                    <a:pt x="365937" y="523201"/>
                  </a:lnTo>
                  <a:lnTo>
                    <a:pt x="365937" y="528320"/>
                  </a:lnTo>
                  <a:lnTo>
                    <a:pt x="364655" y="528320"/>
                  </a:lnTo>
                  <a:lnTo>
                    <a:pt x="365163" y="527126"/>
                  </a:lnTo>
                  <a:lnTo>
                    <a:pt x="365937" y="528320"/>
                  </a:lnTo>
                  <a:lnTo>
                    <a:pt x="365937" y="523201"/>
                  </a:lnTo>
                  <a:lnTo>
                    <a:pt x="363423" y="524510"/>
                  </a:lnTo>
                  <a:lnTo>
                    <a:pt x="365099" y="527050"/>
                  </a:lnTo>
                  <a:lnTo>
                    <a:pt x="359448" y="534670"/>
                  </a:lnTo>
                  <a:lnTo>
                    <a:pt x="355028" y="539750"/>
                  </a:lnTo>
                  <a:lnTo>
                    <a:pt x="349783" y="544830"/>
                  </a:lnTo>
                  <a:lnTo>
                    <a:pt x="341706" y="549910"/>
                  </a:lnTo>
                  <a:lnTo>
                    <a:pt x="274764" y="615950"/>
                  </a:lnTo>
                  <a:lnTo>
                    <a:pt x="266255" y="623570"/>
                  </a:lnTo>
                  <a:lnTo>
                    <a:pt x="257657" y="632460"/>
                  </a:lnTo>
                  <a:lnTo>
                    <a:pt x="240195" y="647700"/>
                  </a:lnTo>
                  <a:lnTo>
                    <a:pt x="228346" y="657860"/>
                  </a:lnTo>
                  <a:lnTo>
                    <a:pt x="217716" y="666750"/>
                  </a:lnTo>
                  <a:lnTo>
                    <a:pt x="215760" y="668020"/>
                  </a:lnTo>
                  <a:lnTo>
                    <a:pt x="211924" y="670560"/>
                  </a:lnTo>
                  <a:lnTo>
                    <a:pt x="211086" y="673100"/>
                  </a:lnTo>
                  <a:lnTo>
                    <a:pt x="206451" y="673100"/>
                  </a:lnTo>
                  <a:lnTo>
                    <a:pt x="207060" y="671830"/>
                  </a:lnTo>
                  <a:lnTo>
                    <a:pt x="207098" y="669290"/>
                  </a:lnTo>
                  <a:lnTo>
                    <a:pt x="207225" y="668020"/>
                  </a:lnTo>
                  <a:lnTo>
                    <a:pt x="207416" y="666750"/>
                  </a:lnTo>
                  <a:lnTo>
                    <a:pt x="206921" y="668020"/>
                  </a:lnTo>
                  <a:lnTo>
                    <a:pt x="208699" y="660400"/>
                  </a:lnTo>
                  <a:lnTo>
                    <a:pt x="212991" y="642620"/>
                  </a:lnTo>
                  <a:lnTo>
                    <a:pt x="214515" y="636270"/>
                  </a:lnTo>
                  <a:lnTo>
                    <a:pt x="219506" y="613410"/>
                  </a:lnTo>
                  <a:lnTo>
                    <a:pt x="220624" y="608330"/>
                  </a:lnTo>
                  <a:lnTo>
                    <a:pt x="225615" y="585470"/>
                  </a:lnTo>
                  <a:lnTo>
                    <a:pt x="226161" y="582930"/>
                  </a:lnTo>
                  <a:lnTo>
                    <a:pt x="224993" y="574040"/>
                  </a:lnTo>
                  <a:lnTo>
                    <a:pt x="225653" y="565150"/>
                  </a:lnTo>
                  <a:lnTo>
                    <a:pt x="226479" y="554990"/>
                  </a:lnTo>
                  <a:lnTo>
                    <a:pt x="226402" y="553720"/>
                  </a:lnTo>
                  <a:lnTo>
                    <a:pt x="202196" y="553720"/>
                  </a:lnTo>
                  <a:lnTo>
                    <a:pt x="201663" y="553720"/>
                  </a:lnTo>
                  <a:lnTo>
                    <a:pt x="199110" y="560070"/>
                  </a:lnTo>
                  <a:lnTo>
                    <a:pt x="198031" y="567690"/>
                  </a:lnTo>
                  <a:lnTo>
                    <a:pt x="197078" y="576580"/>
                  </a:lnTo>
                  <a:lnTo>
                    <a:pt x="194957" y="583552"/>
                  </a:lnTo>
                  <a:lnTo>
                    <a:pt x="192747" y="581850"/>
                  </a:lnTo>
                  <a:lnTo>
                    <a:pt x="192303" y="588010"/>
                  </a:lnTo>
                  <a:lnTo>
                    <a:pt x="191884" y="594360"/>
                  </a:lnTo>
                  <a:lnTo>
                    <a:pt x="191858" y="600710"/>
                  </a:lnTo>
                  <a:lnTo>
                    <a:pt x="192468" y="608330"/>
                  </a:lnTo>
                  <a:lnTo>
                    <a:pt x="191465" y="607060"/>
                  </a:lnTo>
                  <a:lnTo>
                    <a:pt x="190271" y="607060"/>
                  </a:lnTo>
                  <a:lnTo>
                    <a:pt x="190068" y="604520"/>
                  </a:lnTo>
                  <a:lnTo>
                    <a:pt x="188645" y="610870"/>
                  </a:lnTo>
                  <a:lnTo>
                    <a:pt x="187540" y="617220"/>
                  </a:lnTo>
                  <a:lnTo>
                    <a:pt x="188366" y="618972"/>
                  </a:lnTo>
                  <a:lnTo>
                    <a:pt x="188747" y="617220"/>
                  </a:lnTo>
                  <a:lnTo>
                    <a:pt x="192227" y="613410"/>
                  </a:lnTo>
                  <a:lnTo>
                    <a:pt x="192709" y="622300"/>
                  </a:lnTo>
                  <a:lnTo>
                    <a:pt x="191033" y="626110"/>
                  </a:lnTo>
                  <a:lnTo>
                    <a:pt x="190436" y="626110"/>
                  </a:lnTo>
                  <a:lnTo>
                    <a:pt x="188925" y="632460"/>
                  </a:lnTo>
                  <a:lnTo>
                    <a:pt x="190322" y="632460"/>
                  </a:lnTo>
                  <a:lnTo>
                    <a:pt x="188760" y="638810"/>
                  </a:lnTo>
                  <a:lnTo>
                    <a:pt x="186296" y="642620"/>
                  </a:lnTo>
                  <a:lnTo>
                    <a:pt x="188861" y="636270"/>
                  </a:lnTo>
                  <a:lnTo>
                    <a:pt x="186791" y="636270"/>
                  </a:lnTo>
                  <a:lnTo>
                    <a:pt x="182168" y="637540"/>
                  </a:lnTo>
                  <a:lnTo>
                    <a:pt x="180416" y="650240"/>
                  </a:lnTo>
                  <a:lnTo>
                    <a:pt x="179578" y="650240"/>
                  </a:lnTo>
                  <a:lnTo>
                    <a:pt x="180111" y="652780"/>
                  </a:lnTo>
                  <a:lnTo>
                    <a:pt x="180251" y="655320"/>
                  </a:lnTo>
                  <a:lnTo>
                    <a:pt x="181457" y="655320"/>
                  </a:lnTo>
                  <a:lnTo>
                    <a:pt x="181241" y="660400"/>
                  </a:lnTo>
                  <a:lnTo>
                    <a:pt x="178485" y="655320"/>
                  </a:lnTo>
                  <a:lnTo>
                    <a:pt x="177546" y="660400"/>
                  </a:lnTo>
                  <a:lnTo>
                    <a:pt x="178714" y="666750"/>
                  </a:lnTo>
                  <a:lnTo>
                    <a:pt x="180263" y="671830"/>
                  </a:lnTo>
                  <a:lnTo>
                    <a:pt x="181152" y="673569"/>
                  </a:lnTo>
                  <a:lnTo>
                    <a:pt x="180263" y="674928"/>
                  </a:lnTo>
                  <a:lnTo>
                    <a:pt x="180263" y="703580"/>
                  </a:lnTo>
                  <a:lnTo>
                    <a:pt x="177520" y="708660"/>
                  </a:lnTo>
                  <a:lnTo>
                    <a:pt x="179311" y="703097"/>
                  </a:lnTo>
                  <a:lnTo>
                    <a:pt x="179616" y="703580"/>
                  </a:lnTo>
                  <a:lnTo>
                    <a:pt x="180263" y="703580"/>
                  </a:lnTo>
                  <a:lnTo>
                    <a:pt x="180263" y="674928"/>
                  </a:lnTo>
                  <a:lnTo>
                    <a:pt x="176441" y="680720"/>
                  </a:lnTo>
                  <a:lnTo>
                    <a:pt x="175958" y="675640"/>
                  </a:lnTo>
                  <a:lnTo>
                    <a:pt x="175310" y="678180"/>
                  </a:lnTo>
                  <a:lnTo>
                    <a:pt x="175044" y="680720"/>
                  </a:lnTo>
                  <a:lnTo>
                    <a:pt x="175158" y="685800"/>
                  </a:lnTo>
                  <a:lnTo>
                    <a:pt x="175298" y="689610"/>
                  </a:lnTo>
                  <a:lnTo>
                    <a:pt x="178206" y="690880"/>
                  </a:lnTo>
                  <a:lnTo>
                    <a:pt x="179895" y="692150"/>
                  </a:lnTo>
                  <a:lnTo>
                    <a:pt x="179031" y="693420"/>
                  </a:lnTo>
                  <a:lnTo>
                    <a:pt x="178523" y="695960"/>
                  </a:lnTo>
                  <a:lnTo>
                    <a:pt x="178219" y="698500"/>
                  </a:lnTo>
                  <a:lnTo>
                    <a:pt x="177965" y="701040"/>
                  </a:lnTo>
                  <a:lnTo>
                    <a:pt x="178981" y="702589"/>
                  </a:lnTo>
                  <a:lnTo>
                    <a:pt x="176999" y="703580"/>
                  </a:lnTo>
                  <a:lnTo>
                    <a:pt x="175945" y="706120"/>
                  </a:lnTo>
                  <a:lnTo>
                    <a:pt x="174739" y="712470"/>
                  </a:lnTo>
                  <a:lnTo>
                    <a:pt x="171119" y="707390"/>
                  </a:lnTo>
                  <a:lnTo>
                    <a:pt x="171869" y="715010"/>
                  </a:lnTo>
                  <a:lnTo>
                    <a:pt x="201790" y="715010"/>
                  </a:lnTo>
                  <a:lnTo>
                    <a:pt x="202272" y="712470"/>
                  </a:lnTo>
                  <a:lnTo>
                    <a:pt x="202742" y="709930"/>
                  </a:lnTo>
                  <a:lnTo>
                    <a:pt x="204012" y="708660"/>
                  </a:lnTo>
                  <a:lnTo>
                    <a:pt x="210337" y="702310"/>
                  </a:lnTo>
                  <a:lnTo>
                    <a:pt x="205714" y="711200"/>
                  </a:lnTo>
                  <a:lnTo>
                    <a:pt x="208749" y="709930"/>
                  </a:lnTo>
                  <a:lnTo>
                    <a:pt x="215277" y="704850"/>
                  </a:lnTo>
                  <a:lnTo>
                    <a:pt x="218376" y="702310"/>
                  </a:lnTo>
                  <a:lnTo>
                    <a:pt x="221488" y="699770"/>
                  </a:lnTo>
                  <a:lnTo>
                    <a:pt x="227444" y="694690"/>
                  </a:lnTo>
                  <a:lnTo>
                    <a:pt x="233172" y="689610"/>
                  </a:lnTo>
                  <a:lnTo>
                    <a:pt x="233578" y="690702"/>
                  </a:lnTo>
                  <a:lnTo>
                    <a:pt x="234708" y="689610"/>
                  </a:lnTo>
                  <a:lnTo>
                    <a:pt x="238620" y="685800"/>
                  </a:lnTo>
                  <a:lnTo>
                    <a:pt x="244563" y="680720"/>
                  </a:lnTo>
                  <a:lnTo>
                    <a:pt x="248983" y="675640"/>
                  </a:lnTo>
                  <a:lnTo>
                    <a:pt x="250088" y="674370"/>
                  </a:lnTo>
                  <a:lnTo>
                    <a:pt x="250875" y="673100"/>
                  </a:lnTo>
                  <a:lnTo>
                    <a:pt x="254038" y="668020"/>
                  </a:lnTo>
                  <a:lnTo>
                    <a:pt x="254342" y="669290"/>
                  </a:lnTo>
                  <a:lnTo>
                    <a:pt x="255473" y="669290"/>
                  </a:lnTo>
                  <a:lnTo>
                    <a:pt x="254317" y="671830"/>
                  </a:lnTo>
                  <a:lnTo>
                    <a:pt x="257378" y="669290"/>
                  </a:lnTo>
                  <a:lnTo>
                    <a:pt x="257289" y="668020"/>
                  </a:lnTo>
                  <a:lnTo>
                    <a:pt x="257200" y="666750"/>
                  </a:lnTo>
                  <a:lnTo>
                    <a:pt x="257340" y="664210"/>
                  </a:lnTo>
                  <a:lnTo>
                    <a:pt x="261353" y="661670"/>
                  </a:lnTo>
                  <a:lnTo>
                    <a:pt x="261010" y="664210"/>
                  </a:lnTo>
                  <a:lnTo>
                    <a:pt x="262686" y="661670"/>
                  </a:lnTo>
                  <a:lnTo>
                    <a:pt x="264363" y="659130"/>
                  </a:lnTo>
                  <a:lnTo>
                    <a:pt x="271716" y="657860"/>
                  </a:lnTo>
                  <a:lnTo>
                    <a:pt x="274828" y="650240"/>
                  </a:lnTo>
                  <a:lnTo>
                    <a:pt x="275831" y="651510"/>
                  </a:lnTo>
                  <a:lnTo>
                    <a:pt x="274891" y="652780"/>
                  </a:lnTo>
                  <a:lnTo>
                    <a:pt x="274548" y="654050"/>
                  </a:lnTo>
                  <a:lnTo>
                    <a:pt x="277761" y="650240"/>
                  </a:lnTo>
                  <a:lnTo>
                    <a:pt x="278828" y="648970"/>
                  </a:lnTo>
                  <a:lnTo>
                    <a:pt x="284797" y="643890"/>
                  </a:lnTo>
                  <a:lnTo>
                    <a:pt x="286842" y="637540"/>
                  </a:lnTo>
                  <a:lnTo>
                    <a:pt x="288455" y="638810"/>
                  </a:lnTo>
                  <a:lnTo>
                    <a:pt x="288671" y="640080"/>
                  </a:lnTo>
                  <a:lnTo>
                    <a:pt x="287451" y="642620"/>
                  </a:lnTo>
                  <a:lnTo>
                    <a:pt x="293458" y="638810"/>
                  </a:lnTo>
                  <a:lnTo>
                    <a:pt x="292290" y="637540"/>
                  </a:lnTo>
                  <a:lnTo>
                    <a:pt x="289953" y="635000"/>
                  </a:lnTo>
                  <a:lnTo>
                    <a:pt x="295351" y="631190"/>
                  </a:lnTo>
                  <a:lnTo>
                    <a:pt x="296786" y="629920"/>
                  </a:lnTo>
                  <a:lnTo>
                    <a:pt x="299669" y="629920"/>
                  </a:lnTo>
                  <a:lnTo>
                    <a:pt x="300456" y="627380"/>
                  </a:lnTo>
                  <a:lnTo>
                    <a:pt x="307124" y="621030"/>
                  </a:lnTo>
                  <a:lnTo>
                    <a:pt x="308927" y="617220"/>
                  </a:lnTo>
                  <a:lnTo>
                    <a:pt x="310553" y="618490"/>
                  </a:lnTo>
                  <a:lnTo>
                    <a:pt x="350989" y="579120"/>
                  </a:lnTo>
                  <a:lnTo>
                    <a:pt x="381508" y="539750"/>
                  </a:lnTo>
                  <a:lnTo>
                    <a:pt x="388391" y="537248"/>
                  </a:lnTo>
                  <a:lnTo>
                    <a:pt x="391477" y="532130"/>
                  </a:lnTo>
                  <a:lnTo>
                    <a:pt x="392163" y="532130"/>
                  </a:lnTo>
                  <a:lnTo>
                    <a:pt x="394220" y="528320"/>
                  </a:lnTo>
                  <a:lnTo>
                    <a:pt x="397662" y="528320"/>
                  </a:lnTo>
                  <a:lnTo>
                    <a:pt x="398322" y="527050"/>
                  </a:lnTo>
                  <a:lnTo>
                    <a:pt x="399630" y="524510"/>
                  </a:lnTo>
                  <a:lnTo>
                    <a:pt x="398729" y="523240"/>
                  </a:lnTo>
                  <a:lnTo>
                    <a:pt x="399821" y="518160"/>
                  </a:lnTo>
                  <a:lnTo>
                    <a:pt x="409384" y="518160"/>
                  </a:lnTo>
                  <a:lnTo>
                    <a:pt x="407098" y="513080"/>
                  </a:lnTo>
                  <a:lnTo>
                    <a:pt x="411594" y="511810"/>
                  </a:lnTo>
                  <a:lnTo>
                    <a:pt x="411035" y="505460"/>
                  </a:lnTo>
                  <a:lnTo>
                    <a:pt x="417372" y="506730"/>
                  </a:lnTo>
                  <a:lnTo>
                    <a:pt x="417487" y="505460"/>
                  </a:lnTo>
                  <a:lnTo>
                    <a:pt x="418007" y="499110"/>
                  </a:lnTo>
                  <a:lnTo>
                    <a:pt x="418223" y="500380"/>
                  </a:lnTo>
                  <a:lnTo>
                    <a:pt x="419849" y="499110"/>
                  </a:lnTo>
                  <a:lnTo>
                    <a:pt x="424688" y="495300"/>
                  </a:lnTo>
                  <a:lnTo>
                    <a:pt x="424256" y="483870"/>
                  </a:lnTo>
                  <a:lnTo>
                    <a:pt x="428942" y="483870"/>
                  </a:lnTo>
                  <a:lnTo>
                    <a:pt x="432409" y="477520"/>
                  </a:lnTo>
                  <a:lnTo>
                    <a:pt x="436206" y="471170"/>
                  </a:lnTo>
                  <a:lnTo>
                    <a:pt x="434149" y="467360"/>
                  </a:lnTo>
                  <a:lnTo>
                    <a:pt x="436054" y="467360"/>
                  </a:lnTo>
                  <a:lnTo>
                    <a:pt x="437235" y="469900"/>
                  </a:lnTo>
                  <a:lnTo>
                    <a:pt x="437591" y="471170"/>
                  </a:lnTo>
                  <a:lnTo>
                    <a:pt x="439978" y="467360"/>
                  </a:lnTo>
                  <a:lnTo>
                    <a:pt x="440766" y="466090"/>
                  </a:lnTo>
                  <a:lnTo>
                    <a:pt x="447903" y="454660"/>
                  </a:lnTo>
                  <a:lnTo>
                    <a:pt x="450113" y="450850"/>
                  </a:lnTo>
                  <a:lnTo>
                    <a:pt x="458203" y="436880"/>
                  </a:lnTo>
                  <a:lnTo>
                    <a:pt x="467423" y="420370"/>
                  </a:lnTo>
                  <a:lnTo>
                    <a:pt x="474510" y="403860"/>
                  </a:lnTo>
                  <a:lnTo>
                    <a:pt x="475716" y="402590"/>
                  </a:lnTo>
                  <a:lnTo>
                    <a:pt x="475500" y="403860"/>
                  </a:lnTo>
                  <a:lnTo>
                    <a:pt x="475805" y="405130"/>
                  </a:lnTo>
                  <a:lnTo>
                    <a:pt x="477075" y="402590"/>
                  </a:lnTo>
                  <a:lnTo>
                    <a:pt x="480237" y="396240"/>
                  </a:lnTo>
                  <a:lnTo>
                    <a:pt x="486130" y="387350"/>
                  </a:lnTo>
                  <a:lnTo>
                    <a:pt x="490969" y="378460"/>
                  </a:lnTo>
                  <a:lnTo>
                    <a:pt x="492239" y="369570"/>
                  </a:lnTo>
                  <a:lnTo>
                    <a:pt x="491172" y="364490"/>
                  </a:lnTo>
                  <a:lnTo>
                    <a:pt x="493814" y="361950"/>
                  </a:lnTo>
                  <a:lnTo>
                    <a:pt x="495681" y="363220"/>
                  </a:lnTo>
                  <a:lnTo>
                    <a:pt x="497865" y="361950"/>
                  </a:lnTo>
                  <a:lnTo>
                    <a:pt x="497281" y="358140"/>
                  </a:lnTo>
                  <a:lnTo>
                    <a:pt x="503364" y="350520"/>
                  </a:lnTo>
                  <a:lnTo>
                    <a:pt x="501523" y="347980"/>
                  </a:lnTo>
                  <a:lnTo>
                    <a:pt x="503351" y="346710"/>
                  </a:lnTo>
                  <a:lnTo>
                    <a:pt x="502742" y="349250"/>
                  </a:lnTo>
                  <a:lnTo>
                    <a:pt x="503605" y="349250"/>
                  </a:lnTo>
                  <a:lnTo>
                    <a:pt x="505383" y="346710"/>
                  </a:lnTo>
                  <a:lnTo>
                    <a:pt x="507149" y="344170"/>
                  </a:lnTo>
                  <a:lnTo>
                    <a:pt x="506310" y="335280"/>
                  </a:lnTo>
                  <a:lnTo>
                    <a:pt x="509866" y="330200"/>
                  </a:lnTo>
                  <a:lnTo>
                    <a:pt x="510311" y="332740"/>
                  </a:lnTo>
                  <a:lnTo>
                    <a:pt x="512000" y="330200"/>
                  </a:lnTo>
                  <a:lnTo>
                    <a:pt x="524649" y="311150"/>
                  </a:lnTo>
                  <a:lnTo>
                    <a:pt x="537464" y="287020"/>
                  </a:lnTo>
                  <a:lnTo>
                    <a:pt x="546760" y="262890"/>
                  </a:lnTo>
                  <a:lnTo>
                    <a:pt x="550519" y="240030"/>
                  </a:lnTo>
                  <a:lnTo>
                    <a:pt x="551383" y="233680"/>
                  </a:lnTo>
                  <a:lnTo>
                    <a:pt x="555459" y="238760"/>
                  </a:lnTo>
                  <a:lnTo>
                    <a:pt x="555980" y="234950"/>
                  </a:lnTo>
                  <a:lnTo>
                    <a:pt x="556133" y="233680"/>
                  </a:lnTo>
                  <a:lnTo>
                    <a:pt x="557149" y="224790"/>
                  </a:lnTo>
                  <a:lnTo>
                    <a:pt x="558990" y="214630"/>
                  </a:lnTo>
                  <a:lnTo>
                    <a:pt x="561035" y="203200"/>
                  </a:lnTo>
                  <a:lnTo>
                    <a:pt x="562749" y="191770"/>
                  </a:lnTo>
                  <a:lnTo>
                    <a:pt x="563587" y="182880"/>
                  </a:lnTo>
                  <a:close/>
                </a:path>
              </a:pathLst>
            </a:custGeom>
            <a:solidFill>
              <a:srgbClr val="000000"/>
            </a:solidFill>
          </p:spPr>
          <p:txBody>
            <a:bodyPr wrap="square" lIns="0" tIns="0" rIns="0" bIns="0" rtlCol="0"/>
            <a:lstStyle/>
            <a:p>
              <a:endParaRPr/>
            </a:p>
          </p:txBody>
        </p:sp>
        <p:sp>
          <p:nvSpPr>
            <p:cNvPr id="29" name="object 29"/>
            <p:cNvSpPr/>
            <p:nvPr/>
          </p:nvSpPr>
          <p:spPr>
            <a:xfrm>
              <a:off x="7184065" y="1296155"/>
              <a:ext cx="576580" cy="704215"/>
            </a:xfrm>
            <a:custGeom>
              <a:avLst/>
              <a:gdLst/>
              <a:ahLst/>
              <a:cxnLst/>
              <a:rect l="l" t="t" r="r" b="b"/>
              <a:pathLst>
                <a:path w="576579" h="704214">
                  <a:moveTo>
                    <a:pt x="454177" y="0"/>
                  </a:moveTo>
                  <a:lnTo>
                    <a:pt x="397580" y="20479"/>
                  </a:lnTo>
                  <a:lnTo>
                    <a:pt x="342448" y="42271"/>
                  </a:lnTo>
                  <a:lnTo>
                    <a:pt x="274456" y="71383"/>
                  </a:lnTo>
                  <a:lnTo>
                    <a:pt x="198742" y="107061"/>
                  </a:lnTo>
                  <a:lnTo>
                    <a:pt x="157817" y="128220"/>
                  </a:lnTo>
                  <a:lnTo>
                    <a:pt x="122315" y="148416"/>
                  </a:lnTo>
                  <a:lnTo>
                    <a:pt x="66586" y="186486"/>
                  </a:lnTo>
                  <a:lnTo>
                    <a:pt x="38106" y="212501"/>
                  </a:lnTo>
                  <a:lnTo>
                    <a:pt x="4926" y="265389"/>
                  </a:lnTo>
                  <a:lnTo>
                    <a:pt x="0" y="292633"/>
                  </a:lnTo>
                  <a:lnTo>
                    <a:pt x="4593" y="328477"/>
                  </a:lnTo>
                  <a:lnTo>
                    <a:pt x="21621" y="366368"/>
                  </a:lnTo>
                  <a:lnTo>
                    <a:pt x="51756" y="407428"/>
                  </a:lnTo>
                  <a:lnTo>
                    <a:pt x="95669" y="452780"/>
                  </a:lnTo>
                  <a:lnTo>
                    <a:pt x="130979" y="484302"/>
                  </a:lnTo>
                  <a:lnTo>
                    <a:pt x="167895" y="514191"/>
                  </a:lnTo>
                  <a:lnTo>
                    <a:pt x="206338" y="542406"/>
                  </a:lnTo>
                  <a:lnTo>
                    <a:pt x="246230" y="568905"/>
                  </a:lnTo>
                  <a:lnTo>
                    <a:pt x="287489" y="593648"/>
                  </a:lnTo>
                  <a:lnTo>
                    <a:pt x="329957" y="616538"/>
                  </a:lnTo>
                  <a:lnTo>
                    <a:pt x="373640" y="637594"/>
                  </a:lnTo>
                  <a:lnTo>
                    <a:pt x="418461" y="656772"/>
                  </a:lnTo>
                  <a:lnTo>
                    <a:pt x="464343" y="674032"/>
                  </a:lnTo>
                  <a:lnTo>
                    <a:pt x="511208" y="689331"/>
                  </a:lnTo>
                  <a:lnTo>
                    <a:pt x="562876" y="703618"/>
                  </a:lnTo>
                  <a:lnTo>
                    <a:pt x="567080" y="702716"/>
                  </a:lnTo>
                  <a:lnTo>
                    <a:pt x="570204" y="700214"/>
                  </a:lnTo>
                  <a:lnTo>
                    <a:pt x="572300" y="698207"/>
                  </a:lnTo>
                  <a:lnTo>
                    <a:pt x="576072" y="692175"/>
                  </a:lnTo>
                  <a:lnTo>
                    <a:pt x="575640" y="686079"/>
                  </a:lnTo>
                  <a:lnTo>
                    <a:pt x="565247" y="673655"/>
                  </a:lnTo>
                  <a:lnTo>
                    <a:pt x="547913" y="651972"/>
                  </a:lnTo>
                  <a:lnTo>
                    <a:pt x="522472" y="618763"/>
                  </a:lnTo>
                  <a:lnTo>
                    <a:pt x="491417" y="576041"/>
                  </a:lnTo>
                  <a:lnTo>
                    <a:pt x="457238" y="525822"/>
                  </a:lnTo>
                  <a:lnTo>
                    <a:pt x="422428" y="470117"/>
                  </a:lnTo>
                  <a:lnTo>
                    <a:pt x="389478" y="410942"/>
                  </a:lnTo>
                  <a:lnTo>
                    <a:pt x="360881" y="350309"/>
                  </a:lnTo>
                  <a:lnTo>
                    <a:pt x="339128" y="290233"/>
                  </a:lnTo>
                  <a:lnTo>
                    <a:pt x="330435" y="237433"/>
                  </a:lnTo>
                  <a:lnTo>
                    <a:pt x="335538" y="191369"/>
                  </a:lnTo>
                  <a:lnTo>
                    <a:pt x="351226" y="151134"/>
                  </a:lnTo>
                  <a:lnTo>
                    <a:pt x="374285" y="115822"/>
                  </a:lnTo>
                  <a:lnTo>
                    <a:pt x="401503" y="84525"/>
                  </a:lnTo>
                  <a:lnTo>
                    <a:pt x="438645" y="47524"/>
                  </a:lnTo>
                  <a:lnTo>
                    <a:pt x="455251" y="30608"/>
                  </a:lnTo>
                  <a:lnTo>
                    <a:pt x="466318" y="18084"/>
                  </a:lnTo>
                  <a:lnTo>
                    <a:pt x="466699" y="11671"/>
                  </a:lnTo>
                  <a:lnTo>
                    <a:pt x="460235" y="2070"/>
                  </a:lnTo>
                  <a:lnTo>
                    <a:pt x="454177" y="0"/>
                  </a:lnTo>
                  <a:close/>
                </a:path>
              </a:pathLst>
            </a:custGeom>
            <a:solidFill>
              <a:srgbClr val="FFF200"/>
            </a:solidFill>
          </p:spPr>
          <p:txBody>
            <a:bodyPr wrap="square" lIns="0" tIns="0" rIns="0" bIns="0" rtlCol="0"/>
            <a:lstStyle/>
            <a:p>
              <a:endParaRPr/>
            </a:p>
          </p:txBody>
        </p:sp>
        <p:sp>
          <p:nvSpPr>
            <p:cNvPr id="30" name="object 30"/>
            <p:cNvSpPr/>
            <p:nvPr/>
          </p:nvSpPr>
          <p:spPr>
            <a:xfrm>
              <a:off x="7166953" y="1280908"/>
              <a:ext cx="615315" cy="742950"/>
            </a:xfrm>
            <a:custGeom>
              <a:avLst/>
              <a:gdLst/>
              <a:ahLst/>
              <a:cxnLst/>
              <a:rect l="l" t="t" r="r" b="b"/>
              <a:pathLst>
                <a:path w="615315" h="742950">
                  <a:moveTo>
                    <a:pt x="12801" y="303936"/>
                  </a:moveTo>
                  <a:lnTo>
                    <a:pt x="12395" y="304457"/>
                  </a:lnTo>
                  <a:lnTo>
                    <a:pt x="11518" y="305219"/>
                  </a:lnTo>
                  <a:lnTo>
                    <a:pt x="10947" y="302234"/>
                  </a:lnTo>
                  <a:lnTo>
                    <a:pt x="9550" y="304825"/>
                  </a:lnTo>
                  <a:lnTo>
                    <a:pt x="10629" y="306539"/>
                  </a:lnTo>
                  <a:lnTo>
                    <a:pt x="11963" y="307682"/>
                  </a:lnTo>
                  <a:lnTo>
                    <a:pt x="12801" y="303936"/>
                  </a:lnTo>
                  <a:close/>
                </a:path>
                <a:path w="615315" h="742950">
                  <a:moveTo>
                    <a:pt x="18084" y="290588"/>
                  </a:moveTo>
                  <a:lnTo>
                    <a:pt x="16510" y="285711"/>
                  </a:lnTo>
                  <a:lnTo>
                    <a:pt x="14185" y="290855"/>
                  </a:lnTo>
                  <a:lnTo>
                    <a:pt x="11925" y="292290"/>
                  </a:lnTo>
                  <a:lnTo>
                    <a:pt x="13550" y="293192"/>
                  </a:lnTo>
                  <a:lnTo>
                    <a:pt x="16167" y="290715"/>
                  </a:lnTo>
                  <a:lnTo>
                    <a:pt x="18084" y="290588"/>
                  </a:lnTo>
                  <a:close/>
                </a:path>
                <a:path w="615315" h="742950">
                  <a:moveTo>
                    <a:pt x="21602" y="288290"/>
                  </a:moveTo>
                  <a:lnTo>
                    <a:pt x="20777" y="283806"/>
                  </a:lnTo>
                  <a:lnTo>
                    <a:pt x="20218" y="284480"/>
                  </a:lnTo>
                  <a:lnTo>
                    <a:pt x="21602" y="288290"/>
                  </a:lnTo>
                  <a:close/>
                </a:path>
                <a:path w="615315" h="742950">
                  <a:moveTo>
                    <a:pt x="22987" y="265430"/>
                  </a:moveTo>
                  <a:lnTo>
                    <a:pt x="22974" y="264414"/>
                  </a:lnTo>
                  <a:lnTo>
                    <a:pt x="22110" y="265430"/>
                  </a:lnTo>
                  <a:lnTo>
                    <a:pt x="22987" y="265430"/>
                  </a:lnTo>
                  <a:close/>
                </a:path>
                <a:path w="615315" h="742950">
                  <a:moveTo>
                    <a:pt x="50558" y="246380"/>
                  </a:moveTo>
                  <a:lnTo>
                    <a:pt x="48552" y="241300"/>
                  </a:lnTo>
                  <a:lnTo>
                    <a:pt x="47688" y="242125"/>
                  </a:lnTo>
                  <a:lnTo>
                    <a:pt x="50558" y="246380"/>
                  </a:lnTo>
                  <a:close/>
                </a:path>
                <a:path w="615315" h="742950">
                  <a:moveTo>
                    <a:pt x="118313" y="194411"/>
                  </a:moveTo>
                  <a:lnTo>
                    <a:pt x="115455" y="194284"/>
                  </a:lnTo>
                  <a:lnTo>
                    <a:pt x="115646" y="194868"/>
                  </a:lnTo>
                  <a:lnTo>
                    <a:pt x="115455" y="196011"/>
                  </a:lnTo>
                  <a:lnTo>
                    <a:pt x="116205" y="196634"/>
                  </a:lnTo>
                  <a:lnTo>
                    <a:pt x="114846" y="197764"/>
                  </a:lnTo>
                  <a:lnTo>
                    <a:pt x="116573" y="197827"/>
                  </a:lnTo>
                  <a:lnTo>
                    <a:pt x="116928" y="195503"/>
                  </a:lnTo>
                  <a:lnTo>
                    <a:pt x="118313" y="194411"/>
                  </a:lnTo>
                  <a:close/>
                </a:path>
                <a:path w="615315" h="742950">
                  <a:moveTo>
                    <a:pt x="123825" y="194411"/>
                  </a:moveTo>
                  <a:lnTo>
                    <a:pt x="120865" y="191770"/>
                  </a:lnTo>
                  <a:lnTo>
                    <a:pt x="119761" y="198120"/>
                  </a:lnTo>
                  <a:lnTo>
                    <a:pt x="123825" y="194411"/>
                  </a:lnTo>
                  <a:close/>
                </a:path>
                <a:path w="615315" h="742950">
                  <a:moveTo>
                    <a:pt x="132664" y="190500"/>
                  </a:moveTo>
                  <a:lnTo>
                    <a:pt x="126974" y="190500"/>
                  </a:lnTo>
                  <a:lnTo>
                    <a:pt x="121970" y="191770"/>
                  </a:lnTo>
                  <a:lnTo>
                    <a:pt x="126720" y="191770"/>
                  </a:lnTo>
                  <a:lnTo>
                    <a:pt x="123825" y="194411"/>
                  </a:lnTo>
                  <a:lnTo>
                    <a:pt x="126555" y="196850"/>
                  </a:lnTo>
                  <a:lnTo>
                    <a:pt x="128625" y="191770"/>
                  </a:lnTo>
                  <a:lnTo>
                    <a:pt x="130340" y="191770"/>
                  </a:lnTo>
                  <a:lnTo>
                    <a:pt x="128485" y="195580"/>
                  </a:lnTo>
                  <a:lnTo>
                    <a:pt x="131394" y="194310"/>
                  </a:lnTo>
                  <a:lnTo>
                    <a:pt x="132664" y="190500"/>
                  </a:lnTo>
                  <a:close/>
                </a:path>
                <a:path w="615315" h="742950">
                  <a:moveTo>
                    <a:pt x="147256" y="178117"/>
                  </a:moveTo>
                  <a:lnTo>
                    <a:pt x="146799" y="176301"/>
                  </a:lnTo>
                  <a:lnTo>
                    <a:pt x="137591" y="185915"/>
                  </a:lnTo>
                  <a:lnTo>
                    <a:pt x="141312" y="183286"/>
                  </a:lnTo>
                  <a:lnTo>
                    <a:pt x="147256" y="178117"/>
                  </a:lnTo>
                  <a:close/>
                </a:path>
                <a:path w="615315" h="742950">
                  <a:moveTo>
                    <a:pt x="160070" y="173990"/>
                  </a:moveTo>
                  <a:lnTo>
                    <a:pt x="157632" y="173990"/>
                  </a:lnTo>
                  <a:lnTo>
                    <a:pt x="153720" y="180340"/>
                  </a:lnTo>
                  <a:lnTo>
                    <a:pt x="160070" y="173990"/>
                  </a:lnTo>
                  <a:close/>
                </a:path>
                <a:path w="615315" h="742950">
                  <a:moveTo>
                    <a:pt x="163017" y="173113"/>
                  </a:moveTo>
                  <a:lnTo>
                    <a:pt x="162610" y="171450"/>
                  </a:lnTo>
                  <a:lnTo>
                    <a:pt x="160070" y="173990"/>
                  </a:lnTo>
                  <a:lnTo>
                    <a:pt x="161620" y="173990"/>
                  </a:lnTo>
                  <a:lnTo>
                    <a:pt x="163017" y="173113"/>
                  </a:lnTo>
                  <a:close/>
                </a:path>
                <a:path w="615315" h="742950">
                  <a:moveTo>
                    <a:pt x="178638" y="163830"/>
                  </a:moveTo>
                  <a:lnTo>
                    <a:pt x="177736" y="161290"/>
                  </a:lnTo>
                  <a:lnTo>
                    <a:pt x="174688" y="162534"/>
                  </a:lnTo>
                  <a:lnTo>
                    <a:pt x="173786" y="166370"/>
                  </a:lnTo>
                  <a:lnTo>
                    <a:pt x="163017" y="173113"/>
                  </a:lnTo>
                  <a:lnTo>
                    <a:pt x="163550" y="175260"/>
                  </a:lnTo>
                  <a:lnTo>
                    <a:pt x="168846" y="171450"/>
                  </a:lnTo>
                  <a:lnTo>
                    <a:pt x="170332" y="168910"/>
                  </a:lnTo>
                  <a:lnTo>
                    <a:pt x="178638" y="163830"/>
                  </a:lnTo>
                  <a:close/>
                </a:path>
                <a:path w="615315" h="742950">
                  <a:moveTo>
                    <a:pt x="182092" y="158750"/>
                  </a:moveTo>
                  <a:lnTo>
                    <a:pt x="181622" y="153670"/>
                  </a:lnTo>
                  <a:lnTo>
                    <a:pt x="177812" y="158750"/>
                  </a:lnTo>
                  <a:lnTo>
                    <a:pt x="182092" y="158750"/>
                  </a:lnTo>
                  <a:close/>
                </a:path>
                <a:path w="615315" h="742950">
                  <a:moveTo>
                    <a:pt x="183070" y="165671"/>
                  </a:moveTo>
                  <a:lnTo>
                    <a:pt x="179793" y="165773"/>
                  </a:lnTo>
                  <a:lnTo>
                    <a:pt x="179489" y="166903"/>
                  </a:lnTo>
                  <a:lnTo>
                    <a:pt x="178587" y="167944"/>
                  </a:lnTo>
                  <a:lnTo>
                    <a:pt x="179298" y="168617"/>
                  </a:lnTo>
                  <a:lnTo>
                    <a:pt x="182753" y="166776"/>
                  </a:lnTo>
                  <a:lnTo>
                    <a:pt x="183070" y="165671"/>
                  </a:lnTo>
                  <a:close/>
                </a:path>
                <a:path w="615315" h="742950">
                  <a:moveTo>
                    <a:pt x="184124" y="159931"/>
                  </a:moveTo>
                  <a:lnTo>
                    <a:pt x="182448" y="159702"/>
                  </a:lnTo>
                  <a:lnTo>
                    <a:pt x="179984" y="161099"/>
                  </a:lnTo>
                  <a:lnTo>
                    <a:pt x="180568" y="164134"/>
                  </a:lnTo>
                  <a:lnTo>
                    <a:pt x="184124" y="159931"/>
                  </a:lnTo>
                  <a:close/>
                </a:path>
                <a:path w="615315" h="742950">
                  <a:moveTo>
                    <a:pt x="185864" y="160185"/>
                  </a:moveTo>
                  <a:lnTo>
                    <a:pt x="185026" y="158889"/>
                  </a:lnTo>
                  <a:lnTo>
                    <a:pt x="184124" y="159931"/>
                  </a:lnTo>
                  <a:lnTo>
                    <a:pt x="185864" y="160185"/>
                  </a:lnTo>
                  <a:close/>
                </a:path>
                <a:path w="615315" h="742950">
                  <a:moveTo>
                    <a:pt x="203555" y="154940"/>
                  </a:moveTo>
                  <a:lnTo>
                    <a:pt x="203098" y="154520"/>
                  </a:lnTo>
                  <a:lnTo>
                    <a:pt x="201714" y="154940"/>
                  </a:lnTo>
                  <a:lnTo>
                    <a:pt x="201663" y="155130"/>
                  </a:lnTo>
                  <a:lnTo>
                    <a:pt x="203555" y="154940"/>
                  </a:lnTo>
                  <a:close/>
                </a:path>
                <a:path w="615315" h="742950">
                  <a:moveTo>
                    <a:pt x="229450" y="139700"/>
                  </a:moveTo>
                  <a:lnTo>
                    <a:pt x="224980" y="141516"/>
                  </a:lnTo>
                  <a:lnTo>
                    <a:pt x="224231" y="143116"/>
                  </a:lnTo>
                  <a:lnTo>
                    <a:pt x="224409" y="143256"/>
                  </a:lnTo>
                  <a:lnTo>
                    <a:pt x="229450" y="139700"/>
                  </a:lnTo>
                  <a:close/>
                </a:path>
                <a:path w="615315" h="742950">
                  <a:moveTo>
                    <a:pt x="252158" y="605663"/>
                  </a:moveTo>
                  <a:lnTo>
                    <a:pt x="248373" y="603250"/>
                  </a:lnTo>
                  <a:lnTo>
                    <a:pt x="251993" y="605790"/>
                  </a:lnTo>
                  <a:lnTo>
                    <a:pt x="252158" y="605663"/>
                  </a:lnTo>
                  <a:close/>
                </a:path>
                <a:path w="615315" h="742950">
                  <a:moveTo>
                    <a:pt x="255003" y="129222"/>
                  </a:moveTo>
                  <a:lnTo>
                    <a:pt x="252666" y="128181"/>
                  </a:lnTo>
                  <a:lnTo>
                    <a:pt x="249809" y="131165"/>
                  </a:lnTo>
                  <a:lnTo>
                    <a:pt x="248259" y="132067"/>
                  </a:lnTo>
                  <a:lnTo>
                    <a:pt x="248145" y="135001"/>
                  </a:lnTo>
                  <a:lnTo>
                    <a:pt x="252717" y="128803"/>
                  </a:lnTo>
                  <a:lnTo>
                    <a:pt x="255003" y="129222"/>
                  </a:lnTo>
                  <a:close/>
                </a:path>
                <a:path w="615315" h="742950">
                  <a:moveTo>
                    <a:pt x="276110" y="119380"/>
                  </a:moveTo>
                  <a:lnTo>
                    <a:pt x="270217" y="120650"/>
                  </a:lnTo>
                  <a:lnTo>
                    <a:pt x="272402" y="120650"/>
                  </a:lnTo>
                  <a:lnTo>
                    <a:pt x="273481" y="120650"/>
                  </a:lnTo>
                  <a:lnTo>
                    <a:pt x="276110" y="119380"/>
                  </a:lnTo>
                  <a:close/>
                </a:path>
                <a:path w="615315" h="742950">
                  <a:moveTo>
                    <a:pt x="283133" y="113601"/>
                  </a:moveTo>
                  <a:lnTo>
                    <a:pt x="280949" y="113715"/>
                  </a:lnTo>
                  <a:lnTo>
                    <a:pt x="279971" y="114706"/>
                  </a:lnTo>
                  <a:lnTo>
                    <a:pt x="279425" y="114604"/>
                  </a:lnTo>
                  <a:lnTo>
                    <a:pt x="278358" y="114960"/>
                  </a:lnTo>
                  <a:lnTo>
                    <a:pt x="280212" y="116547"/>
                  </a:lnTo>
                  <a:lnTo>
                    <a:pt x="281724" y="115671"/>
                  </a:lnTo>
                  <a:lnTo>
                    <a:pt x="283133" y="113601"/>
                  </a:lnTo>
                  <a:close/>
                </a:path>
                <a:path w="615315" h="742950">
                  <a:moveTo>
                    <a:pt x="286258" y="113030"/>
                  </a:moveTo>
                  <a:lnTo>
                    <a:pt x="283502" y="116840"/>
                  </a:lnTo>
                  <a:lnTo>
                    <a:pt x="286245" y="113144"/>
                  </a:lnTo>
                  <a:close/>
                </a:path>
                <a:path w="615315" h="742950">
                  <a:moveTo>
                    <a:pt x="307848" y="105410"/>
                  </a:moveTo>
                  <a:lnTo>
                    <a:pt x="307149" y="104673"/>
                  </a:lnTo>
                  <a:lnTo>
                    <a:pt x="306920" y="106680"/>
                  </a:lnTo>
                  <a:lnTo>
                    <a:pt x="307848" y="105410"/>
                  </a:lnTo>
                  <a:close/>
                </a:path>
                <a:path w="615315" h="742950">
                  <a:moveTo>
                    <a:pt x="320281" y="99060"/>
                  </a:moveTo>
                  <a:lnTo>
                    <a:pt x="319544" y="95427"/>
                  </a:lnTo>
                  <a:lnTo>
                    <a:pt x="318820" y="95250"/>
                  </a:lnTo>
                  <a:lnTo>
                    <a:pt x="317195" y="99060"/>
                  </a:lnTo>
                  <a:lnTo>
                    <a:pt x="320281" y="99060"/>
                  </a:lnTo>
                  <a:close/>
                </a:path>
                <a:path w="615315" h="742950">
                  <a:moveTo>
                    <a:pt x="333692" y="620864"/>
                  </a:moveTo>
                  <a:lnTo>
                    <a:pt x="330314" y="618490"/>
                  </a:lnTo>
                  <a:lnTo>
                    <a:pt x="330733" y="619671"/>
                  </a:lnTo>
                  <a:lnTo>
                    <a:pt x="333692" y="620864"/>
                  </a:lnTo>
                  <a:close/>
                </a:path>
                <a:path w="615315" h="742950">
                  <a:moveTo>
                    <a:pt x="334289" y="621284"/>
                  </a:moveTo>
                  <a:lnTo>
                    <a:pt x="334098" y="621030"/>
                  </a:lnTo>
                  <a:lnTo>
                    <a:pt x="333692" y="620864"/>
                  </a:lnTo>
                  <a:lnTo>
                    <a:pt x="334289" y="621284"/>
                  </a:lnTo>
                  <a:close/>
                </a:path>
                <a:path w="615315" h="742950">
                  <a:moveTo>
                    <a:pt x="335559" y="224790"/>
                  </a:moveTo>
                  <a:lnTo>
                    <a:pt x="335546" y="224472"/>
                  </a:lnTo>
                  <a:lnTo>
                    <a:pt x="335013" y="224790"/>
                  </a:lnTo>
                  <a:lnTo>
                    <a:pt x="335559" y="224790"/>
                  </a:lnTo>
                  <a:close/>
                </a:path>
                <a:path w="615315" h="742950">
                  <a:moveTo>
                    <a:pt x="335864" y="226885"/>
                  </a:moveTo>
                  <a:lnTo>
                    <a:pt x="335013" y="224790"/>
                  </a:lnTo>
                  <a:lnTo>
                    <a:pt x="334060" y="224790"/>
                  </a:lnTo>
                  <a:lnTo>
                    <a:pt x="333819" y="226060"/>
                  </a:lnTo>
                  <a:lnTo>
                    <a:pt x="335864" y="226885"/>
                  </a:lnTo>
                  <a:close/>
                </a:path>
                <a:path w="615315" h="742950">
                  <a:moveTo>
                    <a:pt x="336219" y="227025"/>
                  </a:moveTo>
                  <a:lnTo>
                    <a:pt x="335864" y="226885"/>
                  </a:lnTo>
                  <a:lnTo>
                    <a:pt x="336054" y="227330"/>
                  </a:lnTo>
                  <a:lnTo>
                    <a:pt x="336219" y="227025"/>
                  </a:lnTo>
                  <a:close/>
                </a:path>
                <a:path w="615315" h="742950">
                  <a:moveTo>
                    <a:pt x="337172" y="223520"/>
                  </a:moveTo>
                  <a:lnTo>
                    <a:pt x="336931" y="222250"/>
                  </a:lnTo>
                  <a:lnTo>
                    <a:pt x="335280" y="218440"/>
                  </a:lnTo>
                  <a:lnTo>
                    <a:pt x="335546" y="224472"/>
                  </a:lnTo>
                  <a:lnTo>
                    <a:pt x="337172" y="223520"/>
                  </a:lnTo>
                  <a:close/>
                </a:path>
                <a:path w="615315" h="742950">
                  <a:moveTo>
                    <a:pt x="338162" y="215988"/>
                  </a:moveTo>
                  <a:lnTo>
                    <a:pt x="337769" y="214630"/>
                  </a:lnTo>
                  <a:lnTo>
                    <a:pt x="336638" y="214630"/>
                  </a:lnTo>
                  <a:lnTo>
                    <a:pt x="336372" y="212090"/>
                  </a:lnTo>
                  <a:lnTo>
                    <a:pt x="333019" y="219710"/>
                  </a:lnTo>
                  <a:lnTo>
                    <a:pt x="338162" y="215988"/>
                  </a:lnTo>
                  <a:close/>
                </a:path>
                <a:path w="615315" h="742950">
                  <a:moveTo>
                    <a:pt x="338518" y="217119"/>
                  </a:moveTo>
                  <a:lnTo>
                    <a:pt x="338302" y="215900"/>
                  </a:lnTo>
                  <a:lnTo>
                    <a:pt x="338162" y="215988"/>
                  </a:lnTo>
                  <a:lnTo>
                    <a:pt x="338505" y="217170"/>
                  </a:lnTo>
                  <a:close/>
                </a:path>
                <a:path w="615315" h="742950">
                  <a:moveTo>
                    <a:pt x="338645" y="624344"/>
                  </a:moveTo>
                  <a:lnTo>
                    <a:pt x="334289" y="621284"/>
                  </a:lnTo>
                  <a:lnTo>
                    <a:pt x="337921" y="626110"/>
                  </a:lnTo>
                  <a:lnTo>
                    <a:pt x="338645" y="624344"/>
                  </a:lnTo>
                  <a:close/>
                </a:path>
                <a:path w="615315" h="742950">
                  <a:moveTo>
                    <a:pt x="341160" y="626110"/>
                  </a:moveTo>
                  <a:lnTo>
                    <a:pt x="339509" y="622300"/>
                  </a:lnTo>
                  <a:lnTo>
                    <a:pt x="338645" y="624344"/>
                  </a:lnTo>
                  <a:lnTo>
                    <a:pt x="341160" y="626110"/>
                  </a:lnTo>
                  <a:close/>
                </a:path>
                <a:path w="615315" h="742950">
                  <a:moveTo>
                    <a:pt x="344258" y="314960"/>
                  </a:moveTo>
                  <a:lnTo>
                    <a:pt x="344144" y="313512"/>
                  </a:lnTo>
                  <a:lnTo>
                    <a:pt x="343662" y="314960"/>
                  </a:lnTo>
                  <a:lnTo>
                    <a:pt x="344258" y="314960"/>
                  </a:lnTo>
                  <a:close/>
                </a:path>
                <a:path w="615315" h="742950">
                  <a:moveTo>
                    <a:pt x="346583" y="308851"/>
                  </a:moveTo>
                  <a:lnTo>
                    <a:pt x="343217" y="306070"/>
                  </a:lnTo>
                  <a:lnTo>
                    <a:pt x="343890" y="309880"/>
                  </a:lnTo>
                  <a:lnTo>
                    <a:pt x="344144" y="313512"/>
                  </a:lnTo>
                  <a:lnTo>
                    <a:pt x="344957" y="311150"/>
                  </a:lnTo>
                  <a:lnTo>
                    <a:pt x="346583" y="308851"/>
                  </a:lnTo>
                  <a:close/>
                </a:path>
                <a:path w="615315" h="742950">
                  <a:moveTo>
                    <a:pt x="346824" y="309054"/>
                  </a:moveTo>
                  <a:lnTo>
                    <a:pt x="346760" y="308610"/>
                  </a:lnTo>
                  <a:lnTo>
                    <a:pt x="346583" y="308851"/>
                  </a:lnTo>
                  <a:lnTo>
                    <a:pt x="346824" y="309054"/>
                  </a:lnTo>
                  <a:close/>
                </a:path>
                <a:path w="615315" h="742950">
                  <a:moveTo>
                    <a:pt x="347980" y="314960"/>
                  </a:moveTo>
                  <a:lnTo>
                    <a:pt x="346125" y="314960"/>
                  </a:lnTo>
                  <a:lnTo>
                    <a:pt x="346773" y="316230"/>
                  </a:lnTo>
                  <a:lnTo>
                    <a:pt x="347980" y="314960"/>
                  </a:lnTo>
                  <a:close/>
                </a:path>
                <a:path w="615315" h="742950">
                  <a:moveTo>
                    <a:pt x="348538" y="82638"/>
                  </a:moveTo>
                  <a:lnTo>
                    <a:pt x="346697" y="83820"/>
                  </a:lnTo>
                  <a:lnTo>
                    <a:pt x="348221" y="84493"/>
                  </a:lnTo>
                  <a:lnTo>
                    <a:pt x="347891" y="83820"/>
                  </a:lnTo>
                  <a:lnTo>
                    <a:pt x="348538" y="82638"/>
                  </a:lnTo>
                  <a:close/>
                </a:path>
                <a:path w="615315" h="742950">
                  <a:moveTo>
                    <a:pt x="352425" y="86360"/>
                  </a:moveTo>
                  <a:lnTo>
                    <a:pt x="348221" y="84493"/>
                  </a:lnTo>
                  <a:lnTo>
                    <a:pt x="349161" y="86360"/>
                  </a:lnTo>
                  <a:lnTo>
                    <a:pt x="352425" y="86360"/>
                  </a:lnTo>
                  <a:close/>
                </a:path>
                <a:path w="615315" h="742950">
                  <a:moveTo>
                    <a:pt x="370547" y="381774"/>
                  </a:moveTo>
                  <a:lnTo>
                    <a:pt x="370039" y="378434"/>
                  </a:lnTo>
                  <a:lnTo>
                    <a:pt x="368211" y="378612"/>
                  </a:lnTo>
                  <a:lnTo>
                    <a:pt x="370547" y="381774"/>
                  </a:lnTo>
                  <a:close/>
                </a:path>
                <a:path w="615315" h="742950">
                  <a:moveTo>
                    <a:pt x="388950" y="63500"/>
                  </a:moveTo>
                  <a:lnTo>
                    <a:pt x="386753" y="62534"/>
                  </a:lnTo>
                  <a:lnTo>
                    <a:pt x="386245" y="64135"/>
                  </a:lnTo>
                  <a:lnTo>
                    <a:pt x="388950" y="63500"/>
                  </a:lnTo>
                  <a:close/>
                </a:path>
                <a:path w="615315" h="742950">
                  <a:moveTo>
                    <a:pt x="408965" y="387350"/>
                  </a:moveTo>
                  <a:lnTo>
                    <a:pt x="408584" y="386080"/>
                  </a:lnTo>
                  <a:lnTo>
                    <a:pt x="407377" y="385038"/>
                  </a:lnTo>
                  <a:lnTo>
                    <a:pt x="408965" y="387350"/>
                  </a:lnTo>
                  <a:close/>
                </a:path>
                <a:path w="615315" h="742950">
                  <a:moveTo>
                    <a:pt x="408990" y="59956"/>
                  </a:moveTo>
                  <a:lnTo>
                    <a:pt x="408355" y="60032"/>
                  </a:lnTo>
                  <a:lnTo>
                    <a:pt x="408419" y="60960"/>
                  </a:lnTo>
                  <a:lnTo>
                    <a:pt x="408990" y="59956"/>
                  </a:lnTo>
                  <a:close/>
                </a:path>
                <a:path w="615315" h="742950">
                  <a:moveTo>
                    <a:pt x="427494" y="427990"/>
                  </a:moveTo>
                  <a:lnTo>
                    <a:pt x="426516" y="426720"/>
                  </a:lnTo>
                  <a:lnTo>
                    <a:pt x="427278" y="428244"/>
                  </a:lnTo>
                  <a:lnTo>
                    <a:pt x="427494" y="427990"/>
                  </a:lnTo>
                  <a:close/>
                </a:path>
                <a:path w="615315" h="742950">
                  <a:moveTo>
                    <a:pt x="448208" y="96050"/>
                  </a:moveTo>
                  <a:lnTo>
                    <a:pt x="445452" y="99060"/>
                  </a:lnTo>
                  <a:lnTo>
                    <a:pt x="448017" y="97790"/>
                  </a:lnTo>
                  <a:lnTo>
                    <a:pt x="448208" y="96050"/>
                  </a:lnTo>
                  <a:close/>
                </a:path>
                <a:path w="615315" h="742950">
                  <a:moveTo>
                    <a:pt x="469950" y="30035"/>
                  </a:moveTo>
                  <a:lnTo>
                    <a:pt x="469887" y="29857"/>
                  </a:lnTo>
                  <a:lnTo>
                    <a:pt x="469950" y="30035"/>
                  </a:lnTo>
                  <a:close/>
                </a:path>
                <a:path w="615315" h="742950">
                  <a:moveTo>
                    <a:pt x="470166" y="30314"/>
                  </a:moveTo>
                  <a:lnTo>
                    <a:pt x="469950" y="29819"/>
                  </a:lnTo>
                  <a:lnTo>
                    <a:pt x="469950" y="29997"/>
                  </a:lnTo>
                  <a:lnTo>
                    <a:pt x="470166" y="30314"/>
                  </a:lnTo>
                  <a:close/>
                </a:path>
                <a:path w="615315" h="742950">
                  <a:moveTo>
                    <a:pt x="486625" y="581660"/>
                  </a:moveTo>
                  <a:lnTo>
                    <a:pt x="486537" y="581520"/>
                  </a:lnTo>
                  <a:lnTo>
                    <a:pt x="486206" y="581660"/>
                  </a:lnTo>
                  <a:lnTo>
                    <a:pt x="486625" y="581660"/>
                  </a:lnTo>
                  <a:close/>
                </a:path>
                <a:path w="615315" h="742950">
                  <a:moveTo>
                    <a:pt x="504405" y="607060"/>
                  </a:moveTo>
                  <a:lnTo>
                    <a:pt x="503174" y="605790"/>
                  </a:lnTo>
                  <a:lnTo>
                    <a:pt x="501370" y="607060"/>
                  </a:lnTo>
                  <a:lnTo>
                    <a:pt x="504405" y="607060"/>
                  </a:lnTo>
                  <a:close/>
                </a:path>
                <a:path w="615315" h="742950">
                  <a:moveTo>
                    <a:pt x="516204" y="625297"/>
                  </a:moveTo>
                  <a:lnTo>
                    <a:pt x="512914" y="623608"/>
                  </a:lnTo>
                  <a:lnTo>
                    <a:pt x="515099" y="626275"/>
                  </a:lnTo>
                  <a:lnTo>
                    <a:pt x="514921" y="625614"/>
                  </a:lnTo>
                  <a:lnTo>
                    <a:pt x="516204" y="625297"/>
                  </a:lnTo>
                  <a:close/>
                </a:path>
                <a:path w="615315" h="742950">
                  <a:moveTo>
                    <a:pt x="517588" y="626008"/>
                  </a:moveTo>
                  <a:lnTo>
                    <a:pt x="516864" y="625144"/>
                  </a:lnTo>
                  <a:lnTo>
                    <a:pt x="516204" y="625297"/>
                  </a:lnTo>
                  <a:lnTo>
                    <a:pt x="517588" y="626008"/>
                  </a:lnTo>
                  <a:close/>
                </a:path>
                <a:path w="615315" h="742950">
                  <a:moveTo>
                    <a:pt x="517842" y="624903"/>
                  </a:moveTo>
                  <a:lnTo>
                    <a:pt x="514705" y="622503"/>
                  </a:lnTo>
                  <a:lnTo>
                    <a:pt x="516864" y="625144"/>
                  </a:lnTo>
                  <a:lnTo>
                    <a:pt x="517842" y="624903"/>
                  </a:lnTo>
                  <a:close/>
                </a:path>
                <a:path w="615315" h="742950">
                  <a:moveTo>
                    <a:pt x="530745" y="636270"/>
                  </a:moveTo>
                  <a:lnTo>
                    <a:pt x="530707" y="635000"/>
                  </a:lnTo>
                  <a:lnTo>
                    <a:pt x="529945" y="635000"/>
                  </a:lnTo>
                  <a:lnTo>
                    <a:pt x="530745" y="636270"/>
                  </a:lnTo>
                  <a:close/>
                </a:path>
                <a:path w="615315" h="742950">
                  <a:moveTo>
                    <a:pt x="532142" y="635000"/>
                  </a:moveTo>
                  <a:lnTo>
                    <a:pt x="530618" y="631190"/>
                  </a:lnTo>
                  <a:lnTo>
                    <a:pt x="530707" y="635000"/>
                  </a:lnTo>
                  <a:lnTo>
                    <a:pt x="532142" y="635000"/>
                  </a:lnTo>
                  <a:close/>
                </a:path>
                <a:path w="615315" h="742950">
                  <a:moveTo>
                    <a:pt x="562521" y="713447"/>
                  </a:moveTo>
                  <a:lnTo>
                    <a:pt x="559650" y="708888"/>
                  </a:lnTo>
                  <a:lnTo>
                    <a:pt x="558761" y="708698"/>
                  </a:lnTo>
                  <a:lnTo>
                    <a:pt x="562521" y="713447"/>
                  </a:lnTo>
                  <a:close/>
                </a:path>
                <a:path w="615315" h="742950">
                  <a:moveTo>
                    <a:pt x="599287" y="673303"/>
                  </a:moveTo>
                  <a:lnTo>
                    <a:pt x="598055" y="671830"/>
                  </a:lnTo>
                  <a:lnTo>
                    <a:pt x="588594" y="660400"/>
                  </a:lnTo>
                  <a:lnTo>
                    <a:pt x="579996" y="650240"/>
                  </a:lnTo>
                  <a:lnTo>
                    <a:pt x="575703" y="645160"/>
                  </a:lnTo>
                  <a:lnTo>
                    <a:pt x="572617" y="641350"/>
                  </a:lnTo>
                  <a:lnTo>
                    <a:pt x="562330" y="628650"/>
                  </a:lnTo>
                  <a:lnTo>
                    <a:pt x="559257" y="624840"/>
                  </a:lnTo>
                  <a:lnTo>
                    <a:pt x="551103" y="614680"/>
                  </a:lnTo>
                  <a:lnTo>
                    <a:pt x="546061" y="608330"/>
                  </a:lnTo>
                  <a:lnTo>
                    <a:pt x="545045" y="607060"/>
                  </a:lnTo>
                  <a:lnTo>
                    <a:pt x="543026" y="604520"/>
                  </a:lnTo>
                  <a:lnTo>
                    <a:pt x="535025" y="593090"/>
                  </a:lnTo>
                  <a:lnTo>
                    <a:pt x="527113" y="582930"/>
                  </a:lnTo>
                  <a:lnTo>
                    <a:pt x="521652" y="579120"/>
                  </a:lnTo>
                  <a:lnTo>
                    <a:pt x="519836" y="577850"/>
                  </a:lnTo>
                  <a:lnTo>
                    <a:pt x="513499" y="571500"/>
                  </a:lnTo>
                  <a:lnTo>
                    <a:pt x="510298" y="567690"/>
                  </a:lnTo>
                  <a:lnTo>
                    <a:pt x="508165" y="565150"/>
                  </a:lnTo>
                  <a:lnTo>
                    <a:pt x="507111" y="563880"/>
                  </a:lnTo>
                  <a:lnTo>
                    <a:pt x="499694" y="557530"/>
                  </a:lnTo>
                  <a:lnTo>
                    <a:pt x="501637" y="557530"/>
                  </a:lnTo>
                  <a:lnTo>
                    <a:pt x="497128" y="552450"/>
                  </a:lnTo>
                  <a:lnTo>
                    <a:pt x="494601" y="548640"/>
                  </a:lnTo>
                  <a:lnTo>
                    <a:pt x="492569" y="542290"/>
                  </a:lnTo>
                  <a:lnTo>
                    <a:pt x="490105" y="535940"/>
                  </a:lnTo>
                  <a:lnTo>
                    <a:pt x="489610" y="534670"/>
                  </a:lnTo>
                  <a:lnTo>
                    <a:pt x="487756" y="535940"/>
                  </a:lnTo>
                  <a:lnTo>
                    <a:pt x="486397" y="530860"/>
                  </a:lnTo>
                  <a:lnTo>
                    <a:pt x="484492" y="534670"/>
                  </a:lnTo>
                  <a:lnTo>
                    <a:pt x="479513" y="532130"/>
                  </a:lnTo>
                  <a:lnTo>
                    <a:pt x="480288" y="530860"/>
                  </a:lnTo>
                  <a:lnTo>
                    <a:pt x="484225" y="524510"/>
                  </a:lnTo>
                  <a:lnTo>
                    <a:pt x="480999" y="521970"/>
                  </a:lnTo>
                  <a:lnTo>
                    <a:pt x="479399" y="520700"/>
                  </a:lnTo>
                  <a:lnTo>
                    <a:pt x="480263" y="519430"/>
                  </a:lnTo>
                  <a:lnTo>
                    <a:pt x="477710" y="521970"/>
                  </a:lnTo>
                  <a:lnTo>
                    <a:pt x="477901" y="519430"/>
                  </a:lnTo>
                  <a:lnTo>
                    <a:pt x="476669" y="518160"/>
                  </a:lnTo>
                  <a:lnTo>
                    <a:pt x="472986" y="514350"/>
                  </a:lnTo>
                  <a:lnTo>
                    <a:pt x="475361" y="510540"/>
                  </a:lnTo>
                  <a:lnTo>
                    <a:pt x="472795" y="501650"/>
                  </a:lnTo>
                  <a:lnTo>
                    <a:pt x="471881" y="500380"/>
                  </a:lnTo>
                  <a:lnTo>
                    <a:pt x="464642" y="490220"/>
                  </a:lnTo>
                  <a:lnTo>
                    <a:pt x="460121" y="483870"/>
                  </a:lnTo>
                  <a:lnTo>
                    <a:pt x="455472" y="476783"/>
                  </a:lnTo>
                  <a:lnTo>
                    <a:pt x="455472" y="528320"/>
                  </a:lnTo>
                  <a:lnTo>
                    <a:pt x="454850" y="530352"/>
                  </a:lnTo>
                  <a:lnTo>
                    <a:pt x="451065" y="526237"/>
                  </a:lnTo>
                  <a:lnTo>
                    <a:pt x="455472" y="528320"/>
                  </a:lnTo>
                  <a:lnTo>
                    <a:pt x="455472" y="476783"/>
                  </a:lnTo>
                  <a:lnTo>
                    <a:pt x="455129" y="476250"/>
                  </a:lnTo>
                  <a:lnTo>
                    <a:pt x="449821" y="468160"/>
                  </a:lnTo>
                  <a:lnTo>
                    <a:pt x="449821" y="524510"/>
                  </a:lnTo>
                  <a:lnTo>
                    <a:pt x="449821" y="524687"/>
                  </a:lnTo>
                  <a:lnTo>
                    <a:pt x="449364" y="524078"/>
                  </a:lnTo>
                  <a:lnTo>
                    <a:pt x="449821" y="524510"/>
                  </a:lnTo>
                  <a:lnTo>
                    <a:pt x="449821" y="468160"/>
                  </a:lnTo>
                  <a:lnTo>
                    <a:pt x="448868" y="466699"/>
                  </a:lnTo>
                  <a:lnTo>
                    <a:pt x="448868" y="523240"/>
                  </a:lnTo>
                  <a:lnTo>
                    <a:pt x="448729" y="523240"/>
                  </a:lnTo>
                  <a:lnTo>
                    <a:pt x="445858" y="519430"/>
                  </a:lnTo>
                  <a:lnTo>
                    <a:pt x="446049" y="518744"/>
                  </a:lnTo>
                  <a:lnTo>
                    <a:pt x="448868" y="523240"/>
                  </a:lnTo>
                  <a:lnTo>
                    <a:pt x="448868" y="466699"/>
                  </a:lnTo>
                  <a:lnTo>
                    <a:pt x="447636" y="464820"/>
                  </a:lnTo>
                  <a:lnTo>
                    <a:pt x="436156" y="445770"/>
                  </a:lnTo>
                  <a:lnTo>
                    <a:pt x="429729" y="433070"/>
                  </a:lnTo>
                  <a:lnTo>
                    <a:pt x="428434" y="430530"/>
                  </a:lnTo>
                  <a:lnTo>
                    <a:pt x="427278" y="428244"/>
                  </a:lnTo>
                  <a:lnTo>
                    <a:pt x="425399" y="430530"/>
                  </a:lnTo>
                  <a:lnTo>
                    <a:pt x="424014" y="427990"/>
                  </a:lnTo>
                  <a:lnTo>
                    <a:pt x="427774" y="422910"/>
                  </a:lnTo>
                  <a:lnTo>
                    <a:pt x="418172" y="420370"/>
                  </a:lnTo>
                  <a:lnTo>
                    <a:pt x="417931" y="415290"/>
                  </a:lnTo>
                  <a:lnTo>
                    <a:pt x="419150" y="414020"/>
                  </a:lnTo>
                  <a:lnTo>
                    <a:pt x="420560" y="416560"/>
                  </a:lnTo>
                  <a:lnTo>
                    <a:pt x="421601" y="417830"/>
                  </a:lnTo>
                  <a:lnTo>
                    <a:pt x="420116" y="414020"/>
                  </a:lnTo>
                  <a:lnTo>
                    <a:pt x="418134" y="408940"/>
                  </a:lnTo>
                  <a:lnTo>
                    <a:pt x="416750" y="406400"/>
                  </a:lnTo>
                  <a:lnTo>
                    <a:pt x="413981" y="401320"/>
                  </a:lnTo>
                  <a:lnTo>
                    <a:pt x="410667" y="394970"/>
                  </a:lnTo>
                  <a:lnTo>
                    <a:pt x="410006" y="393700"/>
                  </a:lnTo>
                  <a:lnTo>
                    <a:pt x="407174" y="385038"/>
                  </a:lnTo>
                  <a:lnTo>
                    <a:pt x="407187" y="384898"/>
                  </a:lnTo>
                  <a:lnTo>
                    <a:pt x="407377" y="385038"/>
                  </a:lnTo>
                  <a:lnTo>
                    <a:pt x="407212" y="384810"/>
                  </a:lnTo>
                  <a:lnTo>
                    <a:pt x="403707" y="379730"/>
                  </a:lnTo>
                  <a:lnTo>
                    <a:pt x="401269" y="373380"/>
                  </a:lnTo>
                  <a:lnTo>
                    <a:pt x="400291" y="370840"/>
                  </a:lnTo>
                  <a:lnTo>
                    <a:pt x="397408" y="361950"/>
                  </a:lnTo>
                  <a:lnTo>
                    <a:pt x="393725" y="355600"/>
                  </a:lnTo>
                  <a:lnTo>
                    <a:pt x="396532" y="356870"/>
                  </a:lnTo>
                  <a:lnTo>
                    <a:pt x="395884" y="355600"/>
                  </a:lnTo>
                  <a:lnTo>
                    <a:pt x="393306" y="350520"/>
                  </a:lnTo>
                  <a:lnTo>
                    <a:pt x="393458" y="347980"/>
                  </a:lnTo>
                  <a:lnTo>
                    <a:pt x="388442" y="341630"/>
                  </a:lnTo>
                  <a:lnTo>
                    <a:pt x="386067" y="334010"/>
                  </a:lnTo>
                  <a:lnTo>
                    <a:pt x="384060" y="325120"/>
                  </a:lnTo>
                  <a:lnTo>
                    <a:pt x="380161" y="317500"/>
                  </a:lnTo>
                  <a:lnTo>
                    <a:pt x="381393" y="317500"/>
                  </a:lnTo>
                  <a:lnTo>
                    <a:pt x="378929" y="309880"/>
                  </a:lnTo>
                  <a:lnTo>
                    <a:pt x="374408" y="295910"/>
                  </a:lnTo>
                  <a:lnTo>
                    <a:pt x="369798" y="273050"/>
                  </a:lnTo>
                  <a:lnTo>
                    <a:pt x="369658" y="271780"/>
                  </a:lnTo>
                  <a:lnTo>
                    <a:pt x="368274" y="259080"/>
                  </a:lnTo>
                  <a:lnTo>
                    <a:pt x="367715" y="254000"/>
                  </a:lnTo>
                  <a:lnTo>
                    <a:pt x="367436" y="251460"/>
                  </a:lnTo>
                  <a:lnTo>
                    <a:pt x="367347" y="242570"/>
                  </a:lnTo>
                  <a:lnTo>
                    <a:pt x="367233" y="231140"/>
                  </a:lnTo>
                  <a:lnTo>
                    <a:pt x="367334" y="227965"/>
                  </a:lnTo>
                  <a:lnTo>
                    <a:pt x="367741" y="226060"/>
                  </a:lnTo>
                  <a:lnTo>
                    <a:pt x="369900" y="215900"/>
                  </a:lnTo>
                  <a:lnTo>
                    <a:pt x="374853" y="203200"/>
                  </a:lnTo>
                  <a:lnTo>
                    <a:pt x="380593" y="191770"/>
                  </a:lnTo>
                  <a:lnTo>
                    <a:pt x="383146" y="185420"/>
                  </a:lnTo>
                  <a:lnTo>
                    <a:pt x="385699" y="179070"/>
                  </a:lnTo>
                  <a:lnTo>
                    <a:pt x="386207" y="176530"/>
                  </a:lnTo>
                  <a:lnTo>
                    <a:pt x="386461" y="175260"/>
                  </a:lnTo>
                  <a:lnTo>
                    <a:pt x="383882" y="176530"/>
                  </a:lnTo>
                  <a:lnTo>
                    <a:pt x="384657" y="173990"/>
                  </a:lnTo>
                  <a:lnTo>
                    <a:pt x="387057" y="170180"/>
                  </a:lnTo>
                  <a:lnTo>
                    <a:pt x="386473" y="175260"/>
                  </a:lnTo>
                  <a:lnTo>
                    <a:pt x="388061" y="173990"/>
                  </a:lnTo>
                  <a:lnTo>
                    <a:pt x="389432" y="170180"/>
                  </a:lnTo>
                  <a:lnTo>
                    <a:pt x="390817" y="166370"/>
                  </a:lnTo>
                  <a:lnTo>
                    <a:pt x="392671" y="163830"/>
                  </a:lnTo>
                  <a:lnTo>
                    <a:pt x="395452" y="160020"/>
                  </a:lnTo>
                  <a:lnTo>
                    <a:pt x="401027" y="153670"/>
                  </a:lnTo>
                  <a:lnTo>
                    <a:pt x="406628" y="146050"/>
                  </a:lnTo>
                  <a:lnTo>
                    <a:pt x="406615" y="144780"/>
                  </a:lnTo>
                  <a:lnTo>
                    <a:pt x="408419" y="142240"/>
                  </a:lnTo>
                  <a:lnTo>
                    <a:pt x="406463" y="142240"/>
                  </a:lnTo>
                  <a:lnTo>
                    <a:pt x="414553" y="134620"/>
                  </a:lnTo>
                  <a:lnTo>
                    <a:pt x="422008" y="125730"/>
                  </a:lnTo>
                  <a:lnTo>
                    <a:pt x="427710" y="118110"/>
                  </a:lnTo>
                  <a:lnTo>
                    <a:pt x="429615" y="115570"/>
                  </a:lnTo>
                  <a:lnTo>
                    <a:pt x="438200" y="109220"/>
                  </a:lnTo>
                  <a:lnTo>
                    <a:pt x="430542" y="107950"/>
                  </a:lnTo>
                  <a:lnTo>
                    <a:pt x="441718" y="100330"/>
                  </a:lnTo>
                  <a:lnTo>
                    <a:pt x="444334" y="96520"/>
                  </a:lnTo>
                  <a:lnTo>
                    <a:pt x="446913" y="93980"/>
                  </a:lnTo>
                  <a:lnTo>
                    <a:pt x="448310" y="95250"/>
                  </a:lnTo>
                  <a:lnTo>
                    <a:pt x="448208" y="96050"/>
                  </a:lnTo>
                  <a:lnTo>
                    <a:pt x="450126" y="93980"/>
                  </a:lnTo>
                  <a:lnTo>
                    <a:pt x="451294" y="92710"/>
                  </a:lnTo>
                  <a:lnTo>
                    <a:pt x="456425" y="87630"/>
                  </a:lnTo>
                  <a:lnTo>
                    <a:pt x="457835" y="86360"/>
                  </a:lnTo>
                  <a:lnTo>
                    <a:pt x="459244" y="85090"/>
                  </a:lnTo>
                  <a:lnTo>
                    <a:pt x="462076" y="82550"/>
                  </a:lnTo>
                  <a:lnTo>
                    <a:pt x="466534" y="78740"/>
                  </a:lnTo>
                  <a:lnTo>
                    <a:pt x="469506" y="76200"/>
                  </a:lnTo>
                  <a:lnTo>
                    <a:pt x="473354" y="72390"/>
                  </a:lnTo>
                  <a:lnTo>
                    <a:pt x="472262" y="68580"/>
                  </a:lnTo>
                  <a:lnTo>
                    <a:pt x="478104" y="63500"/>
                  </a:lnTo>
                  <a:lnTo>
                    <a:pt x="481164" y="63500"/>
                  </a:lnTo>
                  <a:lnTo>
                    <a:pt x="483857" y="60960"/>
                  </a:lnTo>
                  <a:lnTo>
                    <a:pt x="486651" y="57150"/>
                  </a:lnTo>
                  <a:lnTo>
                    <a:pt x="491363" y="50800"/>
                  </a:lnTo>
                  <a:lnTo>
                    <a:pt x="492023" y="50800"/>
                  </a:lnTo>
                  <a:lnTo>
                    <a:pt x="492696" y="49530"/>
                  </a:lnTo>
                  <a:lnTo>
                    <a:pt x="495592" y="46990"/>
                  </a:lnTo>
                  <a:lnTo>
                    <a:pt x="496138" y="45720"/>
                  </a:lnTo>
                  <a:lnTo>
                    <a:pt x="496697" y="44450"/>
                  </a:lnTo>
                  <a:lnTo>
                    <a:pt x="494042" y="45720"/>
                  </a:lnTo>
                  <a:lnTo>
                    <a:pt x="495363" y="41910"/>
                  </a:lnTo>
                  <a:lnTo>
                    <a:pt x="495617" y="36830"/>
                  </a:lnTo>
                  <a:lnTo>
                    <a:pt x="495731" y="34290"/>
                  </a:lnTo>
                  <a:lnTo>
                    <a:pt x="495744" y="29210"/>
                  </a:lnTo>
                  <a:lnTo>
                    <a:pt x="494969" y="25400"/>
                  </a:lnTo>
                  <a:lnTo>
                    <a:pt x="494690" y="24130"/>
                  </a:lnTo>
                  <a:lnTo>
                    <a:pt x="494055" y="21590"/>
                  </a:lnTo>
                  <a:lnTo>
                    <a:pt x="492391" y="17780"/>
                  </a:lnTo>
                  <a:lnTo>
                    <a:pt x="491998" y="16510"/>
                  </a:lnTo>
                  <a:lnTo>
                    <a:pt x="491248" y="15240"/>
                  </a:lnTo>
                  <a:lnTo>
                    <a:pt x="491528" y="15240"/>
                  </a:lnTo>
                  <a:lnTo>
                    <a:pt x="492188" y="16510"/>
                  </a:lnTo>
                  <a:lnTo>
                    <a:pt x="497319" y="16510"/>
                  </a:lnTo>
                  <a:lnTo>
                    <a:pt x="496760" y="15240"/>
                  </a:lnTo>
                  <a:lnTo>
                    <a:pt x="496201" y="13970"/>
                  </a:lnTo>
                  <a:lnTo>
                    <a:pt x="494055" y="11430"/>
                  </a:lnTo>
                  <a:lnTo>
                    <a:pt x="492925" y="10160"/>
                  </a:lnTo>
                  <a:lnTo>
                    <a:pt x="491718" y="8890"/>
                  </a:lnTo>
                  <a:lnTo>
                    <a:pt x="489178" y="6350"/>
                  </a:lnTo>
                  <a:lnTo>
                    <a:pt x="486295" y="5080"/>
                  </a:lnTo>
                  <a:lnTo>
                    <a:pt x="479806" y="1270"/>
                  </a:lnTo>
                  <a:lnTo>
                    <a:pt x="476288" y="0"/>
                  </a:lnTo>
                  <a:lnTo>
                    <a:pt x="470903" y="0"/>
                  </a:lnTo>
                  <a:lnTo>
                    <a:pt x="470903" y="29210"/>
                  </a:lnTo>
                  <a:lnTo>
                    <a:pt x="470395" y="30162"/>
                  </a:lnTo>
                  <a:lnTo>
                    <a:pt x="470293" y="30480"/>
                  </a:lnTo>
                  <a:lnTo>
                    <a:pt x="469950" y="30035"/>
                  </a:lnTo>
                  <a:lnTo>
                    <a:pt x="469836" y="29883"/>
                  </a:lnTo>
                  <a:lnTo>
                    <a:pt x="469861" y="30314"/>
                  </a:lnTo>
                  <a:lnTo>
                    <a:pt x="470039" y="30480"/>
                  </a:lnTo>
                  <a:lnTo>
                    <a:pt x="469874" y="30353"/>
                  </a:lnTo>
                  <a:lnTo>
                    <a:pt x="469900" y="30480"/>
                  </a:lnTo>
                  <a:lnTo>
                    <a:pt x="469836" y="30314"/>
                  </a:lnTo>
                  <a:lnTo>
                    <a:pt x="469696" y="30213"/>
                  </a:lnTo>
                  <a:lnTo>
                    <a:pt x="469722" y="30365"/>
                  </a:lnTo>
                  <a:lnTo>
                    <a:pt x="469646" y="30162"/>
                  </a:lnTo>
                  <a:lnTo>
                    <a:pt x="469442" y="29578"/>
                  </a:lnTo>
                  <a:lnTo>
                    <a:pt x="469366" y="29273"/>
                  </a:lnTo>
                  <a:lnTo>
                    <a:pt x="469620" y="29603"/>
                  </a:lnTo>
                  <a:lnTo>
                    <a:pt x="469671" y="29997"/>
                  </a:lnTo>
                  <a:lnTo>
                    <a:pt x="469785" y="29806"/>
                  </a:lnTo>
                  <a:lnTo>
                    <a:pt x="469671" y="29413"/>
                  </a:lnTo>
                  <a:lnTo>
                    <a:pt x="469734" y="29540"/>
                  </a:lnTo>
                  <a:lnTo>
                    <a:pt x="469887" y="29857"/>
                  </a:lnTo>
                  <a:lnTo>
                    <a:pt x="469760" y="29400"/>
                  </a:lnTo>
                  <a:lnTo>
                    <a:pt x="469950" y="29819"/>
                  </a:lnTo>
                  <a:lnTo>
                    <a:pt x="470903" y="29210"/>
                  </a:lnTo>
                  <a:lnTo>
                    <a:pt x="470903" y="0"/>
                  </a:lnTo>
                  <a:lnTo>
                    <a:pt x="468630" y="0"/>
                  </a:lnTo>
                  <a:lnTo>
                    <a:pt x="462953" y="1270"/>
                  </a:lnTo>
                  <a:lnTo>
                    <a:pt x="462178" y="1270"/>
                  </a:lnTo>
                  <a:lnTo>
                    <a:pt x="453910" y="4254"/>
                  </a:lnTo>
                  <a:lnTo>
                    <a:pt x="453910" y="42786"/>
                  </a:lnTo>
                  <a:lnTo>
                    <a:pt x="453174" y="44450"/>
                  </a:lnTo>
                  <a:lnTo>
                    <a:pt x="450367" y="44450"/>
                  </a:lnTo>
                  <a:lnTo>
                    <a:pt x="448043" y="45021"/>
                  </a:lnTo>
                  <a:lnTo>
                    <a:pt x="449160" y="44450"/>
                  </a:lnTo>
                  <a:lnTo>
                    <a:pt x="453910" y="42786"/>
                  </a:lnTo>
                  <a:lnTo>
                    <a:pt x="453910" y="4254"/>
                  </a:lnTo>
                  <a:lnTo>
                    <a:pt x="441007" y="8890"/>
                  </a:lnTo>
                  <a:lnTo>
                    <a:pt x="430872" y="11430"/>
                  </a:lnTo>
                  <a:lnTo>
                    <a:pt x="420916" y="16510"/>
                  </a:lnTo>
                  <a:lnTo>
                    <a:pt x="411378" y="20320"/>
                  </a:lnTo>
                  <a:lnTo>
                    <a:pt x="402551" y="25400"/>
                  </a:lnTo>
                  <a:lnTo>
                    <a:pt x="399681" y="24130"/>
                  </a:lnTo>
                  <a:lnTo>
                    <a:pt x="381279" y="33020"/>
                  </a:lnTo>
                  <a:lnTo>
                    <a:pt x="344601" y="48260"/>
                  </a:lnTo>
                  <a:lnTo>
                    <a:pt x="327482" y="58420"/>
                  </a:lnTo>
                  <a:lnTo>
                    <a:pt x="321589" y="59690"/>
                  </a:lnTo>
                  <a:lnTo>
                    <a:pt x="308724" y="64770"/>
                  </a:lnTo>
                  <a:lnTo>
                    <a:pt x="303237" y="66052"/>
                  </a:lnTo>
                  <a:lnTo>
                    <a:pt x="295529" y="72390"/>
                  </a:lnTo>
                  <a:lnTo>
                    <a:pt x="292315" y="73660"/>
                  </a:lnTo>
                  <a:lnTo>
                    <a:pt x="288010" y="80010"/>
                  </a:lnTo>
                  <a:lnTo>
                    <a:pt x="284886" y="81280"/>
                  </a:lnTo>
                  <a:lnTo>
                    <a:pt x="281965" y="80010"/>
                  </a:lnTo>
                  <a:lnTo>
                    <a:pt x="280301" y="80010"/>
                  </a:lnTo>
                  <a:lnTo>
                    <a:pt x="263588" y="85090"/>
                  </a:lnTo>
                  <a:lnTo>
                    <a:pt x="256197" y="88900"/>
                  </a:lnTo>
                  <a:lnTo>
                    <a:pt x="250228" y="93980"/>
                  </a:lnTo>
                  <a:lnTo>
                    <a:pt x="248856" y="91440"/>
                  </a:lnTo>
                  <a:lnTo>
                    <a:pt x="242582" y="96520"/>
                  </a:lnTo>
                  <a:lnTo>
                    <a:pt x="235356" y="101600"/>
                  </a:lnTo>
                  <a:lnTo>
                    <a:pt x="227507" y="106680"/>
                  </a:lnTo>
                  <a:lnTo>
                    <a:pt x="219405" y="109220"/>
                  </a:lnTo>
                  <a:lnTo>
                    <a:pt x="217678" y="111760"/>
                  </a:lnTo>
                  <a:lnTo>
                    <a:pt x="214083" y="114249"/>
                  </a:lnTo>
                  <a:lnTo>
                    <a:pt x="214083" y="118110"/>
                  </a:lnTo>
                  <a:lnTo>
                    <a:pt x="210553" y="120650"/>
                  </a:lnTo>
                  <a:lnTo>
                    <a:pt x="210362" y="119380"/>
                  </a:lnTo>
                  <a:lnTo>
                    <a:pt x="210172" y="118110"/>
                  </a:lnTo>
                  <a:lnTo>
                    <a:pt x="214083" y="118110"/>
                  </a:lnTo>
                  <a:lnTo>
                    <a:pt x="214083" y="114249"/>
                  </a:lnTo>
                  <a:lnTo>
                    <a:pt x="210019" y="117043"/>
                  </a:lnTo>
                  <a:lnTo>
                    <a:pt x="209804" y="115570"/>
                  </a:lnTo>
                  <a:lnTo>
                    <a:pt x="207124" y="119380"/>
                  </a:lnTo>
                  <a:lnTo>
                    <a:pt x="209143" y="114300"/>
                  </a:lnTo>
                  <a:lnTo>
                    <a:pt x="193459" y="123190"/>
                  </a:lnTo>
                  <a:lnTo>
                    <a:pt x="178904" y="130810"/>
                  </a:lnTo>
                  <a:lnTo>
                    <a:pt x="150660" y="148590"/>
                  </a:lnTo>
                  <a:lnTo>
                    <a:pt x="144106" y="151130"/>
                  </a:lnTo>
                  <a:lnTo>
                    <a:pt x="136601" y="154940"/>
                  </a:lnTo>
                  <a:lnTo>
                    <a:pt x="128270" y="161290"/>
                  </a:lnTo>
                  <a:lnTo>
                    <a:pt x="119253" y="166370"/>
                  </a:lnTo>
                  <a:lnTo>
                    <a:pt x="114109" y="170180"/>
                  </a:lnTo>
                  <a:lnTo>
                    <a:pt x="107835" y="173990"/>
                  </a:lnTo>
                  <a:lnTo>
                    <a:pt x="102247" y="179070"/>
                  </a:lnTo>
                  <a:lnTo>
                    <a:pt x="99136" y="184150"/>
                  </a:lnTo>
                  <a:lnTo>
                    <a:pt x="97396" y="182880"/>
                  </a:lnTo>
                  <a:lnTo>
                    <a:pt x="90436" y="187960"/>
                  </a:lnTo>
                  <a:lnTo>
                    <a:pt x="82753" y="193040"/>
                  </a:lnTo>
                  <a:lnTo>
                    <a:pt x="74599" y="199390"/>
                  </a:lnTo>
                  <a:lnTo>
                    <a:pt x="66243" y="205740"/>
                  </a:lnTo>
                  <a:lnTo>
                    <a:pt x="65265" y="206514"/>
                  </a:lnTo>
                  <a:lnTo>
                    <a:pt x="65265" y="227965"/>
                  </a:lnTo>
                  <a:lnTo>
                    <a:pt x="56870" y="231140"/>
                  </a:lnTo>
                  <a:lnTo>
                    <a:pt x="60756" y="227330"/>
                  </a:lnTo>
                  <a:lnTo>
                    <a:pt x="64731" y="224790"/>
                  </a:lnTo>
                  <a:lnTo>
                    <a:pt x="65265" y="227965"/>
                  </a:lnTo>
                  <a:lnTo>
                    <a:pt x="65265" y="206514"/>
                  </a:lnTo>
                  <a:lnTo>
                    <a:pt x="59740" y="210820"/>
                  </a:lnTo>
                  <a:lnTo>
                    <a:pt x="62204" y="213360"/>
                  </a:lnTo>
                  <a:lnTo>
                    <a:pt x="58547" y="218440"/>
                  </a:lnTo>
                  <a:lnTo>
                    <a:pt x="56565" y="217170"/>
                  </a:lnTo>
                  <a:lnTo>
                    <a:pt x="52641" y="222250"/>
                  </a:lnTo>
                  <a:lnTo>
                    <a:pt x="54178" y="226060"/>
                  </a:lnTo>
                  <a:lnTo>
                    <a:pt x="54292" y="229870"/>
                  </a:lnTo>
                  <a:lnTo>
                    <a:pt x="49517" y="232410"/>
                  </a:lnTo>
                  <a:lnTo>
                    <a:pt x="50469" y="234950"/>
                  </a:lnTo>
                  <a:lnTo>
                    <a:pt x="45834" y="237490"/>
                  </a:lnTo>
                  <a:lnTo>
                    <a:pt x="48018" y="232410"/>
                  </a:lnTo>
                  <a:lnTo>
                    <a:pt x="48844" y="227965"/>
                  </a:lnTo>
                  <a:lnTo>
                    <a:pt x="48933" y="222250"/>
                  </a:lnTo>
                  <a:lnTo>
                    <a:pt x="42164" y="228600"/>
                  </a:lnTo>
                  <a:lnTo>
                    <a:pt x="41567" y="238760"/>
                  </a:lnTo>
                  <a:lnTo>
                    <a:pt x="35458" y="241300"/>
                  </a:lnTo>
                  <a:lnTo>
                    <a:pt x="30264" y="246380"/>
                  </a:lnTo>
                  <a:lnTo>
                    <a:pt x="28054" y="252730"/>
                  </a:lnTo>
                  <a:lnTo>
                    <a:pt x="29845" y="253606"/>
                  </a:lnTo>
                  <a:lnTo>
                    <a:pt x="26517" y="257810"/>
                  </a:lnTo>
                  <a:lnTo>
                    <a:pt x="27419" y="252730"/>
                  </a:lnTo>
                  <a:lnTo>
                    <a:pt x="24345" y="259080"/>
                  </a:lnTo>
                  <a:lnTo>
                    <a:pt x="22936" y="261620"/>
                  </a:lnTo>
                  <a:lnTo>
                    <a:pt x="22974" y="264414"/>
                  </a:lnTo>
                  <a:lnTo>
                    <a:pt x="24269" y="262890"/>
                  </a:lnTo>
                  <a:lnTo>
                    <a:pt x="24980" y="261620"/>
                  </a:lnTo>
                  <a:lnTo>
                    <a:pt x="25933" y="265430"/>
                  </a:lnTo>
                  <a:lnTo>
                    <a:pt x="23634" y="269240"/>
                  </a:lnTo>
                  <a:lnTo>
                    <a:pt x="27520" y="270510"/>
                  </a:lnTo>
                  <a:lnTo>
                    <a:pt x="27711" y="267970"/>
                  </a:lnTo>
                  <a:lnTo>
                    <a:pt x="27292" y="266700"/>
                  </a:lnTo>
                  <a:lnTo>
                    <a:pt x="29070" y="264160"/>
                  </a:lnTo>
                  <a:lnTo>
                    <a:pt x="30619" y="266700"/>
                  </a:lnTo>
                  <a:lnTo>
                    <a:pt x="27698" y="274320"/>
                  </a:lnTo>
                  <a:lnTo>
                    <a:pt x="21399" y="276860"/>
                  </a:lnTo>
                  <a:lnTo>
                    <a:pt x="23177" y="269240"/>
                  </a:lnTo>
                  <a:lnTo>
                    <a:pt x="20129" y="271780"/>
                  </a:lnTo>
                  <a:lnTo>
                    <a:pt x="20193" y="278130"/>
                  </a:lnTo>
                  <a:lnTo>
                    <a:pt x="20675" y="283210"/>
                  </a:lnTo>
                  <a:lnTo>
                    <a:pt x="20777" y="283806"/>
                  </a:lnTo>
                  <a:lnTo>
                    <a:pt x="23431" y="280670"/>
                  </a:lnTo>
                  <a:lnTo>
                    <a:pt x="25476" y="281940"/>
                  </a:lnTo>
                  <a:lnTo>
                    <a:pt x="25565" y="280670"/>
                  </a:lnTo>
                  <a:lnTo>
                    <a:pt x="25831" y="276860"/>
                  </a:lnTo>
                  <a:lnTo>
                    <a:pt x="28244" y="278130"/>
                  </a:lnTo>
                  <a:lnTo>
                    <a:pt x="30746" y="269240"/>
                  </a:lnTo>
                  <a:lnTo>
                    <a:pt x="36080" y="264160"/>
                  </a:lnTo>
                  <a:lnTo>
                    <a:pt x="37007" y="261620"/>
                  </a:lnTo>
                  <a:lnTo>
                    <a:pt x="38404" y="257810"/>
                  </a:lnTo>
                  <a:lnTo>
                    <a:pt x="38874" y="256540"/>
                  </a:lnTo>
                  <a:lnTo>
                    <a:pt x="39344" y="255270"/>
                  </a:lnTo>
                  <a:lnTo>
                    <a:pt x="35102" y="256540"/>
                  </a:lnTo>
                  <a:lnTo>
                    <a:pt x="36969" y="254000"/>
                  </a:lnTo>
                  <a:lnTo>
                    <a:pt x="37909" y="252730"/>
                  </a:lnTo>
                  <a:lnTo>
                    <a:pt x="38303" y="245110"/>
                  </a:lnTo>
                  <a:lnTo>
                    <a:pt x="44107" y="242570"/>
                  </a:lnTo>
                  <a:lnTo>
                    <a:pt x="43319" y="245110"/>
                  </a:lnTo>
                  <a:lnTo>
                    <a:pt x="46748" y="245110"/>
                  </a:lnTo>
                  <a:lnTo>
                    <a:pt x="47142" y="243840"/>
                  </a:lnTo>
                  <a:lnTo>
                    <a:pt x="47231" y="242570"/>
                  </a:lnTo>
                  <a:lnTo>
                    <a:pt x="47688" y="242125"/>
                  </a:lnTo>
                  <a:lnTo>
                    <a:pt x="47142" y="241300"/>
                  </a:lnTo>
                  <a:lnTo>
                    <a:pt x="52882" y="237490"/>
                  </a:lnTo>
                  <a:lnTo>
                    <a:pt x="58635" y="233680"/>
                  </a:lnTo>
                  <a:lnTo>
                    <a:pt x="59702" y="231140"/>
                  </a:lnTo>
                  <a:lnTo>
                    <a:pt x="59753" y="232410"/>
                  </a:lnTo>
                  <a:lnTo>
                    <a:pt x="65341" y="228460"/>
                  </a:lnTo>
                  <a:lnTo>
                    <a:pt x="65582" y="229870"/>
                  </a:lnTo>
                  <a:lnTo>
                    <a:pt x="70078" y="227330"/>
                  </a:lnTo>
                  <a:lnTo>
                    <a:pt x="72504" y="224790"/>
                  </a:lnTo>
                  <a:lnTo>
                    <a:pt x="74942" y="222250"/>
                  </a:lnTo>
                  <a:lnTo>
                    <a:pt x="78447" y="218440"/>
                  </a:lnTo>
                  <a:lnTo>
                    <a:pt x="80784" y="215900"/>
                  </a:lnTo>
                  <a:lnTo>
                    <a:pt x="87388" y="210820"/>
                  </a:lnTo>
                  <a:lnTo>
                    <a:pt x="94538" y="207010"/>
                  </a:lnTo>
                  <a:lnTo>
                    <a:pt x="100050" y="201930"/>
                  </a:lnTo>
                  <a:lnTo>
                    <a:pt x="105867" y="195580"/>
                  </a:lnTo>
                  <a:lnTo>
                    <a:pt x="110413" y="189230"/>
                  </a:lnTo>
                  <a:lnTo>
                    <a:pt x="116065" y="185420"/>
                  </a:lnTo>
                  <a:lnTo>
                    <a:pt x="112801" y="193040"/>
                  </a:lnTo>
                  <a:lnTo>
                    <a:pt x="117335" y="187960"/>
                  </a:lnTo>
                  <a:lnTo>
                    <a:pt x="118008" y="191770"/>
                  </a:lnTo>
                  <a:lnTo>
                    <a:pt x="120865" y="191770"/>
                  </a:lnTo>
                  <a:lnTo>
                    <a:pt x="121970" y="191770"/>
                  </a:lnTo>
                  <a:lnTo>
                    <a:pt x="121043" y="190500"/>
                  </a:lnTo>
                  <a:lnTo>
                    <a:pt x="124142" y="187960"/>
                  </a:lnTo>
                  <a:lnTo>
                    <a:pt x="126847" y="185420"/>
                  </a:lnTo>
                  <a:lnTo>
                    <a:pt x="124739" y="184150"/>
                  </a:lnTo>
                  <a:lnTo>
                    <a:pt x="131495" y="180340"/>
                  </a:lnTo>
                  <a:lnTo>
                    <a:pt x="145300" y="172720"/>
                  </a:lnTo>
                  <a:lnTo>
                    <a:pt x="151968" y="167640"/>
                  </a:lnTo>
                  <a:lnTo>
                    <a:pt x="149110" y="170180"/>
                  </a:lnTo>
                  <a:lnTo>
                    <a:pt x="149821" y="172720"/>
                  </a:lnTo>
                  <a:lnTo>
                    <a:pt x="153085" y="172720"/>
                  </a:lnTo>
                  <a:lnTo>
                    <a:pt x="155790" y="167640"/>
                  </a:lnTo>
                  <a:lnTo>
                    <a:pt x="162433" y="162534"/>
                  </a:lnTo>
                  <a:lnTo>
                    <a:pt x="170002" y="158991"/>
                  </a:lnTo>
                  <a:lnTo>
                    <a:pt x="174993" y="161290"/>
                  </a:lnTo>
                  <a:lnTo>
                    <a:pt x="174701" y="162483"/>
                  </a:lnTo>
                  <a:lnTo>
                    <a:pt x="177812" y="158750"/>
                  </a:lnTo>
                  <a:lnTo>
                    <a:pt x="170522" y="158750"/>
                  </a:lnTo>
                  <a:lnTo>
                    <a:pt x="169710" y="157480"/>
                  </a:lnTo>
                  <a:lnTo>
                    <a:pt x="168910" y="156210"/>
                  </a:lnTo>
                  <a:lnTo>
                    <a:pt x="166408" y="157480"/>
                  </a:lnTo>
                  <a:lnTo>
                    <a:pt x="165785" y="154940"/>
                  </a:lnTo>
                  <a:lnTo>
                    <a:pt x="166687" y="153670"/>
                  </a:lnTo>
                  <a:lnTo>
                    <a:pt x="167932" y="151130"/>
                  </a:lnTo>
                  <a:lnTo>
                    <a:pt x="169989" y="149860"/>
                  </a:lnTo>
                  <a:lnTo>
                    <a:pt x="172643" y="152400"/>
                  </a:lnTo>
                  <a:lnTo>
                    <a:pt x="174612" y="156210"/>
                  </a:lnTo>
                  <a:lnTo>
                    <a:pt x="181533" y="153695"/>
                  </a:lnTo>
                  <a:lnTo>
                    <a:pt x="183438" y="151130"/>
                  </a:lnTo>
                  <a:lnTo>
                    <a:pt x="188937" y="156210"/>
                  </a:lnTo>
                  <a:lnTo>
                    <a:pt x="190055" y="156210"/>
                  </a:lnTo>
                  <a:lnTo>
                    <a:pt x="188569" y="157480"/>
                  </a:lnTo>
                  <a:lnTo>
                    <a:pt x="187667" y="158750"/>
                  </a:lnTo>
                  <a:lnTo>
                    <a:pt x="190893" y="158038"/>
                  </a:lnTo>
                  <a:lnTo>
                    <a:pt x="190715" y="160020"/>
                  </a:lnTo>
                  <a:lnTo>
                    <a:pt x="196481" y="161290"/>
                  </a:lnTo>
                  <a:lnTo>
                    <a:pt x="200266" y="158750"/>
                  </a:lnTo>
                  <a:lnTo>
                    <a:pt x="200926" y="157480"/>
                  </a:lnTo>
                  <a:lnTo>
                    <a:pt x="201663" y="155130"/>
                  </a:lnTo>
                  <a:lnTo>
                    <a:pt x="193624" y="155943"/>
                  </a:lnTo>
                  <a:lnTo>
                    <a:pt x="193903" y="153670"/>
                  </a:lnTo>
                  <a:lnTo>
                    <a:pt x="199466" y="151130"/>
                  </a:lnTo>
                  <a:lnTo>
                    <a:pt x="203098" y="154520"/>
                  </a:lnTo>
                  <a:lnTo>
                    <a:pt x="205917" y="153670"/>
                  </a:lnTo>
                  <a:lnTo>
                    <a:pt x="205790" y="156210"/>
                  </a:lnTo>
                  <a:lnTo>
                    <a:pt x="209003" y="153670"/>
                  </a:lnTo>
                  <a:lnTo>
                    <a:pt x="210616" y="152400"/>
                  </a:lnTo>
                  <a:lnTo>
                    <a:pt x="209740" y="149860"/>
                  </a:lnTo>
                  <a:lnTo>
                    <a:pt x="207137" y="147320"/>
                  </a:lnTo>
                  <a:lnTo>
                    <a:pt x="202666" y="151130"/>
                  </a:lnTo>
                  <a:lnTo>
                    <a:pt x="202755" y="149860"/>
                  </a:lnTo>
                  <a:lnTo>
                    <a:pt x="203250" y="143510"/>
                  </a:lnTo>
                  <a:lnTo>
                    <a:pt x="206616" y="147320"/>
                  </a:lnTo>
                  <a:lnTo>
                    <a:pt x="211213" y="144780"/>
                  </a:lnTo>
                  <a:lnTo>
                    <a:pt x="213525" y="143510"/>
                  </a:lnTo>
                  <a:lnTo>
                    <a:pt x="214515" y="138430"/>
                  </a:lnTo>
                  <a:lnTo>
                    <a:pt x="210502" y="144780"/>
                  </a:lnTo>
                  <a:lnTo>
                    <a:pt x="209727" y="143510"/>
                  </a:lnTo>
                  <a:lnTo>
                    <a:pt x="208965" y="142240"/>
                  </a:lnTo>
                  <a:lnTo>
                    <a:pt x="206971" y="139700"/>
                  </a:lnTo>
                  <a:lnTo>
                    <a:pt x="212039" y="137160"/>
                  </a:lnTo>
                  <a:lnTo>
                    <a:pt x="215569" y="134620"/>
                  </a:lnTo>
                  <a:lnTo>
                    <a:pt x="221716" y="132080"/>
                  </a:lnTo>
                  <a:lnTo>
                    <a:pt x="220205" y="135890"/>
                  </a:lnTo>
                  <a:lnTo>
                    <a:pt x="223570" y="137160"/>
                  </a:lnTo>
                  <a:lnTo>
                    <a:pt x="222643" y="138430"/>
                  </a:lnTo>
                  <a:lnTo>
                    <a:pt x="218122" y="140970"/>
                  </a:lnTo>
                  <a:lnTo>
                    <a:pt x="217843" y="138430"/>
                  </a:lnTo>
                  <a:lnTo>
                    <a:pt x="216154" y="142240"/>
                  </a:lnTo>
                  <a:lnTo>
                    <a:pt x="218084" y="143510"/>
                  </a:lnTo>
                  <a:lnTo>
                    <a:pt x="220370" y="144780"/>
                  </a:lnTo>
                  <a:lnTo>
                    <a:pt x="219760" y="147320"/>
                  </a:lnTo>
                  <a:lnTo>
                    <a:pt x="227749" y="146050"/>
                  </a:lnTo>
                  <a:lnTo>
                    <a:pt x="224701" y="143510"/>
                  </a:lnTo>
                  <a:lnTo>
                    <a:pt x="224409" y="143256"/>
                  </a:lnTo>
                  <a:lnTo>
                    <a:pt x="224053" y="143510"/>
                  </a:lnTo>
                  <a:lnTo>
                    <a:pt x="224231" y="143116"/>
                  </a:lnTo>
                  <a:lnTo>
                    <a:pt x="223189" y="142240"/>
                  </a:lnTo>
                  <a:lnTo>
                    <a:pt x="224980" y="141516"/>
                  </a:lnTo>
                  <a:lnTo>
                    <a:pt x="225221" y="140970"/>
                  </a:lnTo>
                  <a:lnTo>
                    <a:pt x="226999" y="137160"/>
                  </a:lnTo>
                  <a:lnTo>
                    <a:pt x="224739" y="137160"/>
                  </a:lnTo>
                  <a:lnTo>
                    <a:pt x="229006" y="132080"/>
                  </a:lnTo>
                  <a:lnTo>
                    <a:pt x="232829" y="133350"/>
                  </a:lnTo>
                  <a:lnTo>
                    <a:pt x="237134" y="134620"/>
                  </a:lnTo>
                  <a:lnTo>
                    <a:pt x="242874" y="133350"/>
                  </a:lnTo>
                  <a:lnTo>
                    <a:pt x="242709" y="132080"/>
                  </a:lnTo>
                  <a:lnTo>
                    <a:pt x="242392" y="129540"/>
                  </a:lnTo>
                  <a:lnTo>
                    <a:pt x="244881" y="125730"/>
                  </a:lnTo>
                  <a:lnTo>
                    <a:pt x="246405" y="120650"/>
                  </a:lnTo>
                  <a:lnTo>
                    <a:pt x="242976" y="118110"/>
                  </a:lnTo>
                  <a:lnTo>
                    <a:pt x="244919" y="116840"/>
                  </a:lnTo>
                  <a:lnTo>
                    <a:pt x="247332" y="114300"/>
                  </a:lnTo>
                  <a:lnTo>
                    <a:pt x="250024" y="113030"/>
                  </a:lnTo>
                  <a:lnTo>
                    <a:pt x="248996" y="118110"/>
                  </a:lnTo>
                  <a:lnTo>
                    <a:pt x="255600" y="114300"/>
                  </a:lnTo>
                  <a:lnTo>
                    <a:pt x="252463" y="119380"/>
                  </a:lnTo>
                  <a:lnTo>
                    <a:pt x="256044" y="118110"/>
                  </a:lnTo>
                  <a:lnTo>
                    <a:pt x="252539" y="124460"/>
                  </a:lnTo>
                  <a:lnTo>
                    <a:pt x="257556" y="124460"/>
                  </a:lnTo>
                  <a:lnTo>
                    <a:pt x="265112" y="123190"/>
                  </a:lnTo>
                  <a:lnTo>
                    <a:pt x="267944" y="124460"/>
                  </a:lnTo>
                  <a:lnTo>
                    <a:pt x="269430" y="123190"/>
                  </a:lnTo>
                  <a:lnTo>
                    <a:pt x="270916" y="121920"/>
                  </a:lnTo>
                  <a:lnTo>
                    <a:pt x="272402" y="120650"/>
                  </a:lnTo>
                  <a:lnTo>
                    <a:pt x="264871" y="121920"/>
                  </a:lnTo>
                  <a:lnTo>
                    <a:pt x="270446" y="118110"/>
                  </a:lnTo>
                  <a:lnTo>
                    <a:pt x="269151" y="120650"/>
                  </a:lnTo>
                  <a:lnTo>
                    <a:pt x="270217" y="120650"/>
                  </a:lnTo>
                  <a:lnTo>
                    <a:pt x="271665" y="118110"/>
                  </a:lnTo>
                  <a:lnTo>
                    <a:pt x="273862" y="114300"/>
                  </a:lnTo>
                  <a:lnTo>
                    <a:pt x="275348" y="113030"/>
                  </a:lnTo>
                  <a:lnTo>
                    <a:pt x="276834" y="111760"/>
                  </a:lnTo>
                  <a:lnTo>
                    <a:pt x="282067" y="109220"/>
                  </a:lnTo>
                  <a:lnTo>
                    <a:pt x="287693" y="110490"/>
                  </a:lnTo>
                  <a:lnTo>
                    <a:pt x="287274" y="111760"/>
                  </a:lnTo>
                  <a:lnTo>
                    <a:pt x="286245" y="113144"/>
                  </a:lnTo>
                  <a:lnTo>
                    <a:pt x="285775" y="118110"/>
                  </a:lnTo>
                  <a:lnTo>
                    <a:pt x="289229" y="115570"/>
                  </a:lnTo>
                  <a:lnTo>
                    <a:pt x="289521" y="113030"/>
                  </a:lnTo>
                  <a:lnTo>
                    <a:pt x="290664" y="109220"/>
                  </a:lnTo>
                  <a:lnTo>
                    <a:pt x="290918" y="105410"/>
                  </a:lnTo>
                  <a:lnTo>
                    <a:pt x="293903" y="102870"/>
                  </a:lnTo>
                  <a:lnTo>
                    <a:pt x="297103" y="105206"/>
                  </a:lnTo>
                  <a:lnTo>
                    <a:pt x="293928" y="107950"/>
                  </a:lnTo>
                  <a:lnTo>
                    <a:pt x="298373" y="105410"/>
                  </a:lnTo>
                  <a:lnTo>
                    <a:pt x="300609" y="104140"/>
                  </a:lnTo>
                  <a:lnTo>
                    <a:pt x="297713" y="113030"/>
                  </a:lnTo>
                  <a:lnTo>
                    <a:pt x="304330" y="107950"/>
                  </a:lnTo>
                  <a:lnTo>
                    <a:pt x="305028" y="104140"/>
                  </a:lnTo>
                  <a:lnTo>
                    <a:pt x="306628" y="104140"/>
                  </a:lnTo>
                  <a:lnTo>
                    <a:pt x="307149" y="104673"/>
                  </a:lnTo>
                  <a:lnTo>
                    <a:pt x="307213" y="104140"/>
                  </a:lnTo>
                  <a:lnTo>
                    <a:pt x="311480" y="102870"/>
                  </a:lnTo>
                  <a:lnTo>
                    <a:pt x="312940" y="101600"/>
                  </a:lnTo>
                  <a:lnTo>
                    <a:pt x="314185" y="102870"/>
                  </a:lnTo>
                  <a:lnTo>
                    <a:pt x="315417" y="101600"/>
                  </a:lnTo>
                  <a:lnTo>
                    <a:pt x="316661" y="100330"/>
                  </a:lnTo>
                  <a:lnTo>
                    <a:pt x="317195" y="99060"/>
                  </a:lnTo>
                  <a:lnTo>
                    <a:pt x="314286" y="99060"/>
                  </a:lnTo>
                  <a:lnTo>
                    <a:pt x="309740" y="97790"/>
                  </a:lnTo>
                  <a:lnTo>
                    <a:pt x="318147" y="93980"/>
                  </a:lnTo>
                  <a:lnTo>
                    <a:pt x="319125" y="92710"/>
                  </a:lnTo>
                  <a:lnTo>
                    <a:pt x="319570" y="94145"/>
                  </a:lnTo>
                  <a:lnTo>
                    <a:pt x="319265" y="93980"/>
                  </a:lnTo>
                  <a:lnTo>
                    <a:pt x="319544" y="95427"/>
                  </a:lnTo>
                  <a:lnTo>
                    <a:pt x="320001" y="95542"/>
                  </a:lnTo>
                  <a:lnTo>
                    <a:pt x="320713" y="97790"/>
                  </a:lnTo>
                  <a:lnTo>
                    <a:pt x="322135" y="96075"/>
                  </a:lnTo>
                  <a:lnTo>
                    <a:pt x="323938" y="96520"/>
                  </a:lnTo>
                  <a:lnTo>
                    <a:pt x="322440" y="95707"/>
                  </a:lnTo>
                  <a:lnTo>
                    <a:pt x="324954" y="92710"/>
                  </a:lnTo>
                  <a:lnTo>
                    <a:pt x="327075" y="90170"/>
                  </a:lnTo>
                  <a:lnTo>
                    <a:pt x="330771" y="88900"/>
                  </a:lnTo>
                  <a:lnTo>
                    <a:pt x="337451" y="88900"/>
                  </a:lnTo>
                  <a:lnTo>
                    <a:pt x="337616" y="86360"/>
                  </a:lnTo>
                  <a:lnTo>
                    <a:pt x="341414" y="91440"/>
                  </a:lnTo>
                  <a:lnTo>
                    <a:pt x="342887" y="86360"/>
                  </a:lnTo>
                  <a:lnTo>
                    <a:pt x="344373" y="81280"/>
                  </a:lnTo>
                  <a:lnTo>
                    <a:pt x="349300" y="81280"/>
                  </a:lnTo>
                  <a:lnTo>
                    <a:pt x="348538" y="82638"/>
                  </a:lnTo>
                  <a:lnTo>
                    <a:pt x="356641" y="77470"/>
                  </a:lnTo>
                  <a:lnTo>
                    <a:pt x="354266" y="76200"/>
                  </a:lnTo>
                  <a:lnTo>
                    <a:pt x="362343" y="73660"/>
                  </a:lnTo>
                  <a:lnTo>
                    <a:pt x="354774" y="81280"/>
                  </a:lnTo>
                  <a:lnTo>
                    <a:pt x="358216" y="83820"/>
                  </a:lnTo>
                  <a:lnTo>
                    <a:pt x="360540" y="78740"/>
                  </a:lnTo>
                  <a:lnTo>
                    <a:pt x="367385" y="82550"/>
                  </a:lnTo>
                  <a:lnTo>
                    <a:pt x="368084" y="77470"/>
                  </a:lnTo>
                  <a:lnTo>
                    <a:pt x="362153" y="78740"/>
                  </a:lnTo>
                  <a:lnTo>
                    <a:pt x="367830" y="73660"/>
                  </a:lnTo>
                  <a:lnTo>
                    <a:pt x="368185" y="72390"/>
                  </a:lnTo>
                  <a:lnTo>
                    <a:pt x="375119" y="69850"/>
                  </a:lnTo>
                  <a:lnTo>
                    <a:pt x="367830" y="73660"/>
                  </a:lnTo>
                  <a:lnTo>
                    <a:pt x="373253" y="73660"/>
                  </a:lnTo>
                  <a:lnTo>
                    <a:pt x="375856" y="72390"/>
                  </a:lnTo>
                  <a:lnTo>
                    <a:pt x="377050" y="69850"/>
                  </a:lnTo>
                  <a:lnTo>
                    <a:pt x="378244" y="67310"/>
                  </a:lnTo>
                  <a:lnTo>
                    <a:pt x="377672" y="67310"/>
                  </a:lnTo>
                  <a:lnTo>
                    <a:pt x="378231" y="66065"/>
                  </a:lnTo>
                  <a:lnTo>
                    <a:pt x="381546" y="67310"/>
                  </a:lnTo>
                  <a:lnTo>
                    <a:pt x="386041" y="64770"/>
                  </a:lnTo>
                  <a:lnTo>
                    <a:pt x="386245" y="64135"/>
                  </a:lnTo>
                  <a:lnTo>
                    <a:pt x="378244" y="66027"/>
                  </a:lnTo>
                  <a:lnTo>
                    <a:pt x="380530" y="60960"/>
                  </a:lnTo>
                  <a:lnTo>
                    <a:pt x="386054" y="62230"/>
                  </a:lnTo>
                  <a:lnTo>
                    <a:pt x="386753" y="62534"/>
                  </a:lnTo>
                  <a:lnTo>
                    <a:pt x="387248" y="60960"/>
                  </a:lnTo>
                  <a:lnTo>
                    <a:pt x="388251" y="58420"/>
                  </a:lnTo>
                  <a:lnTo>
                    <a:pt x="392137" y="54610"/>
                  </a:lnTo>
                  <a:lnTo>
                    <a:pt x="387769" y="54610"/>
                  </a:lnTo>
                  <a:lnTo>
                    <a:pt x="389534" y="48260"/>
                  </a:lnTo>
                  <a:lnTo>
                    <a:pt x="393179" y="45720"/>
                  </a:lnTo>
                  <a:lnTo>
                    <a:pt x="397040" y="44450"/>
                  </a:lnTo>
                  <a:lnTo>
                    <a:pt x="395859" y="45720"/>
                  </a:lnTo>
                  <a:lnTo>
                    <a:pt x="393700" y="48260"/>
                  </a:lnTo>
                  <a:lnTo>
                    <a:pt x="394627" y="50800"/>
                  </a:lnTo>
                  <a:lnTo>
                    <a:pt x="398348" y="48260"/>
                  </a:lnTo>
                  <a:lnTo>
                    <a:pt x="400177" y="50800"/>
                  </a:lnTo>
                  <a:lnTo>
                    <a:pt x="397637" y="55880"/>
                  </a:lnTo>
                  <a:lnTo>
                    <a:pt x="394982" y="59690"/>
                  </a:lnTo>
                  <a:lnTo>
                    <a:pt x="396506" y="62230"/>
                  </a:lnTo>
                  <a:lnTo>
                    <a:pt x="400113" y="59690"/>
                  </a:lnTo>
                  <a:lnTo>
                    <a:pt x="399694" y="60960"/>
                  </a:lnTo>
                  <a:lnTo>
                    <a:pt x="399288" y="63500"/>
                  </a:lnTo>
                  <a:lnTo>
                    <a:pt x="401523" y="64770"/>
                  </a:lnTo>
                  <a:lnTo>
                    <a:pt x="401307" y="60960"/>
                  </a:lnTo>
                  <a:lnTo>
                    <a:pt x="408355" y="60032"/>
                  </a:lnTo>
                  <a:lnTo>
                    <a:pt x="408343" y="59690"/>
                  </a:lnTo>
                  <a:lnTo>
                    <a:pt x="408266" y="58420"/>
                  </a:lnTo>
                  <a:lnTo>
                    <a:pt x="410730" y="56921"/>
                  </a:lnTo>
                  <a:lnTo>
                    <a:pt x="408990" y="59956"/>
                  </a:lnTo>
                  <a:lnTo>
                    <a:pt x="411073" y="59690"/>
                  </a:lnTo>
                  <a:lnTo>
                    <a:pt x="411543" y="58420"/>
                  </a:lnTo>
                  <a:lnTo>
                    <a:pt x="411391" y="56527"/>
                  </a:lnTo>
                  <a:lnTo>
                    <a:pt x="412470" y="55880"/>
                  </a:lnTo>
                  <a:lnTo>
                    <a:pt x="412711" y="50800"/>
                  </a:lnTo>
                  <a:lnTo>
                    <a:pt x="420331" y="49530"/>
                  </a:lnTo>
                  <a:lnTo>
                    <a:pt x="417245" y="53340"/>
                  </a:lnTo>
                  <a:lnTo>
                    <a:pt x="423227" y="53340"/>
                  </a:lnTo>
                  <a:lnTo>
                    <a:pt x="422249" y="54610"/>
                  </a:lnTo>
                  <a:lnTo>
                    <a:pt x="426059" y="54610"/>
                  </a:lnTo>
                  <a:lnTo>
                    <a:pt x="422046" y="50800"/>
                  </a:lnTo>
                  <a:lnTo>
                    <a:pt x="427494" y="50800"/>
                  </a:lnTo>
                  <a:lnTo>
                    <a:pt x="427583" y="53340"/>
                  </a:lnTo>
                  <a:lnTo>
                    <a:pt x="434594" y="50800"/>
                  </a:lnTo>
                  <a:lnTo>
                    <a:pt x="438213" y="49530"/>
                  </a:lnTo>
                  <a:lnTo>
                    <a:pt x="441833" y="48260"/>
                  </a:lnTo>
                  <a:lnTo>
                    <a:pt x="445693" y="46253"/>
                  </a:lnTo>
                  <a:lnTo>
                    <a:pt x="448106" y="49530"/>
                  </a:lnTo>
                  <a:lnTo>
                    <a:pt x="447268" y="50800"/>
                  </a:lnTo>
                  <a:lnTo>
                    <a:pt x="443255" y="52070"/>
                  </a:lnTo>
                  <a:lnTo>
                    <a:pt x="444411" y="53340"/>
                  </a:lnTo>
                  <a:lnTo>
                    <a:pt x="441782" y="58420"/>
                  </a:lnTo>
                  <a:lnTo>
                    <a:pt x="436562" y="62230"/>
                  </a:lnTo>
                  <a:lnTo>
                    <a:pt x="434340" y="59690"/>
                  </a:lnTo>
                  <a:lnTo>
                    <a:pt x="432549" y="63500"/>
                  </a:lnTo>
                  <a:lnTo>
                    <a:pt x="435140" y="62230"/>
                  </a:lnTo>
                  <a:lnTo>
                    <a:pt x="430491" y="64770"/>
                  </a:lnTo>
                  <a:lnTo>
                    <a:pt x="424903" y="69850"/>
                  </a:lnTo>
                  <a:lnTo>
                    <a:pt x="419239" y="74930"/>
                  </a:lnTo>
                  <a:lnTo>
                    <a:pt x="414362" y="81280"/>
                  </a:lnTo>
                  <a:lnTo>
                    <a:pt x="418160" y="78740"/>
                  </a:lnTo>
                  <a:lnTo>
                    <a:pt x="418731" y="80010"/>
                  </a:lnTo>
                  <a:lnTo>
                    <a:pt x="420712" y="81280"/>
                  </a:lnTo>
                  <a:lnTo>
                    <a:pt x="422706" y="85090"/>
                  </a:lnTo>
                  <a:lnTo>
                    <a:pt x="418693" y="82550"/>
                  </a:lnTo>
                  <a:lnTo>
                    <a:pt x="417817" y="86360"/>
                  </a:lnTo>
                  <a:lnTo>
                    <a:pt x="416648" y="85090"/>
                  </a:lnTo>
                  <a:lnTo>
                    <a:pt x="412597" y="87630"/>
                  </a:lnTo>
                  <a:lnTo>
                    <a:pt x="414947" y="83820"/>
                  </a:lnTo>
                  <a:lnTo>
                    <a:pt x="406158" y="88900"/>
                  </a:lnTo>
                  <a:lnTo>
                    <a:pt x="398183" y="97790"/>
                  </a:lnTo>
                  <a:lnTo>
                    <a:pt x="390537" y="106680"/>
                  </a:lnTo>
                  <a:lnTo>
                    <a:pt x="382714" y="115570"/>
                  </a:lnTo>
                  <a:lnTo>
                    <a:pt x="381165" y="119380"/>
                  </a:lnTo>
                  <a:lnTo>
                    <a:pt x="382333" y="118110"/>
                  </a:lnTo>
                  <a:lnTo>
                    <a:pt x="382219" y="120650"/>
                  </a:lnTo>
                  <a:lnTo>
                    <a:pt x="375970" y="125730"/>
                  </a:lnTo>
                  <a:lnTo>
                    <a:pt x="371030" y="133350"/>
                  </a:lnTo>
                  <a:lnTo>
                    <a:pt x="366547" y="139700"/>
                  </a:lnTo>
                  <a:lnTo>
                    <a:pt x="361619" y="147320"/>
                  </a:lnTo>
                  <a:lnTo>
                    <a:pt x="364388" y="146050"/>
                  </a:lnTo>
                  <a:lnTo>
                    <a:pt x="366610" y="151130"/>
                  </a:lnTo>
                  <a:lnTo>
                    <a:pt x="363728" y="156210"/>
                  </a:lnTo>
                  <a:lnTo>
                    <a:pt x="363474" y="163830"/>
                  </a:lnTo>
                  <a:lnTo>
                    <a:pt x="358305" y="156210"/>
                  </a:lnTo>
                  <a:lnTo>
                    <a:pt x="353618" y="161290"/>
                  </a:lnTo>
                  <a:lnTo>
                    <a:pt x="353568" y="163830"/>
                  </a:lnTo>
                  <a:lnTo>
                    <a:pt x="351523" y="170180"/>
                  </a:lnTo>
                  <a:lnTo>
                    <a:pt x="350316" y="171450"/>
                  </a:lnTo>
                  <a:lnTo>
                    <a:pt x="349872" y="171450"/>
                  </a:lnTo>
                  <a:lnTo>
                    <a:pt x="349973" y="175260"/>
                  </a:lnTo>
                  <a:lnTo>
                    <a:pt x="348703" y="181610"/>
                  </a:lnTo>
                  <a:lnTo>
                    <a:pt x="345668" y="185420"/>
                  </a:lnTo>
                  <a:lnTo>
                    <a:pt x="345694" y="184150"/>
                  </a:lnTo>
                  <a:lnTo>
                    <a:pt x="344170" y="187960"/>
                  </a:lnTo>
                  <a:lnTo>
                    <a:pt x="340715" y="190500"/>
                  </a:lnTo>
                  <a:lnTo>
                    <a:pt x="339864" y="194310"/>
                  </a:lnTo>
                  <a:lnTo>
                    <a:pt x="342341" y="196850"/>
                  </a:lnTo>
                  <a:lnTo>
                    <a:pt x="337997" y="205740"/>
                  </a:lnTo>
                  <a:lnTo>
                    <a:pt x="340347" y="208280"/>
                  </a:lnTo>
                  <a:lnTo>
                    <a:pt x="339813" y="208280"/>
                  </a:lnTo>
                  <a:lnTo>
                    <a:pt x="338912" y="209550"/>
                  </a:lnTo>
                  <a:lnTo>
                    <a:pt x="341477" y="209550"/>
                  </a:lnTo>
                  <a:lnTo>
                    <a:pt x="338518" y="217119"/>
                  </a:lnTo>
                  <a:lnTo>
                    <a:pt x="339001" y="219710"/>
                  </a:lnTo>
                  <a:lnTo>
                    <a:pt x="340055" y="226060"/>
                  </a:lnTo>
                  <a:lnTo>
                    <a:pt x="337540" y="224790"/>
                  </a:lnTo>
                  <a:lnTo>
                    <a:pt x="336219" y="227025"/>
                  </a:lnTo>
                  <a:lnTo>
                    <a:pt x="336956" y="227330"/>
                  </a:lnTo>
                  <a:lnTo>
                    <a:pt x="335940" y="231140"/>
                  </a:lnTo>
                  <a:lnTo>
                    <a:pt x="335229" y="234950"/>
                  </a:lnTo>
                  <a:lnTo>
                    <a:pt x="335699" y="243840"/>
                  </a:lnTo>
                  <a:lnTo>
                    <a:pt x="332816" y="242570"/>
                  </a:lnTo>
                  <a:lnTo>
                    <a:pt x="334264" y="245110"/>
                  </a:lnTo>
                  <a:lnTo>
                    <a:pt x="333921" y="248920"/>
                  </a:lnTo>
                  <a:lnTo>
                    <a:pt x="335280" y="251460"/>
                  </a:lnTo>
                  <a:lnTo>
                    <a:pt x="336448" y="243840"/>
                  </a:lnTo>
                  <a:lnTo>
                    <a:pt x="336651" y="242570"/>
                  </a:lnTo>
                  <a:lnTo>
                    <a:pt x="338531" y="242570"/>
                  </a:lnTo>
                  <a:lnTo>
                    <a:pt x="338823" y="245110"/>
                  </a:lnTo>
                  <a:lnTo>
                    <a:pt x="339585" y="250190"/>
                  </a:lnTo>
                  <a:lnTo>
                    <a:pt x="338340" y="251460"/>
                  </a:lnTo>
                  <a:lnTo>
                    <a:pt x="337591" y="248920"/>
                  </a:lnTo>
                  <a:lnTo>
                    <a:pt x="338277" y="251460"/>
                  </a:lnTo>
                  <a:lnTo>
                    <a:pt x="337654" y="258610"/>
                  </a:lnTo>
                  <a:lnTo>
                    <a:pt x="336689" y="260350"/>
                  </a:lnTo>
                  <a:lnTo>
                    <a:pt x="339013" y="261620"/>
                  </a:lnTo>
                  <a:lnTo>
                    <a:pt x="339318" y="266700"/>
                  </a:lnTo>
                  <a:lnTo>
                    <a:pt x="340347" y="271780"/>
                  </a:lnTo>
                  <a:lnTo>
                    <a:pt x="337413" y="271780"/>
                  </a:lnTo>
                  <a:lnTo>
                    <a:pt x="333578" y="269240"/>
                  </a:lnTo>
                  <a:lnTo>
                    <a:pt x="333997" y="276860"/>
                  </a:lnTo>
                  <a:lnTo>
                    <a:pt x="338150" y="284480"/>
                  </a:lnTo>
                  <a:lnTo>
                    <a:pt x="339102" y="288290"/>
                  </a:lnTo>
                  <a:lnTo>
                    <a:pt x="336778" y="288290"/>
                  </a:lnTo>
                  <a:lnTo>
                    <a:pt x="338950" y="295910"/>
                  </a:lnTo>
                  <a:lnTo>
                    <a:pt x="342671" y="299720"/>
                  </a:lnTo>
                  <a:lnTo>
                    <a:pt x="346202" y="303530"/>
                  </a:lnTo>
                  <a:lnTo>
                    <a:pt x="347827" y="309880"/>
                  </a:lnTo>
                  <a:lnTo>
                    <a:pt x="346824" y="309054"/>
                  </a:lnTo>
                  <a:lnTo>
                    <a:pt x="347548" y="313690"/>
                  </a:lnTo>
                  <a:lnTo>
                    <a:pt x="348818" y="316230"/>
                  </a:lnTo>
                  <a:lnTo>
                    <a:pt x="347954" y="325120"/>
                  </a:lnTo>
                  <a:lnTo>
                    <a:pt x="350901" y="335280"/>
                  </a:lnTo>
                  <a:lnTo>
                    <a:pt x="355117" y="346710"/>
                  </a:lnTo>
                  <a:lnTo>
                    <a:pt x="358051" y="358140"/>
                  </a:lnTo>
                  <a:lnTo>
                    <a:pt x="361683" y="355600"/>
                  </a:lnTo>
                  <a:lnTo>
                    <a:pt x="361518" y="363220"/>
                  </a:lnTo>
                  <a:lnTo>
                    <a:pt x="364121" y="365760"/>
                  </a:lnTo>
                  <a:lnTo>
                    <a:pt x="359613" y="367030"/>
                  </a:lnTo>
                  <a:lnTo>
                    <a:pt x="367855" y="372110"/>
                  </a:lnTo>
                  <a:lnTo>
                    <a:pt x="366877" y="377190"/>
                  </a:lnTo>
                  <a:lnTo>
                    <a:pt x="370103" y="373380"/>
                  </a:lnTo>
                  <a:lnTo>
                    <a:pt x="371132" y="382270"/>
                  </a:lnTo>
                  <a:lnTo>
                    <a:pt x="381736" y="383540"/>
                  </a:lnTo>
                  <a:lnTo>
                    <a:pt x="379095" y="389890"/>
                  </a:lnTo>
                  <a:lnTo>
                    <a:pt x="379869" y="394970"/>
                  </a:lnTo>
                  <a:lnTo>
                    <a:pt x="375513" y="389890"/>
                  </a:lnTo>
                  <a:lnTo>
                    <a:pt x="374015" y="388620"/>
                  </a:lnTo>
                  <a:lnTo>
                    <a:pt x="374992" y="394970"/>
                  </a:lnTo>
                  <a:lnTo>
                    <a:pt x="381977" y="405130"/>
                  </a:lnTo>
                  <a:lnTo>
                    <a:pt x="382498" y="410210"/>
                  </a:lnTo>
                  <a:lnTo>
                    <a:pt x="384340" y="410210"/>
                  </a:lnTo>
                  <a:lnTo>
                    <a:pt x="386105" y="406400"/>
                  </a:lnTo>
                  <a:lnTo>
                    <a:pt x="390042" y="411480"/>
                  </a:lnTo>
                  <a:lnTo>
                    <a:pt x="390359" y="416560"/>
                  </a:lnTo>
                  <a:lnTo>
                    <a:pt x="392379" y="425450"/>
                  </a:lnTo>
                  <a:lnTo>
                    <a:pt x="391312" y="425450"/>
                  </a:lnTo>
                  <a:lnTo>
                    <a:pt x="393814" y="427990"/>
                  </a:lnTo>
                  <a:lnTo>
                    <a:pt x="395516" y="427990"/>
                  </a:lnTo>
                  <a:lnTo>
                    <a:pt x="396036" y="433070"/>
                  </a:lnTo>
                  <a:lnTo>
                    <a:pt x="394830" y="433070"/>
                  </a:lnTo>
                  <a:lnTo>
                    <a:pt x="393839" y="431800"/>
                  </a:lnTo>
                  <a:lnTo>
                    <a:pt x="392811" y="430530"/>
                  </a:lnTo>
                  <a:lnTo>
                    <a:pt x="394817" y="436880"/>
                  </a:lnTo>
                  <a:lnTo>
                    <a:pt x="399008" y="440690"/>
                  </a:lnTo>
                  <a:lnTo>
                    <a:pt x="403186" y="445770"/>
                  </a:lnTo>
                  <a:lnTo>
                    <a:pt x="401891" y="449580"/>
                  </a:lnTo>
                  <a:lnTo>
                    <a:pt x="408965" y="459740"/>
                  </a:lnTo>
                  <a:lnTo>
                    <a:pt x="411035" y="467360"/>
                  </a:lnTo>
                  <a:lnTo>
                    <a:pt x="416750" y="468630"/>
                  </a:lnTo>
                  <a:lnTo>
                    <a:pt x="415658" y="478790"/>
                  </a:lnTo>
                  <a:lnTo>
                    <a:pt x="419976" y="476567"/>
                  </a:lnTo>
                  <a:lnTo>
                    <a:pt x="419836" y="477520"/>
                  </a:lnTo>
                  <a:lnTo>
                    <a:pt x="422605" y="480060"/>
                  </a:lnTo>
                  <a:lnTo>
                    <a:pt x="426720" y="480060"/>
                  </a:lnTo>
                  <a:lnTo>
                    <a:pt x="428752" y="482600"/>
                  </a:lnTo>
                  <a:lnTo>
                    <a:pt x="425145" y="483870"/>
                  </a:lnTo>
                  <a:lnTo>
                    <a:pt x="420852" y="485140"/>
                  </a:lnTo>
                  <a:lnTo>
                    <a:pt x="428802" y="492099"/>
                  </a:lnTo>
                  <a:lnTo>
                    <a:pt x="429171" y="490220"/>
                  </a:lnTo>
                  <a:lnTo>
                    <a:pt x="429514" y="492721"/>
                  </a:lnTo>
                  <a:lnTo>
                    <a:pt x="428802" y="492099"/>
                  </a:lnTo>
                  <a:lnTo>
                    <a:pt x="428193" y="495300"/>
                  </a:lnTo>
                  <a:lnTo>
                    <a:pt x="429526" y="492798"/>
                  </a:lnTo>
                  <a:lnTo>
                    <a:pt x="430225" y="497840"/>
                  </a:lnTo>
                  <a:lnTo>
                    <a:pt x="432676" y="497840"/>
                  </a:lnTo>
                  <a:lnTo>
                    <a:pt x="435825" y="500380"/>
                  </a:lnTo>
                  <a:lnTo>
                    <a:pt x="440105" y="505460"/>
                  </a:lnTo>
                  <a:lnTo>
                    <a:pt x="437705" y="500380"/>
                  </a:lnTo>
                  <a:lnTo>
                    <a:pt x="442455" y="506730"/>
                  </a:lnTo>
                  <a:lnTo>
                    <a:pt x="445071" y="510540"/>
                  </a:lnTo>
                  <a:lnTo>
                    <a:pt x="439813" y="510540"/>
                  </a:lnTo>
                  <a:lnTo>
                    <a:pt x="439343" y="509270"/>
                  </a:lnTo>
                  <a:lnTo>
                    <a:pt x="440055" y="514350"/>
                  </a:lnTo>
                  <a:lnTo>
                    <a:pt x="445681" y="518160"/>
                  </a:lnTo>
                  <a:lnTo>
                    <a:pt x="445833" y="518414"/>
                  </a:lnTo>
                  <a:lnTo>
                    <a:pt x="444449" y="519430"/>
                  </a:lnTo>
                  <a:lnTo>
                    <a:pt x="448475" y="523240"/>
                  </a:lnTo>
                  <a:lnTo>
                    <a:pt x="444728" y="523240"/>
                  </a:lnTo>
                  <a:lnTo>
                    <a:pt x="449821" y="525653"/>
                  </a:lnTo>
                  <a:lnTo>
                    <a:pt x="449846" y="528320"/>
                  </a:lnTo>
                  <a:lnTo>
                    <a:pt x="446900" y="528320"/>
                  </a:lnTo>
                  <a:lnTo>
                    <a:pt x="448335" y="530860"/>
                  </a:lnTo>
                  <a:lnTo>
                    <a:pt x="455320" y="535940"/>
                  </a:lnTo>
                  <a:lnTo>
                    <a:pt x="456184" y="534670"/>
                  </a:lnTo>
                  <a:lnTo>
                    <a:pt x="461162" y="544830"/>
                  </a:lnTo>
                  <a:lnTo>
                    <a:pt x="467956" y="554990"/>
                  </a:lnTo>
                  <a:lnTo>
                    <a:pt x="474713" y="562610"/>
                  </a:lnTo>
                  <a:lnTo>
                    <a:pt x="477126" y="565150"/>
                  </a:lnTo>
                  <a:lnTo>
                    <a:pt x="475119" y="565150"/>
                  </a:lnTo>
                  <a:lnTo>
                    <a:pt x="477316" y="566420"/>
                  </a:lnTo>
                  <a:lnTo>
                    <a:pt x="479958" y="568960"/>
                  </a:lnTo>
                  <a:lnTo>
                    <a:pt x="484390" y="571500"/>
                  </a:lnTo>
                  <a:lnTo>
                    <a:pt x="483120" y="572770"/>
                  </a:lnTo>
                  <a:lnTo>
                    <a:pt x="486181" y="575310"/>
                  </a:lnTo>
                  <a:lnTo>
                    <a:pt x="483539" y="576580"/>
                  </a:lnTo>
                  <a:lnTo>
                    <a:pt x="486537" y="581520"/>
                  </a:lnTo>
                  <a:lnTo>
                    <a:pt x="488823" y="580618"/>
                  </a:lnTo>
                  <a:lnTo>
                    <a:pt x="491566" y="586740"/>
                  </a:lnTo>
                  <a:lnTo>
                    <a:pt x="497268" y="594360"/>
                  </a:lnTo>
                  <a:lnTo>
                    <a:pt x="503428" y="600710"/>
                  </a:lnTo>
                  <a:lnTo>
                    <a:pt x="507428" y="607060"/>
                  </a:lnTo>
                  <a:lnTo>
                    <a:pt x="504405" y="607060"/>
                  </a:lnTo>
                  <a:lnTo>
                    <a:pt x="513054" y="615950"/>
                  </a:lnTo>
                  <a:lnTo>
                    <a:pt x="518210" y="621030"/>
                  </a:lnTo>
                  <a:lnTo>
                    <a:pt x="523786" y="624840"/>
                  </a:lnTo>
                  <a:lnTo>
                    <a:pt x="521487" y="624840"/>
                  </a:lnTo>
                  <a:lnTo>
                    <a:pt x="519633" y="623570"/>
                  </a:lnTo>
                  <a:lnTo>
                    <a:pt x="523405" y="628650"/>
                  </a:lnTo>
                  <a:lnTo>
                    <a:pt x="528332" y="635000"/>
                  </a:lnTo>
                  <a:lnTo>
                    <a:pt x="529945" y="635000"/>
                  </a:lnTo>
                  <a:lnTo>
                    <a:pt x="529145" y="633730"/>
                  </a:lnTo>
                  <a:lnTo>
                    <a:pt x="528421" y="628650"/>
                  </a:lnTo>
                  <a:lnTo>
                    <a:pt x="535254" y="633730"/>
                  </a:lnTo>
                  <a:lnTo>
                    <a:pt x="537222" y="637540"/>
                  </a:lnTo>
                  <a:lnTo>
                    <a:pt x="536816" y="637540"/>
                  </a:lnTo>
                  <a:lnTo>
                    <a:pt x="540651" y="642620"/>
                  </a:lnTo>
                  <a:lnTo>
                    <a:pt x="542010" y="641350"/>
                  </a:lnTo>
                  <a:lnTo>
                    <a:pt x="545833" y="646430"/>
                  </a:lnTo>
                  <a:lnTo>
                    <a:pt x="546874" y="650240"/>
                  </a:lnTo>
                  <a:lnTo>
                    <a:pt x="543255" y="645160"/>
                  </a:lnTo>
                  <a:lnTo>
                    <a:pt x="542785" y="646430"/>
                  </a:lnTo>
                  <a:lnTo>
                    <a:pt x="540131" y="650240"/>
                  </a:lnTo>
                  <a:lnTo>
                    <a:pt x="549287" y="660400"/>
                  </a:lnTo>
                  <a:lnTo>
                    <a:pt x="549656" y="661670"/>
                  </a:lnTo>
                  <a:lnTo>
                    <a:pt x="551345" y="661670"/>
                  </a:lnTo>
                  <a:lnTo>
                    <a:pt x="553224" y="662940"/>
                  </a:lnTo>
                  <a:lnTo>
                    <a:pt x="554012" y="662940"/>
                  </a:lnTo>
                  <a:lnTo>
                    <a:pt x="557847" y="665480"/>
                  </a:lnTo>
                  <a:lnTo>
                    <a:pt x="553593" y="665480"/>
                  </a:lnTo>
                  <a:lnTo>
                    <a:pt x="555307" y="668020"/>
                  </a:lnTo>
                  <a:lnTo>
                    <a:pt x="559790" y="669290"/>
                  </a:lnTo>
                  <a:lnTo>
                    <a:pt x="565188" y="671830"/>
                  </a:lnTo>
                  <a:lnTo>
                    <a:pt x="568883" y="673303"/>
                  </a:lnTo>
                  <a:lnTo>
                    <a:pt x="570344" y="673303"/>
                  </a:lnTo>
                  <a:lnTo>
                    <a:pt x="599287" y="673303"/>
                  </a:lnTo>
                  <a:close/>
                </a:path>
                <a:path w="615315" h="742950">
                  <a:moveTo>
                    <a:pt x="615111" y="708660"/>
                  </a:moveTo>
                  <a:lnTo>
                    <a:pt x="603326" y="678180"/>
                  </a:lnTo>
                  <a:lnTo>
                    <a:pt x="600163" y="674370"/>
                  </a:lnTo>
                  <a:lnTo>
                    <a:pt x="596087" y="674370"/>
                  </a:lnTo>
                  <a:lnTo>
                    <a:pt x="596087" y="707390"/>
                  </a:lnTo>
                  <a:lnTo>
                    <a:pt x="593890" y="708660"/>
                  </a:lnTo>
                  <a:lnTo>
                    <a:pt x="594715" y="707390"/>
                  </a:lnTo>
                  <a:lnTo>
                    <a:pt x="596036" y="705358"/>
                  </a:lnTo>
                  <a:lnTo>
                    <a:pt x="596087" y="707390"/>
                  </a:lnTo>
                  <a:lnTo>
                    <a:pt x="596087" y="674370"/>
                  </a:lnTo>
                  <a:lnTo>
                    <a:pt x="571525" y="674370"/>
                  </a:lnTo>
                  <a:lnTo>
                    <a:pt x="568985" y="674370"/>
                  </a:lnTo>
                  <a:lnTo>
                    <a:pt x="569391" y="678180"/>
                  </a:lnTo>
                  <a:lnTo>
                    <a:pt x="564705" y="675640"/>
                  </a:lnTo>
                  <a:lnTo>
                    <a:pt x="566064" y="676910"/>
                  </a:lnTo>
                  <a:lnTo>
                    <a:pt x="567626" y="678180"/>
                  </a:lnTo>
                  <a:lnTo>
                    <a:pt x="575030" y="683260"/>
                  </a:lnTo>
                  <a:lnTo>
                    <a:pt x="583514" y="688340"/>
                  </a:lnTo>
                  <a:lnTo>
                    <a:pt x="588721" y="693420"/>
                  </a:lnTo>
                  <a:lnTo>
                    <a:pt x="589102" y="693420"/>
                  </a:lnTo>
                  <a:lnTo>
                    <a:pt x="591312" y="697230"/>
                  </a:lnTo>
                  <a:lnTo>
                    <a:pt x="595630" y="702310"/>
                  </a:lnTo>
                  <a:lnTo>
                    <a:pt x="595934" y="704583"/>
                  </a:lnTo>
                  <a:lnTo>
                    <a:pt x="594296" y="703580"/>
                  </a:lnTo>
                  <a:lnTo>
                    <a:pt x="593686" y="704850"/>
                  </a:lnTo>
                  <a:lnTo>
                    <a:pt x="592924" y="706120"/>
                  </a:lnTo>
                  <a:lnTo>
                    <a:pt x="591883" y="707390"/>
                  </a:lnTo>
                  <a:lnTo>
                    <a:pt x="592251" y="703580"/>
                  </a:lnTo>
                  <a:lnTo>
                    <a:pt x="590042" y="703580"/>
                  </a:lnTo>
                  <a:lnTo>
                    <a:pt x="587806" y="702310"/>
                  </a:lnTo>
                  <a:lnTo>
                    <a:pt x="582968" y="702310"/>
                  </a:lnTo>
                  <a:lnTo>
                    <a:pt x="581291" y="699770"/>
                  </a:lnTo>
                  <a:lnTo>
                    <a:pt x="582739" y="702310"/>
                  </a:lnTo>
                  <a:lnTo>
                    <a:pt x="582701" y="707390"/>
                  </a:lnTo>
                  <a:lnTo>
                    <a:pt x="579069" y="708660"/>
                  </a:lnTo>
                  <a:lnTo>
                    <a:pt x="575119" y="711200"/>
                  </a:lnTo>
                  <a:lnTo>
                    <a:pt x="569734" y="711200"/>
                  </a:lnTo>
                  <a:lnTo>
                    <a:pt x="566254" y="709930"/>
                  </a:lnTo>
                  <a:lnTo>
                    <a:pt x="570141" y="712470"/>
                  </a:lnTo>
                  <a:lnTo>
                    <a:pt x="568083" y="713740"/>
                  </a:lnTo>
                  <a:lnTo>
                    <a:pt x="564667" y="713740"/>
                  </a:lnTo>
                  <a:lnTo>
                    <a:pt x="564515" y="716280"/>
                  </a:lnTo>
                  <a:lnTo>
                    <a:pt x="555891" y="715010"/>
                  </a:lnTo>
                  <a:lnTo>
                    <a:pt x="557237" y="709930"/>
                  </a:lnTo>
                  <a:lnTo>
                    <a:pt x="553491" y="708660"/>
                  </a:lnTo>
                  <a:lnTo>
                    <a:pt x="549922" y="708660"/>
                  </a:lnTo>
                  <a:lnTo>
                    <a:pt x="545668" y="707390"/>
                  </a:lnTo>
                  <a:lnTo>
                    <a:pt x="537451" y="704850"/>
                  </a:lnTo>
                  <a:lnTo>
                    <a:pt x="533882" y="703580"/>
                  </a:lnTo>
                  <a:lnTo>
                    <a:pt x="529564" y="702310"/>
                  </a:lnTo>
                  <a:lnTo>
                    <a:pt x="530161" y="702310"/>
                  </a:lnTo>
                  <a:lnTo>
                    <a:pt x="523265" y="699770"/>
                  </a:lnTo>
                  <a:lnTo>
                    <a:pt x="500329" y="695960"/>
                  </a:lnTo>
                  <a:lnTo>
                    <a:pt x="500989" y="695960"/>
                  </a:lnTo>
                  <a:lnTo>
                    <a:pt x="500545" y="694690"/>
                  </a:lnTo>
                  <a:lnTo>
                    <a:pt x="502805" y="694690"/>
                  </a:lnTo>
                  <a:lnTo>
                    <a:pt x="498792" y="693420"/>
                  </a:lnTo>
                  <a:lnTo>
                    <a:pt x="497014" y="694690"/>
                  </a:lnTo>
                  <a:lnTo>
                    <a:pt x="495058" y="695960"/>
                  </a:lnTo>
                  <a:lnTo>
                    <a:pt x="490499" y="693420"/>
                  </a:lnTo>
                  <a:lnTo>
                    <a:pt x="493483" y="692150"/>
                  </a:lnTo>
                  <a:lnTo>
                    <a:pt x="486702" y="692150"/>
                  </a:lnTo>
                  <a:lnTo>
                    <a:pt x="482447" y="687070"/>
                  </a:lnTo>
                  <a:lnTo>
                    <a:pt x="474421" y="687070"/>
                  </a:lnTo>
                  <a:lnTo>
                    <a:pt x="474586" y="685800"/>
                  </a:lnTo>
                  <a:lnTo>
                    <a:pt x="477431" y="685800"/>
                  </a:lnTo>
                  <a:lnTo>
                    <a:pt x="470801" y="684530"/>
                  </a:lnTo>
                  <a:lnTo>
                    <a:pt x="463918" y="681990"/>
                  </a:lnTo>
                  <a:lnTo>
                    <a:pt x="457568" y="681990"/>
                  </a:lnTo>
                  <a:lnTo>
                    <a:pt x="457250" y="680720"/>
                  </a:lnTo>
                  <a:lnTo>
                    <a:pt x="458520" y="679450"/>
                  </a:lnTo>
                  <a:lnTo>
                    <a:pt x="461352" y="679450"/>
                  </a:lnTo>
                  <a:lnTo>
                    <a:pt x="455790" y="675640"/>
                  </a:lnTo>
                  <a:lnTo>
                    <a:pt x="453212" y="680720"/>
                  </a:lnTo>
                  <a:lnTo>
                    <a:pt x="448132" y="678180"/>
                  </a:lnTo>
                  <a:lnTo>
                    <a:pt x="446570" y="676910"/>
                  </a:lnTo>
                  <a:lnTo>
                    <a:pt x="444233" y="674370"/>
                  </a:lnTo>
                  <a:lnTo>
                    <a:pt x="441782" y="674370"/>
                  </a:lnTo>
                  <a:lnTo>
                    <a:pt x="433273" y="671830"/>
                  </a:lnTo>
                  <a:lnTo>
                    <a:pt x="429945" y="670560"/>
                  </a:lnTo>
                  <a:lnTo>
                    <a:pt x="429704" y="669290"/>
                  </a:lnTo>
                  <a:lnTo>
                    <a:pt x="427672" y="668020"/>
                  </a:lnTo>
                  <a:lnTo>
                    <a:pt x="424789" y="665480"/>
                  </a:lnTo>
                  <a:lnTo>
                    <a:pt x="373303" y="642620"/>
                  </a:lnTo>
                  <a:lnTo>
                    <a:pt x="361861" y="637540"/>
                  </a:lnTo>
                  <a:lnTo>
                    <a:pt x="356146" y="635000"/>
                  </a:lnTo>
                  <a:lnTo>
                    <a:pt x="333057" y="626110"/>
                  </a:lnTo>
                  <a:lnTo>
                    <a:pt x="330733" y="619671"/>
                  </a:lnTo>
                  <a:lnTo>
                    <a:pt x="326059" y="617778"/>
                  </a:lnTo>
                  <a:lnTo>
                    <a:pt x="326059" y="643890"/>
                  </a:lnTo>
                  <a:lnTo>
                    <a:pt x="324510" y="643890"/>
                  </a:lnTo>
                  <a:lnTo>
                    <a:pt x="325386" y="642620"/>
                  </a:lnTo>
                  <a:lnTo>
                    <a:pt x="326059" y="643890"/>
                  </a:lnTo>
                  <a:lnTo>
                    <a:pt x="326059" y="617778"/>
                  </a:lnTo>
                  <a:lnTo>
                    <a:pt x="324688" y="617220"/>
                  </a:lnTo>
                  <a:lnTo>
                    <a:pt x="324612" y="615950"/>
                  </a:lnTo>
                  <a:lnTo>
                    <a:pt x="320446" y="614680"/>
                  </a:lnTo>
                  <a:lnTo>
                    <a:pt x="319595" y="612140"/>
                  </a:lnTo>
                  <a:lnTo>
                    <a:pt x="314972" y="610870"/>
                  </a:lnTo>
                  <a:lnTo>
                    <a:pt x="314617" y="612140"/>
                  </a:lnTo>
                  <a:lnTo>
                    <a:pt x="309118" y="610870"/>
                  </a:lnTo>
                  <a:lnTo>
                    <a:pt x="308063" y="604520"/>
                  </a:lnTo>
                  <a:lnTo>
                    <a:pt x="307657" y="601980"/>
                  </a:lnTo>
                  <a:lnTo>
                    <a:pt x="302958" y="604520"/>
                  </a:lnTo>
                  <a:lnTo>
                    <a:pt x="301739" y="601980"/>
                  </a:lnTo>
                  <a:lnTo>
                    <a:pt x="301129" y="600710"/>
                  </a:lnTo>
                  <a:lnTo>
                    <a:pt x="294767" y="601980"/>
                  </a:lnTo>
                  <a:lnTo>
                    <a:pt x="295033" y="598170"/>
                  </a:lnTo>
                  <a:lnTo>
                    <a:pt x="295224" y="595630"/>
                  </a:lnTo>
                  <a:lnTo>
                    <a:pt x="289293" y="595630"/>
                  </a:lnTo>
                  <a:lnTo>
                    <a:pt x="284619" y="590550"/>
                  </a:lnTo>
                  <a:lnTo>
                    <a:pt x="283451" y="589280"/>
                  </a:lnTo>
                  <a:lnTo>
                    <a:pt x="272630" y="590550"/>
                  </a:lnTo>
                  <a:lnTo>
                    <a:pt x="271868" y="586740"/>
                  </a:lnTo>
                  <a:lnTo>
                    <a:pt x="265722" y="582930"/>
                  </a:lnTo>
                  <a:lnTo>
                    <a:pt x="262204" y="581660"/>
                  </a:lnTo>
                  <a:lnTo>
                    <a:pt x="258686" y="580390"/>
                  </a:lnTo>
                  <a:lnTo>
                    <a:pt x="255765" y="581660"/>
                  </a:lnTo>
                  <a:lnTo>
                    <a:pt x="255193" y="580390"/>
                  </a:lnTo>
                  <a:lnTo>
                    <a:pt x="257124" y="579120"/>
                  </a:lnTo>
                  <a:lnTo>
                    <a:pt x="258584" y="577850"/>
                  </a:lnTo>
                  <a:lnTo>
                    <a:pt x="241769" y="568960"/>
                  </a:lnTo>
                  <a:lnTo>
                    <a:pt x="225018" y="557530"/>
                  </a:lnTo>
                  <a:lnTo>
                    <a:pt x="208534" y="547370"/>
                  </a:lnTo>
                  <a:lnTo>
                    <a:pt x="192481" y="539750"/>
                  </a:lnTo>
                  <a:lnTo>
                    <a:pt x="192024" y="538480"/>
                  </a:lnTo>
                  <a:lnTo>
                    <a:pt x="194500" y="538480"/>
                  </a:lnTo>
                  <a:lnTo>
                    <a:pt x="185293" y="532130"/>
                  </a:lnTo>
                  <a:lnTo>
                    <a:pt x="177533" y="525780"/>
                  </a:lnTo>
                  <a:lnTo>
                    <a:pt x="169951" y="519430"/>
                  </a:lnTo>
                  <a:lnTo>
                    <a:pt x="161264" y="516890"/>
                  </a:lnTo>
                  <a:lnTo>
                    <a:pt x="156298" y="516890"/>
                  </a:lnTo>
                  <a:lnTo>
                    <a:pt x="154482" y="513080"/>
                  </a:lnTo>
                  <a:lnTo>
                    <a:pt x="156121" y="511810"/>
                  </a:lnTo>
                  <a:lnTo>
                    <a:pt x="154851" y="509270"/>
                  </a:lnTo>
                  <a:lnTo>
                    <a:pt x="151358" y="509270"/>
                  </a:lnTo>
                  <a:lnTo>
                    <a:pt x="145669" y="502920"/>
                  </a:lnTo>
                  <a:lnTo>
                    <a:pt x="144538" y="501650"/>
                  </a:lnTo>
                  <a:lnTo>
                    <a:pt x="141439" y="502920"/>
                  </a:lnTo>
                  <a:lnTo>
                    <a:pt x="141122" y="500380"/>
                  </a:lnTo>
                  <a:lnTo>
                    <a:pt x="143002" y="501650"/>
                  </a:lnTo>
                  <a:lnTo>
                    <a:pt x="143586" y="501650"/>
                  </a:lnTo>
                  <a:lnTo>
                    <a:pt x="142455" y="500380"/>
                  </a:lnTo>
                  <a:lnTo>
                    <a:pt x="139103" y="496570"/>
                  </a:lnTo>
                  <a:lnTo>
                    <a:pt x="130213" y="495300"/>
                  </a:lnTo>
                  <a:lnTo>
                    <a:pt x="126314" y="490220"/>
                  </a:lnTo>
                  <a:lnTo>
                    <a:pt x="128714" y="490220"/>
                  </a:lnTo>
                  <a:lnTo>
                    <a:pt x="112166" y="469900"/>
                  </a:lnTo>
                  <a:lnTo>
                    <a:pt x="94551" y="449580"/>
                  </a:lnTo>
                  <a:lnTo>
                    <a:pt x="76746" y="430530"/>
                  </a:lnTo>
                  <a:lnTo>
                    <a:pt x="59613" y="416560"/>
                  </a:lnTo>
                  <a:lnTo>
                    <a:pt x="54089" y="411480"/>
                  </a:lnTo>
                  <a:lnTo>
                    <a:pt x="60909" y="411480"/>
                  </a:lnTo>
                  <a:lnTo>
                    <a:pt x="51041" y="401320"/>
                  </a:lnTo>
                  <a:lnTo>
                    <a:pt x="44386" y="392430"/>
                  </a:lnTo>
                  <a:lnTo>
                    <a:pt x="38506" y="383540"/>
                  </a:lnTo>
                  <a:lnTo>
                    <a:pt x="33324" y="373380"/>
                  </a:lnTo>
                  <a:lnTo>
                    <a:pt x="28613" y="363220"/>
                  </a:lnTo>
                  <a:lnTo>
                    <a:pt x="24193" y="353060"/>
                  </a:lnTo>
                  <a:lnTo>
                    <a:pt x="19697" y="344170"/>
                  </a:lnTo>
                  <a:lnTo>
                    <a:pt x="14782" y="335280"/>
                  </a:lnTo>
                  <a:lnTo>
                    <a:pt x="10007" y="322580"/>
                  </a:lnTo>
                  <a:lnTo>
                    <a:pt x="5295" y="313690"/>
                  </a:lnTo>
                  <a:lnTo>
                    <a:pt x="1638" y="309880"/>
                  </a:lnTo>
                  <a:lnTo>
                    <a:pt x="0" y="307340"/>
                  </a:lnTo>
                  <a:lnTo>
                    <a:pt x="1905" y="327660"/>
                  </a:lnTo>
                  <a:lnTo>
                    <a:pt x="12128" y="364490"/>
                  </a:lnTo>
                  <a:lnTo>
                    <a:pt x="36512" y="414020"/>
                  </a:lnTo>
                  <a:lnTo>
                    <a:pt x="65938" y="453390"/>
                  </a:lnTo>
                  <a:lnTo>
                    <a:pt x="75958" y="463550"/>
                  </a:lnTo>
                  <a:lnTo>
                    <a:pt x="85636" y="472440"/>
                  </a:lnTo>
                  <a:lnTo>
                    <a:pt x="93941" y="481330"/>
                  </a:lnTo>
                  <a:lnTo>
                    <a:pt x="128384" y="513080"/>
                  </a:lnTo>
                  <a:lnTo>
                    <a:pt x="163576" y="544830"/>
                  </a:lnTo>
                  <a:lnTo>
                    <a:pt x="200621" y="575310"/>
                  </a:lnTo>
                  <a:lnTo>
                    <a:pt x="240639" y="600710"/>
                  </a:lnTo>
                  <a:lnTo>
                    <a:pt x="238480" y="598170"/>
                  </a:lnTo>
                  <a:lnTo>
                    <a:pt x="242557" y="598170"/>
                  </a:lnTo>
                  <a:lnTo>
                    <a:pt x="245605" y="599440"/>
                  </a:lnTo>
                  <a:lnTo>
                    <a:pt x="245694" y="600710"/>
                  </a:lnTo>
                  <a:lnTo>
                    <a:pt x="251269" y="601980"/>
                  </a:lnTo>
                  <a:lnTo>
                    <a:pt x="255409" y="603250"/>
                  </a:lnTo>
                  <a:lnTo>
                    <a:pt x="252158" y="605663"/>
                  </a:lnTo>
                  <a:lnTo>
                    <a:pt x="264274" y="613410"/>
                  </a:lnTo>
                  <a:lnTo>
                    <a:pt x="311340" y="640080"/>
                  </a:lnTo>
                  <a:lnTo>
                    <a:pt x="314591" y="637540"/>
                  </a:lnTo>
                  <a:lnTo>
                    <a:pt x="322783" y="646430"/>
                  </a:lnTo>
                  <a:lnTo>
                    <a:pt x="353085" y="661670"/>
                  </a:lnTo>
                  <a:lnTo>
                    <a:pt x="397598" y="684530"/>
                  </a:lnTo>
                  <a:lnTo>
                    <a:pt x="420243" y="693420"/>
                  </a:lnTo>
                  <a:lnTo>
                    <a:pt x="443064" y="703580"/>
                  </a:lnTo>
                  <a:lnTo>
                    <a:pt x="512572" y="726440"/>
                  </a:lnTo>
                  <a:lnTo>
                    <a:pt x="525157" y="730250"/>
                  </a:lnTo>
                  <a:lnTo>
                    <a:pt x="532447" y="732790"/>
                  </a:lnTo>
                  <a:lnTo>
                    <a:pt x="539991" y="735330"/>
                  </a:lnTo>
                  <a:lnTo>
                    <a:pt x="547141" y="736600"/>
                  </a:lnTo>
                  <a:lnTo>
                    <a:pt x="574763" y="742950"/>
                  </a:lnTo>
                  <a:lnTo>
                    <a:pt x="576402" y="742950"/>
                  </a:lnTo>
                  <a:lnTo>
                    <a:pt x="610844" y="726440"/>
                  </a:lnTo>
                  <a:lnTo>
                    <a:pt x="614172" y="716280"/>
                  </a:lnTo>
                  <a:lnTo>
                    <a:pt x="615111" y="711200"/>
                  </a:lnTo>
                  <a:lnTo>
                    <a:pt x="615111" y="708660"/>
                  </a:lnTo>
                  <a:close/>
                </a:path>
              </a:pathLst>
            </a:custGeom>
            <a:solidFill>
              <a:srgbClr val="000000"/>
            </a:solidFill>
          </p:spPr>
          <p:txBody>
            <a:bodyPr wrap="square" lIns="0" tIns="0" rIns="0" bIns="0" rtlCol="0"/>
            <a:lstStyle/>
            <a:p>
              <a:endParaRPr/>
            </a:p>
          </p:txBody>
        </p:sp>
        <p:sp>
          <p:nvSpPr>
            <p:cNvPr id="31" name="object 31"/>
            <p:cNvSpPr/>
            <p:nvPr/>
          </p:nvSpPr>
          <p:spPr>
            <a:xfrm>
              <a:off x="7188671" y="1225516"/>
              <a:ext cx="173990" cy="212725"/>
            </a:xfrm>
            <a:custGeom>
              <a:avLst/>
              <a:gdLst/>
              <a:ahLst/>
              <a:cxnLst/>
              <a:rect l="l" t="t" r="r" b="b"/>
              <a:pathLst>
                <a:path w="173990" h="212725">
                  <a:moveTo>
                    <a:pt x="84495" y="0"/>
                  </a:moveTo>
                  <a:lnTo>
                    <a:pt x="47396" y="12969"/>
                  </a:lnTo>
                  <a:lnTo>
                    <a:pt x="6698" y="67429"/>
                  </a:lnTo>
                  <a:lnTo>
                    <a:pt x="0" y="98505"/>
                  </a:lnTo>
                  <a:lnTo>
                    <a:pt x="1190" y="130846"/>
                  </a:lnTo>
                  <a:lnTo>
                    <a:pt x="16373" y="172110"/>
                  </a:lnTo>
                  <a:lnTo>
                    <a:pt x="44700" y="201077"/>
                  </a:lnTo>
                  <a:lnTo>
                    <a:pt x="89141" y="212284"/>
                  </a:lnTo>
                  <a:lnTo>
                    <a:pt x="104517" y="209446"/>
                  </a:lnTo>
                  <a:lnTo>
                    <a:pt x="153097" y="172483"/>
                  </a:lnTo>
                  <a:lnTo>
                    <a:pt x="173632" y="113791"/>
                  </a:lnTo>
                  <a:lnTo>
                    <a:pt x="172462" y="81443"/>
                  </a:lnTo>
                  <a:lnTo>
                    <a:pt x="157260" y="40181"/>
                  </a:lnTo>
                  <a:lnTo>
                    <a:pt x="128990" y="11187"/>
                  </a:lnTo>
                  <a:lnTo>
                    <a:pt x="84495" y="0"/>
                  </a:lnTo>
                  <a:close/>
                </a:path>
              </a:pathLst>
            </a:custGeom>
            <a:solidFill>
              <a:srgbClr val="FFFFFF"/>
            </a:solidFill>
          </p:spPr>
          <p:txBody>
            <a:bodyPr wrap="square" lIns="0" tIns="0" rIns="0" bIns="0" rtlCol="0"/>
            <a:lstStyle/>
            <a:p>
              <a:endParaRPr/>
            </a:p>
          </p:txBody>
        </p:sp>
        <p:sp>
          <p:nvSpPr>
            <p:cNvPr id="32" name="object 32"/>
            <p:cNvSpPr/>
            <p:nvPr/>
          </p:nvSpPr>
          <p:spPr>
            <a:xfrm>
              <a:off x="7165429" y="1205547"/>
              <a:ext cx="224154" cy="243840"/>
            </a:xfrm>
            <a:custGeom>
              <a:avLst/>
              <a:gdLst/>
              <a:ahLst/>
              <a:cxnLst/>
              <a:rect l="l" t="t" r="r" b="b"/>
              <a:pathLst>
                <a:path w="224154" h="243840">
                  <a:moveTo>
                    <a:pt x="5143" y="144780"/>
                  </a:moveTo>
                  <a:lnTo>
                    <a:pt x="4800" y="143510"/>
                  </a:lnTo>
                  <a:lnTo>
                    <a:pt x="4584" y="144780"/>
                  </a:lnTo>
                  <a:lnTo>
                    <a:pt x="5143" y="144780"/>
                  </a:lnTo>
                  <a:close/>
                </a:path>
                <a:path w="224154" h="243840">
                  <a:moveTo>
                    <a:pt x="36893" y="38023"/>
                  </a:moveTo>
                  <a:lnTo>
                    <a:pt x="36830" y="36830"/>
                  </a:lnTo>
                  <a:lnTo>
                    <a:pt x="36474" y="38100"/>
                  </a:lnTo>
                  <a:lnTo>
                    <a:pt x="36614" y="38100"/>
                  </a:lnTo>
                  <a:lnTo>
                    <a:pt x="36893" y="38023"/>
                  </a:lnTo>
                  <a:close/>
                </a:path>
                <a:path w="224154" h="243840">
                  <a:moveTo>
                    <a:pt x="40690" y="98374"/>
                  </a:moveTo>
                  <a:lnTo>
                    <a:pt x="40170" y="97790"/>
                  </a:lnTo>
                  <a:lnTo>
                    <a:pt x="39255" y="97790"/>
                  </a:lnTo>
                  <a:lnTo>
                    <a:pt x="40690" y="98374"/>
                  </a:lnTo>
                  <a:close/>
                </a:path>
                <a:path w="224154" h="243840">
                  <a:moveTo>
                    <a:pt x="40982" y="98704"/>
                  </a:moveTo>
                  <a:lnTo>
                    <a:pt x="40906" y="98463"/>
                  </a:lnTo>
                  <a:lnTo>
                    <a:pt x="40690" y="98374"/>
                  </a:lnTo>
                  <a:lnTo>
                    <a:pt x="40982" y="98704"/>
                  </a:lnTo>
                  <a:close/>
                </a:path>
                <a:path w="224154" h="243840">
                  <a:moveTo>
                    <a:pt x="41300" y="99060"/>
                  </a:moveTo>
                  <a:lnTo>
                    <a:pt x="40982" y="98704"/>
                  </a:lnTo>
                  <a:lnTo>
                    <a:pt x="41097" y="99060"/>
                  </a:lnTo>
                  <a:lnTo>
                    <a:pt x="41300" y="99060"/>
                  </a:lnTo>
                  <a:close/>
                </a:path>
                <a:path w="224154" h="243840">
                  <a:moveTo>
                    <a:pt x="41490" y="100330"/>
                  </a:moveTo>
                  <a:lnTo>
                    <a:pt x="41097" y="99060"/>
                  </a:lnTo>
                  <a:lnTo>
                    <a:pt x="39649" y="99060"/>
                  </a:lnTo>
                  <a:lnTo>
                    <a:pt x="41490" y="100330"/>
                  </a:lnTo>
                  <a:close/>
                </a:path>
                <a:path w="224154" h="243840">
                  <a:moveTo>
                    <a:pt x="42011" y="98907"/>
                  </a:moveTo>
                  <a:lnTo>
                    <a:pt x="40703" y="97790"/>
                  </a:lnTo>
                  <a:lnTo>
                    <a:pt x="40906" y="98463"/>
                  </a:lnTo>
                  <a:lnTo>
                    <a:pt x="42011" y="98907"/>
                  </a:lnTo>
                  <a:close/>
                </a:path>
                <a:path w="224154" h="243840">
                  <a:moveTo>
                    <a:pt x="42379" y="99060"/>
                  </a:moveTo>
                  <a:lnTo>
                    <a:pt x="42011" y="98907"/>
                  </a:lnTo>
                  <a:lnTo>
                    <a:pt x="42189" y="99060"/>
                  </a:lnTo>
                  <a:lnTo>
                    <a:pt x="42379" y="99060"/>
                  </a:lnTo>
                  <a:close/>
                </a:path>
                <a:path w="224154" h="243840">
                  <a:moveTo>
                    <a:pt x="43522" y="100330"/>
                  </a:moveTo>
                  <a:lnTo>
                    <a:pt x="41490" y="100330"/>
                  </a:lnTo>
                  <a:lnTo>
                    <a:pt x="39522" y="100330"/>
                  </a:lnTo>
                  <a:lnTo>
                    <a:pt x="40652" y="101600"/>
                  </a:lnTo>
                  <a:lnTo>
                    <a:pt x="41224" y="101600"/>
                  </a:lnTo>
                  <a:lnTo>
                    <a:pt x="43522" y="100330"/>
                  </a:lnTo>
                  <a:close/>
                </a:path>
                <a:path w="224154" h="243840">
                  <a:moveTo>
                    <a:pt x="49707" y="78740"/>
                  </a:moveTo>
                  <a:lnTo>
                    <a:pt x="46278" y="76250"/>
                  </a:lnTo>
                  <a:lnTo>
                    <a:pt x="47815" y="77470"/>
                  </a:lnTo>
                  <a:lnTo>
                    <a:pt x="49225" y="78740"/>
                  </a:lnTo>
                  <a:lnTo>
                    <a:pt x="49707" y="78740"/>
                  </a:lnTo>
                  <a:close/>
                </a:path>
                <a:path w="224154" h="243840">
                  <a:moveTo>
                    <a:pt x="52565" y="185839"/>
                  </a:moveTo>
                  <a:lnTo>
                    <a:pt x="50228" y="187960"/>
                  </a:lnTo>
                  <a:lnTo>
                    <a:pt x="51003" y="187960"/>
                  </a:lnTo>
                  <a:lnTo>
                    <a:pt x="51841" y="186690"/>
                  </a:lnTo>
                  <a:lnTo>
                    <a:pt x="52565" y="185839"/>
                  </a:lnTo>
                  <a:close/>
                </a:path>
                <a:path w="224154" h="243840">
                  <a:moveTo>
                    <a:pt x="53873" y="173990"/>
                  </a:moveTo>
                  <a:lnTo>
                    <a:pt x="49885" y="177800"/>
                  </a:lnTo>
                  <a:lnTo>
                    <a:pt x="50342" y="177800"/>
                  </a:lnTo>
                  <a:lnTo>
                    <a:pt x="51473" y="176530"/>
                  </a:lnTo>
                  <a:lnTo>
                    <a:pt x="53162" y="175260"/>
                  </a:lnTo>
                  <a:lnTo>
                    <a:pt x="53873" y="173990"/>
                  </a:lnTo>
                  <a:close/>
                </a:path>
                <a:path w="224154" h="243840">
                  <a:moveTo>
                    <a:pt x="54038" y="184505"/>
                  </a:moveTo>
                  <a:lnTo>
                    <a:pt x="54025" y="184150"/>
                  </a:lnTo>
                  <a:lnTo>
                    <a:pt x="52565" y="185839"/>
                  </a:lnTo>
                  <a:lnTo>
                    <a:pt x="54038" y="184505"/>
                  </a:lnTo>
                  <a:close/>
                </a:path>
                <a:path w="224154" h="243840">
                  <a:moveTo>
                    <a:pt x="54813" y="177800"/>
                  </a:moveTo>
                  <a:lnTo>
                    <a:pt x="54025" y="177800"/>
                  </a:lnTo>
                  <a:lnTo>
                    <a:pt x="51333" y="179070"/>
                  </a:lnTo>
                  <a:lnTo>
                    <a:pt x="51828" y="179070"/>
                  </a:lnTo>
                  <a:lnTo>
                    <a:pt x="54432" y="179070"/>
                  </a:lnTo>
                  <a:lnTo>
                    <a:pt x="54813" y="177800"/>
                  </a:lnTo>
                  <a:close/>
                </a:path>
                <a:path w="224154" h="243840">
                  <a:moveTo>
                    <a:pt x="55194" y="179070"/>
                  </a:moveTo>
                  <a:lnTo>
                    <a:pt x="54432" y="179070"/>
                  </a:lnTo>
                  <a:lnTo>
                    <a:pt x="54267" y="179628"/>
                  </a:lnTo>
                  <a:lnTo>
                    <a:pt x="55194" y="179070"/>
                  </a:lnTo>
                  <a:close/>
                </a:path>
                <a:path w="224154" h="243840">
                  <a:moveTo>
                    <a:pt x="55524" y="186690"/>
                  </a:moveTo>
                  <a:lnTo>
                    <a:pt x="54432" y="184150"/>
                  </a:lnTo>
                  <a:lnTo>
                    <a:pt x="54038" y="184505"/>
                  </a:lnTo>
                  <a:lnTo>
                    <a:pt x="54178" y="187960"/>
                  </a:lnTo>
                  <a:lnTo>
                    <a:pt x="55524" y="186690"/>
                  </a:lnTo>
                  <a:close/>
                </a:path>
                <a:path w="224154" h="243840">
                  <a:moveTo>
                    <a:pt x="56845" y="180340"/>
                  </a:moveTo>
                  <a:lnTo>
                    <a:pt x="55867" y="180340"/>
                  </a:lnTo>
                  <a:lnTo>
                    <a:pt x="53708" y="181483"/>
                  </a:lnTo>
                  <a:lnTo>
                    <a:pt x="53670" y="181610"/>
                  </a:lnTo>
                  <a:lnTo>
                    <a:pt x="56845" y="180340"/>
                  </a:lnTo>
                  <a:close/>
                </a:path>
                <a:path w="224154" h="243840">
                  <a:moveTo>
                    <a:pt x="58445" y="63588"/>
                  </a:moveTo>
                  <a:lnTo>
                    <a:pt x="58331" y="62306"/>
                  </a:lnTo>
                  <a:lnTo>
                    <a:pt x="57150" y="62420"/>
                  </a:lnTo>
                  <a:lnTo>
                    <a:pt x="58445" y="63588"/>
                  </a:lnTo>
                  <a:close/>
                </a:path>
                <a:path w="224154" h="243840">
                  <a:moveTo>
                    <a:pt x="59093" y="186690"/>
                  </a:moveTo>
                  <a:lnTo>
                    <a:pt x="58140" y="186690"/>
                  </a:lnTo>
                  <a:lnTo>
                    <a:pt x="54673" y="187960"/>
                  </a:lnTo>
                  <a:lnTo>
                    <a:pt x="55905" y="187960"/>
                  </a:lnTo>
                  <a:lnTo>
                    <a:pt x="58470" y="187960"/>
                  </a:lnTo>
                  <a:lnTo>
                    <a:pt x="59093" y="186690"/>
                  </a:lnTo>
                  <a:close/>
                </a:path>
                <a:path w="224154" h="243840">
                  <a:moveTo>
                    <a:pt x="63207" y="191592"/>
                  </a:moveTo>
                  <a:lnTo>
                    <a:pt x="61544" y="192760"/>
                  </a:lnTo>
                  <a:lnTo>
                    <a:pt x="62090" y="193040"/>
                  </a:lnTo>
                  <a:lnTo>
                    <a:pt x="63207" y="191592"/>
                  </a:lnTo>
                  <a:close/>
                </a:path>
                <a:path w="224154" h="243840">
                  <a:moveTo>
                    <a:pt x="64985" y="184150"/>
                  </a:moveTo>
                  <a:lnTo>
                    <a:pt x="60960" y="186690"/>
                  </a:lnTo>
                  <a:lnTo>
                    <a:pt x="60782" y="187960"/>
                  </a:lnTo>
                  <a:lnTo>
                    <a:pt x="61950" y="187960"/>
                  </a:lnTo>
                  <a:lnTo>
                    <a:pt x="64985" y="184150"/>
                  </a:lnTo>
                  <a:close/>
                </a:path>
                <a:path w="224154" h="243840">
                  <a:moveTo>
                    <a:pt x="65036" y="189230"/>
                  </a:moveTo>
                  <a:lnTo>
                    <a:pt x="63207" y="191592"/>
                  </a:lnTo>
                  <a:lnTo>
                    <a:pt x="64770" y="190500"/>
                  </a:lnTo>
                  <a:lnTo>
                    <a:pt x="65036" y="189230"/>
                  </a:lnTo>
                  <a:close/>
                </a:path>
                <a:path w="224154" h="243840">
                  <a:moveTo>
                    <a:pt x="69443" y="195580"/>
                  </a:moveTo>
                  <a:lnTo>
                    <a:pt x="67373" y="197192"/>
                  </a:lnTo>
                  <a:lnTo>
                    <a:pt x="66903" y="198120"/>
                  </a:lnTo>
                  <a:lnTo>
                    <a:pt x="69037" y="196608"/>
                  </a:lnTo>
                  <a:lnTo>
                    <a:pt x="69443" y="195580"/>
                  </a:lnTo>
                  <a:close/>
                </a:path>
                <a:path w="224154" h="243840">
                  <a:moveTo>
                    <a:pt x="73380" y="195580"/>
                  </a:moveTo>
                  <a:lnTo>
                    <a:pt x="71882" y="196850"/>
                  </a:lnTo>
                  <a:lnTo>
                    <a:pt x="72440" y="196850"/>
                  </a:lnTo>
                  <a:lnTo>
                    <a:pt x="73380" y="195580"/>
                  </a:lnTo>
                  <a:close/>
                </a:path>
                <a:path w="224154" h="243840">
                  <a:moveTo>
                    <a:pt x="77076" y="200037"/>
                  </a:moveTo>
                  <a:lnTo>
                    <a:pt x="76669" y="199986"/>
                  </a:lnTo>
                  <a:lnTo>
                    <a:pt x="75552" y="200710"/>
                  </a:lnTo>
                  <a:lnTo>
                    <a:pt x="75425" y="201650"/>
                  </a:lnTo>
                  <a:lnTo>
                    <a:pt x="75933" y="201434"/>
                  </a:lnTo>
                  <a:lnTo>
                    <a:pt x="75844" y="201739"/>
                  </a:lnTo>
                  <a:lnTo>
                    <a:pt x="75971" y="201968"/>
                  </a:lnTo>
                  <a:lnTo>
                    <a:pt x="77076" y="200037"/>
                  </a:lnTo>
                  <a:close/>
                </a:path>
                <a:path w="224154" h="243840">
                  <a:moveTo>
                    <a:pt x="77431" y="199390"/>
                  </a:moveTo>
                  <a:lnTo>
                    <a:pt x="75679" y="200177"/>
                  </a:lnTo>
                  <a:lnTo>
                    <a:pt x="75158" y="200660"/>
                  </a:lnTo>
                  <a:lnTo>
                    <a:pt x="77431" y="199390"/>
                  </a:lnTo>
                  <a:close/>
                </a:path>
                <a:path w="224154" h="243840">
                  <a:moveTo>
                    <a:pt x="85077" y="201371"/>
                  </a:moveTo>
                  <a:lnTo>
                    <a:pt x="82118" y="203936"/>
                  </a:lnTo>
                  <a:lnTo>
                    <a:pt x="82448" y="202514"/>
                  </a:lnTo>
                  <a:lnTo>
                    <a:pt x="81775" y="204419"/>
                  </a:lnTo>
                  <a:lnTo>
                    <a:pt x="83223" y="203479"/>
                  </a:lnTo>
                  <a:lnTo>
                    <a:pt x="83591" y="203530"/>
                  </a:lnTo>
                  <a:lnTo>
                    <a:pt x="85077" y="201371"/>
                  </a:lnTo>
                  <a:close/>
                </a:path>
                <a:path w="224154" h="243840">
                  <a:moveTo>
                    <a:pt x="85369" y="212090"/>
                  </a:moveTo>
                  <a:close/>
                </a:path>
                <a:path w="224154" h="243840">
                  <a:moveTo>
                    <a:pt x="86779" y="40640"/>
                  </a:moveTo>
                  <a:lnTo>
                    <a:pt x="86753" y="40043"/>
                  </a:lnTo>
                  <a:lnTo>
                    <a:pt x="86525" y="40500"/>
                  </a:lnTo>
                  <a:lnTo>
                    <a:pt x="86779" y="40640"/>
                  </a:lnTo>
                  <a:close/>
                </a:path>
                <a:path w="224154" h="243840">
                  <a:moveTo>
                    <a:pt x="87376" y="38785"/>
                  </a:moveTo>
                  <a:lnTo>
                    <a:pt x="86956" y="37807"/>
                  </a:lnTo>
                  <a:lnTo>
                    <a:pt x="86728" y="38023"/>
                  </a:lnTo>
                  <a:lnTo>
                    <a:pt x="86753" y="40043"/>
                  </a:lnTo>
                  <a:lnTo>
                    <a:pt x="87376" y="38785"/>
                  </a:lnTo>
                  <a:close/>
                </a:path>
                <a:path w="224154" h="243840">
                  <a:moveTo>
                    <a:pt x="88036" y="207086"/>
                  </a:moveTo>
                  <a:lnTo>
                    <a:pt x="86245" y="208280"/>
                  </a:lnTo>
                  <a:lnTo>
                    <a:pt x="86829" y="208953"/>
                  </a:lnTo>
                  <a:lnTo>
                    <a:pt x="87985" y="207264"/>
                  </a:lnTo>
                  <a:lnTo>
                    <a:pt x="88036" y="207086"/>
                  </a:lnTo>
                  <a:close/>
                </a:path>
                <a:path w="224154" h="243840">
                  <a:moveTo>
                    <a:pt x="88138" y="37807"/>
                  </a:moveTo>
                  <a:lnTo>
                    <a:pt x="88112" y="37325"/>
                  </a:lnTo>
                  <a:lnTo>
                    <a:pt x="87376" y="38785"/>
                  </a:lnTo>
                  <a:lnTo>
                    <a:pt x="87617" y="39370"/>
                  </a:lnTo>
                  <a:lnTo>
                    <a:pt x="88138" y="37807"/>
                  </a:lnTo>
                  <a:close/>
                </a:path>
                <a:path w="224154" h="243840">
                  <a:moveTo>
                    <a:pt x="89789" y="205740"/>
                  </a:moveTo>
                  <a:lnTo>
                    <a:pt x="89166" y="203200"/>
                  </a:lnTo>
                  <a:lnTo>
                    <a:pt x="88036" y="207086"/>
                  </a:lnTo>
                  <a:lnTo>
                    <a:pt x="88163" y="207010"/>
                  </a:lnTo>
                  <a:lnTo>
                    <a:pt x="87985" y="207264"/>
                  </a:lnTo>
                  <a:lnTo>
                    <a:pt x="87325" y="209550"/>
                  </a:lnTo>
                  <a:lnTo>
                    <a:pt x="86829" y="208953"/>
                  </a:lnTo>
                  <a:lnTo>
                    <a:pt x="85547" y="210820"/>
                  </a:lnTo>
                  <a:lnTo>
                    <a:pt x="85369" y="212090"/>
                  </a:lnTo>
                  <a:lnTo>
                    <a:pt x="87033" y="212090"/>
                  </a:lnTo>
                  <a:lnTo>
                    <a:pt x="86258" y="213360"/>
                  </a:lnTo>
                  <a:lnTo>
                    <a:pt x="89141" y="212090"/>
                  </a:lnTo>
                  <a:lnTo>
                    <a:pt x="88277" y="209550"/>
                  </a:lnTo>
                  <a:lnTo>
                    <a:pt x="87845" y="208280"/>
                  </a:lnTo>
                  <a:lnTo>
                    <a:pt x="88823" y="207010"/>
                  </a:lnTo>
                  <a:lnTo>
                    <a:pt x="89789" y="205740"/>
                  </a:lnTo>
                  <a:close/>
                </a:path>
                <a:path w="224154" h="243840">
                  <a:moveTo>
                    <a:pt x="93357" y="209219"/>
                  </a:moveTo>
                  <a:lnTo>
                    <a:pt x="93014" y="207010"/>
                  </a:lnTo>
                  <a:lnTo>
                    <a:pt x="92697" y="208648"/>
                  </a:lnTo>
                  <a:lnTo>
                    <a:pt x="93357" y="209219"/>
                  </a:lnTo>
                  <a:close/>
                </a:path>
                <a:path w="224154" h="243840">
                  <a:moveTo>
                    <a:pt x="95440" y="205740"/>
                  </a:moveTo>
                  <a:lnTo>
                    <a:pt x="93878" y="204470"/>
                  </a:lnTo>
                  <a:lnTo>
                    <a:pt x="93738" y="209219"/>
                  </a:lnTo>
                  <a:lnTo>
                    <a:pt x="95326" y="209219"/>
                  </a:lnTo>
                  <a:lnTo>
                    <a:pt x="95440" y="205740"/>
                  </a:lnTo>
                  <a:close/>
                </a:path>
                <a:path w="224154" h="243840">
                  <a:moveTo>
                    <a:pt x="95758" y="217170"/>
                  </a:moveTo>
                  <a:lnTo>
                    <a:pt x="95440" y="215900"/>
                  </a:lnTo>
                  <a:lnTo>
                    <a:pt x="94449" y="219240"/>
                  </a:lnTo>
                  <a:lnTo>
                    <a:pt x="95732" y="217576"/>
                  </a:lnTo>
                  <a:lnTo>
                    <a:pt x="95758" y="217170"/>
                  </a:lnTo>
                  <a:close/>
                </a:path>
                <a:path w="224154" h="243840">
                  <a:moveTo>
                    <a:pt x="95859" y="212407"/>
                  </a:moveTo>
                  <a:lnTo>
                    <a:pt x="95783" y="211328"/>
                  </a:lnTo>
                  <a:lnTo>
                    <a:pt x="95504" y="212813"/>
                  </a:lnTo>
                  <a:lnTo>
                    <a:pt x="95859" y="212407"/>
                  </a:lnTo>
                  <a:close/>
                </a:path>
                <a:path w="224154" h="243840">
                  <a:moveTo>
                    <a:pt x="97332" y="210718"/>
                  </a:moveTo>
                  <a:lnTo>
                    <a:pt x="95859" y="212407"/>
                  </a:lnTo>
                  <a:lnTo>
                    <a:pt x="95935" y="213448"/>
                  </a:lnTo>
                  <a:lnTo>
                    <a:pt x="96558" y="213563"/>
                  </a:lnTo>
                  <a:lnTo>
                    <a:pt x="97332" y="210718"/>
                  </a:lnTo>
                  <a:close/>
                </a:path>
                <a:path w="224154" h="243840">
                  <a:moveTo>
                    <a:pt x="98602" y="207543"/>
                  </a:moveTo>
                  <a:lnTo>
                    <a:pt x="97853" y="207391"/>
                  </a:lnTo>
                  <a:lnTo>
                    <a:pt x="97510" y="208165"/>
                  </a:lnTo>
                  <a:lnTo>
                    <a:pt x="97828" y="209715"/>
                  </a:lnTo>
                  <a:lnTo>
                    <a:pt x="98145" y="208902"/>
                  </a:lnTo>
                  <a:lnTo>
                    <a:pt x="98488" y="208470"/>
                  </a:lnTo>
                  <a:lnTo>
                    <a:pt x="98602" y="207543"/>
                  </a:lnTo>
                  <a:close/>
                </a:path>
                <a:path w="224154" h="243840">
                  <a:moveTo>
                    <a:pt x="101561" y="210820"/>
                  </a:moveTo>
                  <a:lnTo>
                    <a:pt x="100241" y="210820"/>
                  </a:lnTo>
                  <a:lnTo>
                    <a:pt x="99352" y="213360"/>
                  </a:lnTo>
                  <a:lnTo>
                    <a:pt x="101079" y="213360"/>
                  </a:lnTo>
                  <a:lnTo>
                    <a:pt x="101561" y="210820"/>
                  </a:lnTo>
                  <a:close/>
                </a:path>
                <a:path w="224154" h="243840">
                  <a:moveTo>
                    <a:pt x="101600" y="213995"/>
                  </a:moveTo>
                  <a:lnTo>
                    <a:pt x="101473" y="213360"/>
                  </a:lnTo>
                  <a:lnTo>
                    <a:pt x="101079" y="213360"/>
                  </a:lnTo>
                  <a:lnTo>
                    <a:pt x="100838" y="214630"/>
                  </a:lnTo>
                  <a:lnTo>
                    <a:pt x="101600" y="213995"/>
                  </a:lnTo>
                  <a:close/>
                </a:path>
                <a:path w="224154" h="243840">
                  <a:moveTo>
                    <a:pt x="103873" y="212090"/>
                  </a:moveTo>
                  <a:lnTo>
                    <a:pt x="101600" y="213995"/>
                  </a:lnTo>
                  <a:lnTo>
                    <a:pt x="101993" y="215900"/>
                  </a:lnTo>
                  <a:lnTo>
                    <a:pt x="103873" y="212090"/>
                  </a:lnTo>
                  <a:close/>
                </a:path>
                <a:path w="224154" h="243840">
                  <a:moveTo>
                    <a:pt x="107353" y="214439"/>
                  </a:moveTo>
                  <a:lnTo>
                    <a:pt x="106362" y="214655"/>
                  </a:lnTo>
                  <a:lnTo>
                    <a:pt x="104584" y="216027"/>
                  </a:lnTo>
                  <a:lnTo>
                    <a:pt x="104355" y="217754"/>
                  </a:lnTo>
                  <a:lnTo>
                    <a:pt x="105410" y="216725"/>
                  </a:lnTo>
                  <a:lnTo>
                    <a:pt x="106413" y="215531"/>
                  </a:lnTo>
                  <a:lnTo>
                    <a:pt x="107353" y="214439"/>
                  </a:lnTo>
                  <a:close/>
                </a:path>
                <a:path w="224154" h="243840">
                  <a:moveTo>
                    <a:pt x="110998" y="216027"/>
                  </a:moveTo>
                  <a:lnTo>
                    <a:pt x="110807" y="214630"/>
                  </a:lnTo>
                  <a:lnTo>
                    <a:pt x="110451" y="212090"/>
                  </a:lnTo>
                  <a:lnTo>
                    <a:pt x="109715" y="214630"/>
                  </a:lnTo>
                  <a:lnTo>
                    <a:pt x="109359" y="214630"/>
                  </a:lnTo>
                  <a:lnTo>
                    <a:pt x="109994" y="212090"/>
                  </a:lnTo>
                  <a:lnTo>
                    <a:pt x="109283" y="212090"/>
                  </a:lnTo>
                  <a:lnTo>
                    <a:pt x="108750" y="214630"/>
                  </a:lnTo>
                  <a:lnTo>
                    <a:pt x="109880" y="217170"/>
                  </a:lnTo>
                  <a:lnTo>
                    <a:pt x="110312" y="217576"/>
                  </a:lnTo>
                  <a:lnTo>
                    <a:pt x="110096" y="217170"/>
                  </a:lnTo>
                  <a:lnTo>
                    <a:pt x="110998" y="216027"/>
                  </a:lnTo>
                  <a:close/>
                </a:path>
                <a:path w="224154" h="243840">
                  <a:moveTo>
                    <a:pt x="111734" y="32829"/>
                  </a:moveTo>
                  <a:lnTo>
                    <a:pt x="111404" y="33020"/>
                  </a:lnTo>
                  <a:lnTo>
                    <a:pt x="111417" y="35560"/>
                  </a:lnTo>
                  <a:lnTo>
                    <a:pt x="111734" y="32829"/>
                  </a:lnTo>
                  <a:close/>
                </a:path>
                <a:path w="224154" h="243840">
                  <a:moveTo>
                    <a:pt x="112128" y="220954"/>
                  </a:moveTo>
                  <a:lnTo>
                    <a:pt x="111556" y="219316"/>
                  </a:lnTo>
                  <a:lnTo>
                    <a:pt x="111506" y="219710"/>
                  </a:lnTo>
                  <a:lnTo>
                    <a:pt x="111518" y="219240"/>
                  </a:lnTo>
                  <a:lnTo>
                    <a:pt x="112090" y="214630"/>
                  </a:lnTo>
                  <a:lnTo>
                    <a:pt x="110998" y="216027"/>
                  </a:lnTo>
                  <a:lnTo>
                    <a:pt x="111391" y="218859"/>
                  </a:lnTo>
                  <a:lnTo>
                    <a:pt x="111239" y="218440"/>
                  </a:lnTo>
                  <a:lnTo>
                    <a:pt x="110312" y="217576"/>
                  </a:lnTo>
                  <a:lnTo>
                    <a:pt x="111455" y="219710"/>
                  </a:lnTo>
                  <a:lnTo>
                    <a:pt x="112128" y="220954"/>
                  </a:lnTo>
                  <a:close/>
                </a:path>
                <a:path w="224154" h="243840">
                  <a:moveTo>
                    <a:pt x="112585" y="222250"/>
                  </a:moveTo>
                  <a:lnTo>
                    <a:pt x="112141" y="220992"/>
                  </a:lnTo>
                  <a:lnTo>
                    <a:pt x="112128" y="221856"/>
                  </a:lnTo>
                  <a:lnTo>
                    <a:pt x="112585" y="222250"/>
                  </a:lnTo>
                  <a:close/>
                </a:path>
                <a:path w="224154" h="243840">
                  <a:moveTo>
                    <a:pt x="113322" y="216725"/>
                  </a:moveTo>
                  <a:lnTo>
                    <a:pt x="112877" y="215734"/>
                  </a:lnTo>
                  <a:lnTo>
                    <a:pt x="112699" y="217424"/>
                  </a:lnTo>
                  <a:lnTo>
                    <a:pt x="112293" y="217614"/>
                  </a:lnTo>
                  <a:lnTo>
                    <a:pt x="112420" y="217944"/>
                  </a:lnTo>
                  <a:lnTo>
                    <a:pt x="113004" y="219265"/>
                  </a:lnTo>
                  <a:lnTo>
                    <a:pt x="112979" y="218681"/>
                  </a:lnTo>
                  <a:lnTo>
                    <a:pt x="113093" y="217830"/>
                  </a:lnTo>
                  <a:lnTo>
                    <a:pt x="112928" y="216916"/>
                  </a:lnTo>
                  <a:lnTo>
                    <a:pt x="113322" y="216725"/>
                  </a:lnTo>
                  <a:close/>
                </a:path>
                <a:path w="224154" h="243840">
                  <a:moveTo>
                    <a:pt x="116928" y="33553"/>
                  </a:moveTo>
                  <a:lnTo>
                    <a:pt x="116078" y="35128"/>
                  </a:lnTo>
                  <a:lnTo>
                    <a:pt x="116865" y="35001"/>
                  </a:lnTo>
                  <a:lnTo>
                    <a:pt x="116738" y="34734"/>
                  </a:lnTo>
                  <a:lnTo>
                    <a:pt x="116928" y="33553"/>
                  </a:lnTo>
                  <a:close/>
                </a:path>
                <a:path w="224154" h="243840">
                  <a:moveTo>
                    <a:pt x="117182" y="31991"/>
                  </a:moveTo>
                  <a:lnTo>
                    <a:pt x="116230" y="33045"/>
                  </a:lnTo>
                  <a:lnTo>
                    <a:pt x="117030" y="32905"/>
                  </a:lnTo>
                  <a:lnTo>
                    <a:pt x="117182" y="31991"/>
                  </a:lnTo>
                  <a:close/>
                </a:path>
                <a:path w="224154" h="243840">
                  <a:moveTo>
                    <a:pt x="117309" y="32854"/>
                  </a:moveTo>
                  <a:lnTo>
                    <a:pt x="117030" y="32905"/>
                  </a:lnTo>
                  <a:lnTo>
                    <a:pt x="116928" y="33553"/>
                  </a:lnTo>
                  <a:lnTo>
                    <a:pt x="117309" y="32854"/>
                  </a:lnTo>
                  <a:close/>
                </a:path>
                <a:path w="224154" h="243840">
                  <a:moveTo>
                    <a:pt x="121564" y="29210"/>
                  </a:moveTo>
                  <a:lnTo>
                    <a:pt x="121424" y="28409"/>
                  </a:lnTo>
                  <a:lnTo>
                    <a:pt x="120802" y="29108"/>
                  </a:lnTo>
                  <a:lnTo>
                    <a:pt x="121564" y="29210"/>
                  </a:lnTo>
                  <a:close/>
                </a:path>
                <a:path w="224154" h="243840">
                  <a:moveTo>
                    <a:pt x="121831" y="27940"/>
                  </a:moveTo>
                  <a:lnTo>
                    <a:pt x="120954" y="25603"/>
                  </a:lnTo>
                  <a:lnTo>
                    <a:pt x="121424" y="28409"/>
                  </a:lnTo>
                  <a:lnTo>
                    <a:pt x="121831" y="27940"/>
                  </a:lnTo>
                  <a:close/>
                </a:path>
                <a:path w="224154" h="243840">
                  <a:moveTo>
                    <a:pt x="136245" y="223520"/>
                  </a:moveTo>
                  <a:lnTo>
                    <a:pt x="134734" y="218440"/>
                  </a:lnTo>
                  <a:lnTo>
                    <a:pt x="135966" y="223520"/>
                  </a:lnTo>
                  <a:lnTo>
                    <a:pt x="136245" y="223520"/>
                  </a:lnTo>
                  <a:close/>
                </a:path>
                <a:path w="224154" h="243840">
                  <a:moveTo>
                    <a:pt x="149161" y="227330"/>
                  </a:moveTo>
                  <a:lnTo>
                    <a:pt x="148640" y="226060"/>
                  </a:lnTo>
                  <a:lnTo>
                    <a:pt x="148640" y="226809"/>
                  </a:lnTo>
                  <a:lnTo>
                    <a:pt x="149161" y="227330"/>
                  </a:lnTo>
                  <a:close/>
                </a:path>
                <a:path w="224154" h="243840">
                  <a:moveTo>
                    <a:pt x="150964" y="219710"/>
                  </a:moveTo>
                  <a:lnTo>
                    <a:pt x="150444" y="217170"/>
                  </a:lnTo>
                  <a:lnTo>
                    <a:pt x="150545" y="219710"/>
                  </a:lnTo>
                  <a:lnTo>
                    <a:pt x="150964" y="219710"/>
                  </a:lnTo>
                  <a:close/>
                </a:path>
                <a:path w="224154" h="243840">
                  <a:moveTo>
                    <a:pt x="156908" y="222567"/>
                  </a:moveTo>
                  <a:lnTo>
                    <a:pt x="156019" y="221030"/>
                  </a:lnTo>
                  <a:lnTo>
                    <a:pt x="154089" y="219837"/>
                  </a:lnTo>
                  <a:lnTo>
                    <a:pt x="152895" y="218414"/>
                  </a:lnTo>
                  <a:lnTo>
                    <a:pt x="153365" y="221297"/>
                  </a:lnTo>
                  <a:lnTo>
                    <a:pt x="155308" y="221259"/>
                  </a:lnTo>
                  <a:lnTo>
                    <a:pt x="156908" y="222567"/>
                  </a:lnTo>
                  <a:close/>
                </a:path>
                <a:path w="224154" h="243840">
                  <a:moveTo>
                    <a:pt x="159397" y="218516"/>
                  </a:moveTo>
                  <a:lnTo>
                    <a:pt x="156057" y="218846"/>
                  </a:lnTo>
                  <a:lnTo>
                    <a:pt x="159397" y="218516"/>
                  </a:lnTo>
                  <a:close/>
                </a:path>
                <a:path w="224154" h="243840">
                  <a:moveTo>
                    <a:pt x="160299" y="220929"/>
                  </a:moveTo>
                  <a:lnTo>
                    <a:pt x="160007" y="219786"/>
                  </a:lnTo>
                  <a:lnTo>
                    <a:pt x="159778" y="219316"/>
                  </a:lnTo>
                  <a:lnTo>
                    <a:pt x="158978" y="220510"/>
                  </a:lnTo>
                  <a:lnTo>
                    <a:pt x="160299" y="220929"/>
                  </a:lnTo>
                  <a:close/>
                </a:path>
                <a:path w="224154" h="243840">
                  <a:moveTo>
                    <a:pt x="160375" y="218427"/>
                  </a:moveTo>
                  <a:lnTo>
                    <a:pt x="159397" y="218516"/>
                  </a:lnTo>
                  <a:lnTo>
                    <a:pt x="159778" y="219316"/>
                  </a:lnTo>
                  <a:lnTo>
                    <a:pt x="160375" y="218427"/>
                  </a:lnTo>
                  <a:close/>
                </a:path>
                <a:path w="224154" h="243840">
                  <a:moveTo>
                    <a:pt x="190639" y="96342"/>
                  </a:moveTo>
                  <a:lnTo>
                    <a:pt x="190461" y="96088"/>
                  </a:lnTo>
                  <a:lnTo>
                    <a:pt x="190373" y="96520"/>
                  </a:lnTo>
                  <a:lnTo>
                    <a:pt x="190639" y="96342"/>
                  </a:lnTo>
                  <a:close/>
                </a:path>
                <a:path w="224154" h="243840">
                  <a:moveTo>
                    <a:pt x="190868" y="94081"/>
                  </a:moveTo>
                  <a:lnTo>
                    <a:pt x="189839" y="95250"/>
                  </a:lnTo>
                  <a:lnTo>
                    <a:pt x="190461" y="96088"/>
                  </a:lnTo>
                  <a:lnTo>
                    <a:pt x="190868" y="94081"/>
                  </a:lnTo>
                  <a:close/>
                </a:path>
                <a:path w="224154" h="243840">
                  <a:moveTo>
                    <a:pt x="191147" y="92710"/>
                  </a:moveTo>
                  <a:lnTo>
                    <a:pt x="188379" y="93980"/>
                  </a:lnTo>
                  <a:lnTo>
                    <a:pt x="191071" y="93052"/>
                  </a:lnTo>
                  <a:lnTo>
                    <a:pt x="191147" y="92710"/>
                  </a:lnTo>
                  <a:close/>
                </a:path>
                <a:path w="224154" h="243840">
                  <a:moveTo>
                    <a:pt x="192087" y="92710"/>
                  </a:moveTo>
                  <a:lnTo>
                    <a:pt x="191071" y="93052"/>
                  </a:lnTo>
                  <a:lnTo>
                    <a:pt x="190868" y="94081"/>
                  </a:lnTo>
                  <a:lnTo>
                    <a:pt x="192087" y="92710"/>
                  </a:lnTo>
                  <a:close/>
                </a:path>
                <a:path w="224154" h="243840">
                  <a:moveTo>
                    <a:pt x="223939" y="127000"/>
                  </a:moveTo>
                  <a:lnTo>
                    <a:pt x="223304" y="120650"/>
                  </a:lnTo>
                  <a:lnTo>
                    <a:pt x="223177" y="119380"/>
                  </a:lnTo>
                  <a:lnTo>
                    <a:pt x="221919" y="120650"/>
                  </a:lnTo>
                  <a:lnTo>
                    <a:pt x="219951" y="119380"/>
                  </a:lnTo>
                  <a:lnTo>
                    <a:pt x="219341" y="118110"/>
                  </a:lnTo>
                  <a:lnTo>
                    <a:pt x="220446" y="118110"/>
                  </a:lnTo>
                  <a:lnTo>
                    <a:pt x="217855" y="116840"/>
                  </a:lnTo>
                  <a:lnTo>
                    <a:pt x="217512" y="115570"/>
                  </a:lnTo>
                  <a:lnTo>
                    <a:pt x="220776" y="115570"/>
                  </a:lnTo>
                  <a:lnTo>
                    <a:pt x="221284" y="116840"/>
                  </a:lnTo>
                  <a:lnTo>
                    <a:pt x="221221" y="115570"/>
                  </a:lnTo>
                  <a:lnTo>
                    <a:pt x="220853" y="107950"/>
                  </a:lnTo>
                  <a:lnTo>
                    <a:pt x="219887" y="104140"/>
                  </a:lnTo>
                  <a:lnTo>
                    <a:pt x="218909" y="100330"/>
                  </a:lnTo>
                  <a:lnTo>
                    <a:pt x="217944" y="92710"/>
                  </a:lnTo>
                  <a:lnTo>
                    <a:pt x="214198" y="92710"/>
                  </a:lnTo>
                  <a:lnTo>
                    <a:pt x="216789" y="88900"/>
                  </a:lnTo>
                  <a:lnTo>
                    <a:pt x="214591" y="88900"/>
                  </a:lnTo>
                  <a:lnTo>
                    <a:pt x="211366" y="83820"/>
                  </a:lnTo>
                  <a:lnTo>
                    <a:pt x="211074" y="83820"/>
                  </a:lnTo>
                  <a:lnTo>
                    <a:pt x="214160" y="77470"/>
                  </a:lnTo>
                  <a:lnTo>
                    <a:pt x="209207" y="60960"/>
                  </a:lnTo>
                  <a:lnTo>
                    <a:pt x="205143" y="53340"/>
                  </a:lnTo>
                  <a:lnTo>
                    <a:pt x="201079" y="45720"/>
                  </a:lnTo>
                  <a:lnTo>
                    <a:pt x="192379" y="34290"/>
                  </a:lnTo>
                  <a:lnTo>
                    <a:pt x="191414" y="33020"/>
                  </a:lnTo>
                  <a:lnTo>
                    <a:pt x="190449" y="31750"/>
                  </a:lnTo>
                  <a:lnTo>
                    <a:pt x="187960" y="29210"/>
                  </a:lnTo>
                  <a:lnTo>
                    <a:pt x="185470" y="26670"/>
                  </a:lnTo>
                  <a:lnTo>
                    <a:pt x="182981" y="24130"/>
                  </a:lnTo>
                  <a:lnTo>
                    <a:pt x="178003" y="19050"/>
                  </a:lnTo>
                  <a:lnTo>
                    <a:pt x="176060" y="17780"/>
                  </a:lnTo>
                  <a:lnTo>
                    <a:pt x="172186" y="15240"/>
                  </a:lnTo>
                  <a:lnTo>
                    <a:pt x="166370" y="11430"/>
                  </a:lnTo>
                  <a:lnTo>
                    <a:pt x="164426" y="10160"/>
                  </a:lnTo>
                  <a:lnTo>
                    <a:pt x="162496" y="8890"/>
                  </a:lnTo>
                  <a:lnTo>
                    <a:pt x="155587" y="6350"/>
                  </a:lnTo>
                  <a:lnTo>
                    <a:pt x="150088" y="4330"/>
                  </a:lnTo>
                  <a:lnTo>
                    <a:pt x="150088" y="25641"/>
                  </a:lnTo>
                  <a:lnTo>
                    <a:pt x="149555" y="26670"/>
                  </a:lnTo>
                  <a:lnTo>
                    <a:pt x="149517" y="24536"/>
                  </a:lnTo>
                  <a:lnTo>
                    <a:pt x="149999" y="25120"/>
                  </a:lnTo>
                  <a:lnTo>
                    <a:pt x="150088" y="25641"/>
                  </a:lnTo>
                  <a:lnTo>
                    <a:pt x="150088" y="4330"/>
                  </a:lnTo>
                  <a:lnTo>
                    <a:pt x="145237" y="2540"/>
                  </a:lnTo>
                  <a:lnTo>
                    <a:pt x="127012" y="0"/>
                  </a:lnTo>
                  <a:lnTo>
                    <a:pt x="108546" y="0"/>
                  </a:lnTo>
                  <a:lnTo>
                    <a:pt x="105219" y="6350"/>
                  </a:lnTo>
                  <a:lnTo>
                    <a:pt x="100025" y="3810"/>
                  </a:lnTo>
                  <a:lnTo>
                    <a:pt x="96875" y="10160"/>
                  </a:lnTo>
                  <a:lnTo>
                    <a:pt x="96786" y="7620"/>
                  </a:lnTo>
                  <a:lnTo>
                    <a:pt x="93865" y="11430"/>
                  </a:lnTo>
                  <a:lnTo>
                    <a:pt x="93167" y="10160"/>
                  </a:lnTo>
                  <a:lnTo>
                    <a:pt x="92456" y="8890"/>
                  </a:lnTo>
                  <a:lnTo>
                    <a:pt x="89458" y="8140"/>
                  </a:lnTo>
                  <a:lnTo>
                    <a:pt x="89458" y="34620"/>
                  </a:lnTo>
                  <a:lnTo>
                    <a:pt x="88747" y="36029"/>
                  </a:lnTo>
                  <a:lnTo>
                    <a:pt x="88722" y="35560"/>
                  </a:lnTo>
                  <a:lnTo>
                    <a:pt x="88569" y="33020"/>
                  </a:lnTo>
                  <a:lnTo>
                    <a:pt x="89458" y="34620"/>
                  </a:lnTo>
                  <a:lnTo>
                    <a:pt x="89458" y="8140"/>
                  </a:lnTo>
                  <a:lnTo>
                    <a:pt x="87376" y="7620"/>
                  </a:lnTo>
                  <a:lnTo>
                    <a:pt x="87922" y="10160"/>
                  </a:lnTo>
                  <a:lnTo>
                    <a:pt x="85877" y="8890"/>
                  </a:lnTo>
                  <a:lnTo>
                    <a:pt x="87528" y="11430"/>
                  </a:lnTo>
                  <a:lnTo>
                    <a:pt x="87045" y="15240"/>
                  </a:lnTo>
                  <a:lnTo>
                    <a:pt x="85813" y="12700"/>
                  </a:lnTo>
                  <a:lnTo>
                    <a:pt x="83337" y="7620"/>
                  </a:lnTo>
                  <a:lnTo>
                    <a:pt x="81699" y="10160"/>
                  </a:lnTo>
                  <a:lnTo>
                    <a:pt x="81597" y="9880"/>
                  </a:lnTo>
                  <a:lnTo>
                    <a:pt x="81648" y="10160"/>
                  </a:lnTo>
                  <a:lnTo>
                    <a:pt x="82486" y="12700"/>
                  </a:lnTo>
                  <a:lnTo>
                    <a:pt x="81661" y="11430"/>
                  </a:lnTo>
                  <a:lnTo>
                    <a:pt x="77812" y="17780"/>
                  </a:lnTo>
                  <a:lnTo>
                    <a:pt x="81457" y="10160"/>
                  </a:lnTo>
                  <a:lnTo>
                    <a:pt x="81546" y="9893"/>
                  </a:lnTo>
                  <a:lnTo>
                    <a:pt x="82067" y="8890"/>
                  </a:lnTo>
                  <a:lnTo>
                    <a:pt x="81229" y="8890"/>
                  </a:lnTo>
                  <a:lnTo>
                    <a:pt x="73710" y="8890"/>
                  </a:lnTo>
                  <a:lnTo>
                    <a:pt x="67094" y="13970"/>
                  </a:lnTo>
                  <a:lnTo>
                    <a:pt x="61099" y="19050"/>
                  </a:lnTo>
                  <a:lnTo>
                    <a:pt x="55245" y="24130"/>
                  </a:lnTo>
                  <a:lnTo>
                    <a:pt x="49034" y="27940"/>
                  </a:lnTo>
                  <a:lnTo>
                    <a:pt x="49403" y="27940"/>
                  </a:lnTo>
                  <a:lnTo>
                    <a:pt x="51435" y="29210"/>
                  </a:lnTo>
                  <a:lnTo>
                    <a:pt x="50749" y="30480"/>
                  </a:lnTo>
                  <a:lnTo>
                    <a:pt x="46278" y="26670"/>
                  </a:lnTo>
                  <a:lnTo>
                    <a:pt x="49314" y="33020"/>
                  </a:lnTo>
                  <a:lnTo>
                    <a:pt x="46634" y="33020"/>
                  </a:lnTo>
                  <a:lnTo>
                    <a:pt x="45897" y="31750"/>
                  </a:lnTo>
                  <a:lnTo>
                    <a:pt x="46240" y="31750"/>
                  </a:lnTo>
                  <a:lnTo>
                    <a:pt x="46215" y="30480"/>
                  </a:lnTo>
                  <a:lnTo>
                    <a:pt x="41313" y="31750"/>
                  </a:lnTo>
                  <a:lnTo>
                    <a:pt x="41287" y="36830"/>
                  </a:lnTo>
                  <a:lnTo>
                    <a:pt x="36893" y="38023"/>
                  </a:lnTo>
                  <a:lnTo>
                    <a:pt x="37160" y="43180"/>
                  </a:lnTo>
                  <a:lnTo>
                    <a:pt x="29133" y="43180"/>
                  </a:lnTo>
                  <a:lnTo>
                    <a:pt x="30010" y="46990"/>
                  </a:lnTo>
                  <a:lnTo>
                    <a:pt x="28536" y="45720"/>
                  </a:lnTo>
                  <a:lnTo>
                    <a:pt x="27622" y="48260"/>
                  </a:lnTo>
                  <a:lnTo>
                    <a:pt x="26187" y="48260"/>
                  </a:lnTo>
                  <a:lnTo>
                    <a:pt x="30251" y="54610"/>
                  </a:lnTo>
                  <a:lnTo>
                    <a:pt x="19913" y="53340"/>
                  </a:lnTo>
                  <a:lnTo>
                    <a:pt x="22021" y="58420"/>
                  </a:lnTo>
                  <a:lnTo>
                    <a:pt x="21056" y="58420"/>
                  </a:lnTo>
                  <a:lnTo>
                    <a:pt x="17310" y="66040"/>
                  </a:lnTo>
                  <a:lnTo>
                    <a:pt x="13779" y="73660"/>
                  </a:lnTo>
                  <a:lnTo>
                    <a:pt x="11150" y="81280"/>
                  </a:lnTo>
                  <a:lnTo>
                    <a:pt x="10109" y="90170"/>
                  </a:lnTo>
                  <a:lnTo>
                    <a:pt x="9182" y="95250"/>
                  </a:lnTo>
                  <a:lnTo>
                    <a:pt x="1663" y="101600"/>
                  </a:lnTo>
                  <a:lnTo>
                    <a:pt x="3632" y="109220"/>
                  </a:lnTo>
                  <a:lnTo>
                    <a:pt x="4343" y="110490"/>
                  </a:lnTo>
                  <a:lnTo>
                    <a:pt x="5943" y="109220"/>
                  </a:lnTo>
                  <a:lnTo>
                    <a:pt x="6413" y="110490"/>
                  </a:lnTo>
                  <a:lnTo>
                    <a:pt x="6007" y="111760"/>
                  </a:lnTo>
                  <a:lnTo>
                    <a:pt x="4343" y="110490"/>
                  </a:lnTo>
                  <a:lnTo>
                    <a:pt x="3454" y="110490"/>
                  </a:lnTo>
                  <a:lnTo>
                    <a:pt x="5702" y="114300"/>
                  </a:lnTo>
                  <a:lnTo>
                    <a:pt x="2032" y="118110"/>
                  </a:lnTo>
                  <a:lnTo>
                    <a:pt x="1866" y="123190"/>
                  </a:lnTo>
                  <a:lnTo>
                    <a:pt x="2921" y="123190"/>
                  </a:lnTo>
                  <a:lnTo>
                    <a:pt x="3175" y="124460"/>
                  </a:lnTo>
                  <a:lnTo>
                    <a:pt x="4787" y="124460"/>
                  </a:lnTo>
                  <a:lnTo>
                    <a:pt x="0" y="128270"/>
                  </a:lnTo>
                  <a:lnTo>
                    <a:pt x="6172" y="134620"/>
                  </a:lnTo>
                  <a:lnTo>
                    <a:pt x="3124" y="139700"/>
                  </a:lnTo>
                  <a:lnTo>
                    <a:pt x="8877" y="138430"/>
                  </a:lnTo>
                  <a:lnTo>
                    <a:pt x="6489" y="142240"/>
                  </a:lnTo>
                  <a:lnTo>
                    <a:pt x="8001" y="143510"/>
                  </a:lnTo>
                  <a:lnTo>
                    <a:pt x="7797" y="144780"/>
                  </a:lnTo>
                  <a:lnTo>
                    <a:pt x="5143" y="144780"/>
                  </a:lnTo>
                  <a:lnTo>
                    <a:pt x="6146" y="148590"/>
                  </a:lnTo>
                  <a:lnTo>
                    <a:pt x="6781" y="149860"/>
                  </a:lnTo>
                  <a:lnTo>
                    <a:pt x="5702" y="154940"/>
                  </a:lnTo>
                  <a:lnTo>
                    <a:pt x="6718" y="156210"/>
                  </a:lnTo>
                  <a:lnTo>
                    <a:pt x="9944" y="156210"/>
                  </a:lnTo>
                  <a:lnTo>
                    <a:pt x="9486" y="158750"/>
                  </a:lnTo>
                  <a:lnTo>
                    <a:pt x="5727" y="161290"/>
                  </a:lnTo>
                  <a:lnTo>
                    <a:pt x="10426" y="163830"/>
                  </a:lnTo>
                  <a:lnTo>
                    <a:pt x="9486" y="166370"/>
                  </a:lnTo>
                  <a:lnTo>
                    <a:pt x="12700" y="165100"/>
                  </a:lnTo>
                  <a:lnTo>
                    <a:pt x="16167" y="167640"/>
                  </a:lnTo>
                  <a:lnTo>
                    <a:pt x="15341" y="170180"/>
                  </a:lnTo>
                  <a:lnTo>
                    <a:pt x="10414" y="170180"/>
                  </a:lnTo>
                  <a:lnTo>
                    <a:pt x="13220" y="175260"/>
                  </a:lnTo>
                  <a:lnTo>
                    <a:pt x="15328" y="182880"/>
                  </a:lnTo>
                  <a:lnTo>
                    <a:pt x="18326" y="189230"/>
                  </a:lnTo>
                  <a:lnTo>
                    <a:pt x="23799" y="193040"/>
                  </a:lnTo>
                  <a:lnTo>
                    <a:pt x="21564" y="195580"/>
                  </a:lnTo>
                  <a:lnTo>
                    <a:pt x="26174" y="200660"/>
                  </a:lnTo>
                  <a:lnTo>
                    <a:pt x="30175" y="205740"/>
                  </a:lnTo>
                  <a:lnTo>
                    <a:pt x="34721" y="210820"/>
                  </a:lnTo>
                  <a:lnTo>
                    <a:pt x="40970" y="214630"/>
                  </a:lnTo>
                  <a:lnTo>
                    <a:pt x="41325" y="217170"/>
                  </a:lnTo>
                  <a:lnTo>
                    <a:pt x="43218" y="219710"/>
                  </a:lnTo>
                  <a:lnTo>
                    <a:pt x="44932" y="222250"/>
                  </a:lnTo>
                  <a:lnTo>
                    <a:pt x="48856" y="222250"/>
                  </a:lnTo>
                  <a:lnTo>
                    <a:pt x="49631" y="223520"/>
                  </a:lnTo>
                  <a:lnTo>
                    <a:pt x="53708" y="220980"/>
                  </a:lnTo>
                  <a:lnTo>
                    <a:pt x="54711" y="222250"/>
                  </a:lnTo>
                  <a:lnTo>
                    <a:pt x="53797" y="223520"/>
                  </a:lnTo>
                  <a:lnTo>
                    <a:pt x="53530" y="224790"/>
                  </a:lnTo>
                  <a:lnTo>
                    <a:pt x="56019" y="228600"/>
                  </a:lnTo>
                  <a:lnTo>
                    <a:pt x="57061" y="233680"/>
                  </a:lnTo>
                  <a:lnTo>
                    <a:pt x="62217" y="231140"/>
                  </a:lnTo>
                  <a:lnTo>
                    <a:pt x="61023" y="233680"/>
                  </a:lnTo>
                  <a:lnTo>
                    <a:pt x="70256" y="232410"/>
                  </a:lnTo>
                  <a:lnTo>
                    <a:pt x="72275" y="236220"/>
                  </a:lnTo>
                  <a:lnTo>
                    <a:pt x="74079" y="234950"/>
                  </a:lnTo>
                  <a:lnTo>
                    <a:pt x="77139" y="234950"/>
                  </a:lnTo>
                  <a:lnTo>
                    <a:pt x="76428" y="236220"/>
                  </a:lnTo>
                  <a:lnTo>
                    <a:pt x="78651" y="234950"/>
                  </a:lnTo>
                  <a:lnTo>
                    <a:pt x="76149" y="237490"/>
                  </a:lnTo>
                  <a:lnTo>
                    <a:pt x="83134" y="241300"/>
                  </a:lnTo>
                  <a:lnTo>
                    <a:pt x="90347" y="241300"/>
                  </a:lnTo>
                  <a:lnTo>
                    <a:pt x="97815" y="240030"/>
                  </a:lnTo>
                  <a:lnTo>
                    <a:pt x="99555" y="243840"/>
                  </a:lnTo>
                  <a:lnTo>
                    <a:pt x="104863" y="240030"/>
                  </a:lnTo>
                  <a:lnTo>
                    <a:pt x="109016" y="242570"/>
                  </a:lnTo>
                  <a:lnTo>
                    <a:pt x="111353" y="240030"/>
                  </a:lnTo>
                  <a:lnTo>
                    <a:pt x="115989" y="242570"/>
                  </a:lnTo>
                  <a:lnTo>
                    <a:pt x="116547" y="240030"/>
                  </a:lnTo>
                  <a:lnTo>
                    <a:pt x="117106" y="237490"/>
                  </a:lnTo>
                  <a:lnTo>
                    <a:pt x="117563" y="240030"/>
                  </a:lnTo>
                  <a:lnTo>
                    <a:pt x="120840" y="240030"/>
                  </a:lnTo>
                  <a:lnTo>
                    <a:pt x="125145" y="238760"/>
                  </a:lnTo>
                  <a:lnTo>
                    <a:pt x="132257" y="238760"/>
                  </a:lnTo>
                  <a:lnTo>
                    <a:pt x="131889" y="237490"/>
                  </a:lnTo>
                  <a:lnTo>
                    <a:pt x="131165" y="234950"/>
                  </a:lnTo>
                  <a:lnTo>
                    <a:pt x="132549" y="233680"/>
                  </a:lnTo>
                  <a:lnTo>
                    <a:pt x="133464" y="236220"/>
                  </a:lnTo>
                  <a:lnTo>
                    <a:pt x="135001" y="233680"/>
                  </a:lnTo>
                  <a:lnTo>
                    <a:pt x="134708" y="232410"/>
                  </a:lnTo>
                  <a:lnTo>
                    <a:pt x="134429" y="231140"/>
                  </a:lnTo>
                  <a:lnTo>
                    <a:pt x="134137" y="229870"/>
                  </a:lnTo>
                  <a:lnTo>
                    <a:pt x="134023" y="228600"/>
                  </a:lnTo>
                  <a:lnTo>
                    <a:pt x="133908" y="227330"/>
                  </a:lnTo>
                  <a:lnTo>
                    <a:pt x="135953" y="228600"/>
                  </a:lnTo>
                  <a:lnTo>
                    <a:pt x="135420" y="226060"/>
                  </a:lnTo>
                  <a:lnTo>
                    <a:pt x="137464" y="227330"/>
                  </a:lnTo>
                  <a:lnTo>
                    <a:pt x="136664" y="229870"/>
                  </a:lnTo>
                  <a:lnTo>
                    <a:pt x="136537" y="233680"/>
                  </a:lnTo>
                  <a:lnTo>
                    <a:pt x="136652" y="236220"/>
                  </a:lnTo>
                  <a:lnTo>
                    <a:pt x="139611" y="236220"/>
                  </a:lnTo>
                  <a:lnTo>
                    <a:pt x="139420" y="228600"/>
                  </a:lnTo>
                  <a:lnTo>
                    <a:pt x="142430" y="232410"/>
                  </a:lnTo>
                  <a:lnTo>
                    <a:pt x="144830" y="231140"/>
                  </a:lnTo>
                  <a:lnTo>
                    <a:pt x="145973" y="229870"/>
                  </a:lnTo>
                  <a:lnTo>
                    <a:pt x="145249" y="228600"/>
                  </a:lnTo>
                  <a:lnTo>
                    <a:pt x="146659" y="228600"/>
                  </a:lnTo>
                  <a:lnTo>
                    <a:pt x="146278" y="229870"/>
                  </a:lnTo>
                  <a:lnTo>
                    <a:pt x="147828" y="228600"/>
                  </a:lnTo>
                  <a:lnTo>
                    <a:pt x="148653" y="228600"/>
                  </a:lnTo>
                  <a:lnTo>
                    <a:pt x="148640" y="226809"/>
                  </a:lnTo>
                  <a:lnTo>
                    <a:pt x="147904" y="226060"/>
                  </a:lnTo>
                  <a:lnTo>
                    <a:pt x="147510" y="227330"/>
                  </a:lnTo>
                  <a:lnTo>
                    <a:pt x="146964" y="224790"/>
                  </a:lnTo>
                  <a:lnTo>
                    <a:pt x="148310" y="223520"/>
                  </a:lnTo>
                  <a:lnTo>
                    <a:pt x="147218" y="222250"/>
                  </a:lnTo>
                  <a:lnTo>
                    <a:pt x="146113" y="220980"/>
                  </a:lnTo>
                  <a:lnTo>
                    <a:pt x="145973" y="222250"/>
                  </a:lnTo>
                  <a:lnTo>
                    <a:pt x="145211" y="222250"/>
                  </a:lnTo>
                  <a:lnTo>
                    <a:pt x="144322" y="219710"/>
                  </a:lnTo>
                  <a:lnTo>
                    <a:pt x="146011" y="218440"/>
                  </a:lnTo>
                  <a:lnTo>
                    <a:pt x="147764" y="219710"/>
                  </a:lnTo>
                  <a:lnTo>
                    <a:pt x="149821" y="222250"/>
                  </a:lnTo>
                  <a:lnTo>
                    <a:pt x="148539" y="224790"/>
                  </a:lnTo>
                  <a:lnTo>
                    <a:pt x="150406" y="224790"/>
                  </a:lnTo>
                  <a:lnTo>
                    <a:pt x="150495" y="223062"/>
                  </a:lnTo>
                  <a:lnTo>
                    <a:pt x="150545" y="219710"/>
                  </a:lnTo>
                  <a:lnTo>
                    <a:pt x="148780" y="219710"/>
                  </a:lnTo>
                  <a:lnTo>
                    <a:pt x="147688" y="217170"/>
                  </a:lnTo>
                  <a:lnTo>
                    <a:pt x="147218" y="218440"/>
                  </a:lnTo>
                  <a:lnTo>
                    <a:pt x="145834" y="217170"/>
                  </a:lnTo>
                  <a:lnTo>
                    <a:pt x="144119" y="218440"/>
                  </a:lnTo>
                  <a:lnTo>
                    <a:pt x="141236" y="217170"/>
                  </a:lnTo>
                  <a:lnTo>
                    <a:pt x="139903" y="220954"/>
                  </a:lnTo>
                  <a:lnTo>
                    <a:pt x="142074" y="222250"/>
                  </a:lnTo>
                  <a:lnTo>
                    <a:pt x="140728" y="223520"/>
                  </a:lnTo>
                  <a:lnTo>
                    <a:pt x="140804" y="227330"/>
                  </a:lnTo>
                  <a:lnTo>
                    <a:pt x="138049" y="224790"/>
                  </a:lnTo>
                  <a:lnTo>
                    <a:pt x="138315" y="223520"/>
                  </a:lnTo>
                  <a:lnTo>
                    <a:pt x="137248" y="223520"/>
                  </a:lnTo>
                  <a:lnTo>
                    <a:pt x="136613" y="220980"/>
                  </a:lnTo>
                  <a:lnTo>
                    <a:pt x="136537" y="223520"/>
                  </a:lnTo>
                  <a:lnTo>
                    <a:pt x="136245" y="223520"/>
                  </a:lnTo>
                  <a:lnTo>
                    <a:pt x="136626" y="224790"/>
                  </a:lnTo>
                  <a:lnTo>
                    <a:pt x="134188" y="223520"/>
                  </a:lnTo>
                  <a:lnTo>
                    <a:pt x="132676" y="222745"/>
                  </a:lnTo>
                  <a:lnTo>
                    <a:pt x="132676" y="224790"/>
                  </a:lnTo>
                  <a:lnTo>
                    <a:pt x="131229" y="226060"/>
                  </a:lnTo>
                  <a:lnTo>
                    <a:pt x="129717" y="224790"/>
                  </a:lnTo>
                  <a:lnTo>
                    <a:pt x="129146" y="221526"/>
                  </a:lnTo>
                  <a:lnTo>
                    <a:pt x="132676" y="224790"/>
                  </a:lnTo>
                  <a:lnTo>
                    <a:pt x="132676" y="222745"/>
                  </a:lnTo>
                  <a:lnTo>
                    <a:pt x="131749" y="222250"/>
                  </a:lnTo>
                  <a:lnTo>
                    <a:pt x="131495" y="223520"/>
                  </a:lnTo>
                  <a:lnTo>
                    <a:pt x="131394" y="222250"/>
                  </a:lnTo>
                  <a:lnTo>
                    <a:pt x="129095" y="221221"/>
                  </a:lnTo>
                  <a:lnTo>
                    <a:pt x="129057" y="220980"/>
                  </a:lnTo>
                  <a:lnTo>
                    <a:pt x="127342" y="219710"/>
                  </a:lnTo>
                  <a:lnTo>
                    <a:pt x="125412" y="219710"/>
                  </a:lnTo>
                  <a:lnTo>
                    <a:pt x="122491" y="224790"/>
                  </a:lnTo>
                  <a:lnTo>
                    <a:pt x="119303" y="222250"/>
                  </a:lnTo>
                  <a:lnTo>
                    <a:pt x="117563" y="223520"/>
                  </a:lnTo>
                  <a:lnTo>
                    <a:pt x="115671" y="224790"/>
                  </a:lnTo>
                  <a:lnTo>
                    <a:pt x="114046" y="227330"/>
                  </a:lnTo>
                  <a:lnTo>
                    <a:pt x="112204" y="227330"/>
                  </a:lnTo>
                  <a:lnTo>
                    <a:pt x="113665" y="222250"/>
                  </a:lnTo>
                  <a:lnTo>
                    <a:pt x="112064" y="224790"/>
                  </a:lnTo>
                  <a:lnTo>
                    <a:pt x="112090" y="223520"/>
                  </a:lnTo>
                  <a:lnTo>
                    <a:pt x="112128" y="221856"/>
                  </a:lnTo>
                  <a:lnTo>
                    <a:pt x="108089" y="218440"/>
                  </a:lnTo>
                  <a:lnTo>
                    <a:pt x="109893" y="223520"/>
                  </a:lnTo>
                  <a:lnTo>
                    <a:pt x="107302" y="223520"/>
                  </a:lnTo>
                  <a:lnTo>
                    <a:pt x="104571" y="222250"/>
                  </a:lnTo>
                  <a:lnTo>
                    <a:pt x="102831" y="223062"/>
                  </a:lnTo>
                  <a:lnTo>
                    <a:pt x="102908" y="222250"/>
                  </a:lnTo>
                  <a:lnTo>
                    <a:pt x="103174" y="219710"/>
                  </a:lnTo>
                  <a:lnTo>
                    <a:pt x="102590" y="218440"/>
                  </a:lnTo>
                  <a:lnTo>
                    <a:pt x="101282" y="220954"/>
                  </a:lnTo>
                  <a:lnTo>
                    <a:pt x="98882" y="222250"/>
                  </a:lnTo>
                  <a:lnTo>
                    <a:pt x="97028" y="221107"/>
                  </a:lnTo>
                  <a:lnTo>
                    <a:pt x="97028" y="220980"/>
                  </a:lnTo>
                  <a:lnTo>
                    <a:pt x="97053" y="217170"/>
                  </a:lnTo>
                  <a:lnTo>
                    <a:pt x="98564" y="213360"/>
                  </a:lnTo>
                  <a:lnTo>
                    <a:pt x="97116" y="213360"/>
                  </a:lnTo>
                  <a:lnTo>
                    <a:pt x="96685" y="215900"/>
                  </a:lnTo>
                  <a:lnTo>
                    <a:pt x="97409" y="215900"/>
                  </a:lnTo>
                  <a:lnTo>
                    <a:pt x="96050" y="217170"/>
                  </a:lnTo>
                  <a:lnTo>
                    <a:pt x="95821" y="217462"/>
                  </a:lnTo>
                  <a:lnTo>
                    <a:pt x="96786" y="221322"/>
                  </a:lnTo>
                  <a:lnTo>
                    <a:pt x="96824" y="220980"/>
                  </a:lnTo>
                  <a:lnTo>
                    <a:pt x="96837" y="221526"/>
                  </a:lnTo>
                  <a:lnTo>
                    <a:pt x="97015" y="222250"/>
                  </a:lnTo>
                  <a:lnTo>
                    <a:pt x="96786" y="221322"/>
                  </a:lnTo>
                  <a:lnTo>
                    <a:pt x="96367" y="224790"/>
                  </a:lnTo>
                  <a:lnTo>
                    <a:pt x="97116" y="224790"/>
                  </a:lnTo>
                  <a:lnTo>
                    <a:pt x="96418" y="227330"/>
                  </a:lnTo>
                  <a:lnTo>
                    <a:pt x="95986" y="228600"/>
                  </a:lnTo>
                  <a:lnTo>
                    <a:pt x="94602" y="228600"/>
                  </a:lnTo>
                  <a:lnTo>
                    <a:pt x="94830" y="226060"/>
                  </a:lnTo>
                  <a:lnTo>
                    <a:pt x="95783" y="220980"/>
                  </a:lnTo>
                  <a:lnTo>
                    <a:pt x="93929" y="220980"/>
                  </a:lnTo>
                  <a:lnTo>
                    <a:pt x="94449" y="219240"/>
                  </a:lnTo>
                  <a:lnTo>
                    <a:pt x="93103" y="220980"/>
                  </a:lnTo>
                  <a:lnTo>
                    <a:pt x="93472" y="218440"/>
                  </a:lnTo>
                  <a:lnTo>
                    <a:pt x="93662" y="217170"/>
                  </a:lnTo>
                  <a:lnTo>
                    <a:pt x="94221" y="213360"/>
                  </a:lnTo>
                  <a:lnTo>
                    <a:pt x="95046" y="213360"/>
                  </a:lnTo>
                  <a:lnTo>
                    <a:pt x="94526" y="211848"/>
                  </a:lnTo>
                  <a:lnTo>
                    <a:pt x="94411" y="212166"/>
                  </a:lnTo>
                  <a:lnTo>
                    <a:pt x="94488" y="211785"/>
                  </a:lnTo>
                  <a:lnTo>
                    <a:pt x="94881" y="210820"/>
                  </a:lnTo>
                  <a:lnTo>
                    <a:pt x="95313" y="209550"/>
                  </a:lnTo>
                  <a:lnTo>
                    <a:pt x="93738" y="209550"/>
                  </a:lnTo>
                  <a:lnTo>
                    <a:pt x="93408" y="209550"/>
                  </a:lnTo>
                  <a:lnTo>
                    <a:pt x="93751" y="211772"/>
                  </a:lnTo>
                  <a:lnTo>
                    <a:pt x="93065" y="213360"/>
                  </a:lnTo>
                  <a:lnTo>
                    <a:pt x="91795" y="213360"/>
                  </a:lnTo>
                  <a:lnTo>
                    <a:pt x="92697" y="208648"/>
                  </a:lnTo>
                  <a:lnTo>
                    <a:pt x="92278" y="208280"/>
                  </a:lnTo>
                  <a:lnTo>
                    <a:pt x="93091" y="205740"/>
                  </a:lnTo>
                  <a:lnTo>
                    <a:pt x="91567" y="207010"/>
                  </a:lnTo>
                  <a:lnTo>
                    <a:pt x="90893" y="209550"/>
                  </a:lnTo>
                  <a:lnTo>
                    <a:pt x="90157" y="212090"/>
                  </a:lnTo>
                  <a:lnTo>
                    <a:pt x="91389" y="212090"/>
                  </a:lnTo>
                  <a:lnTo>
                    <a:pt x="89039" y="217170"/>
                  </a:lnTo>
                  <a:lnTo>
                    <a:pt x="89852" y="213360"/>
                  </a:lnTo>
                  <a:lnTo>
                    <a:pt x="90119" y="212090"/>
                  </a:lnTo>
                  <a:lnTo>
                    <a:pt x="88036" y="213360"/>
                  </a:lnTo>
                  <a:lnTo>
                    <a:pt x="86410" y="215900"/>
                  </a:lnTo>
                  <a:lnTo>
                    <a:pt x="88900" y="213360"/>
                  </a:lnTo>
                  <a:lnTo>
                    <a:pt x="87884" y="216027"/>
                  </a:lnTo>
                  <a:lnTo>
                    <a:pt x="87210" y="218440"/>
                  </a:lnTo>
                  <a:lnTo>
                    <a:pt x="84683" y="218440"/>
                  </a:lnTo>
                  <a:lnTo>
                    <a:pt x="83108" y="217170"/>
                  </a:lnTo>
                  <a:lnTo>
                    <a:pt x="85115" y="214630"/>
                  </a:lnTo>
                  <a:lnTo>
                    <a:pt x="85305" y="212166"/>
                  </a:lnTo>
                  <a:lnTo>
                    <a:pt x="79629" y="218440"/>
                  </a:lnTo>
                  <a:lnTo>
                    <a:pt x="86334" y="205740"/>
                  </a:lnTo>
                  <a:lnTo>
                    <a:pt x="83769" y="205740"/>
                  </a:lnTo>
                  <a:lnTo>
                    <a:pt x="81915" y="210820"/>
                  </a:lnTo>
                  <a:lnTo>
                    <a:pt x="78574" y="210820"/>
                  </a:lnTo>
                  <a:lnTo>
                    <a:pt x="78574" y="232410"/>
                  </a:lnTo>
                  <a:lnTo>
                    <a:pt x="77444" y="234416"/>
                  </a:lnTo>
                  <a:lnTo>
                    <a:pt x="77190" y="232410"/>
                  </a:lnTo>
                  <a:lnTo>
                    <a:pt x="78574" y="232410"/>
                  </a:lnTo>
                  <a:lnTo>
                    <a:pt x="78574" y="210820"/>
                  </a:lnTo>
                  <a:lnTo>
                    <a:pt x="77355" y="210820"/>
                  </a:lnTo>
                  <a:lnTo>
                    <a:pt x="76250" y="217170"/>
                  </a:lnTo>
                  <a:lnTo>
                    <a:pt x="75209" y="217170"/>
                  </a:lnTo>
                  <a:lnTo>
                    <a:pt x="73825" y="218440"/>
                  </a:lnTo>
                  <a:lnTo>
                    <a:pt x="73494" y="217170"/>
                  </a:lnTo>
                  <a:lnTo>
                    <a:pt x="75958" y="214630"/>
                  </a:lnTo>
                  <a:lnTo>
                    <a:pt x="73875" y="214630"/>
                  </a:lnTo>
                  <a:lnTo>
                    <a:pt x="76720" y="212090"/>
                  </a:lnTo>
                  <a:lnTo>
                    <a:pt x="75920" y="212090"/>
                  </a:lnTo>
                  <a:lnTo>
                    <a:pt x="79273" y="208280"/>
                  </a:lnTo>
                  <a:lnTo>
                    <a:pt x="79654" y="205740"/>
                  </a:lnTo>
                  <a:lnTo>
                    <a:pt x="79629" y="204470"/>
                  </a:lnTo>
                  <a:lnTo>
                    <a:pt x="79603" y="203200"/>
                  </a:lnTo>
                  <a:lnTo>
                    <a:pt x="80149" y="201930"/>
                  </a:lnTo>
                  <a:lnTo>
                    <a:pt x="78498" y="201930"/>
                  </a:lnTo>
                  <a:lnTo>
                    <a:pt x="78447" y="203200"/>
                  </a:lnTo>
                  <a:lnTo>
                    <a:pt x="78587" y="204470"/>
                  </a:lnTo>
                  <a:lnTo>
                    <a:pt x="76911" y="204470"/>
                  </a:lnTo>
                  <a:lnTo>
                    <a:pt x="78371" y="203200"/>
                  </a:lnTo>
                  <a:lnTo>
                    <a:pt x="78295" y="201930"/>
                  </a:lnTo>
                  <a:lnTo>
                    <a:pt x="78409" y="202869"/>
                  </a:lnTo>
                  <a:lnTo>
                    <a:pt x="78498" y="201930"/>
                  </a:lnTo>
                  <a:lnTo>
                    <a:pt x="77990" y="200660"/>
                  </a:lnTo>
                  <a:lnTo>
                    <a:pt x="78232" y="203200"/>
                  </a:lnTo>
                  <a:lnTo>
                    <a:pt x="75145" y="205740"/>
                  </a:lnTo>
                  <a:lnTo>
                    <a:pt x="73875" y="205740"/>
                  </a:lnTo>
                  <a:lnTo>
                    <a:pt x="72720" y="204470"/>
                  </a:lnTo>
                  <a:lnTo>
                    <a:pt x="73355" y="203200"/>
                  </a:lnTo>
                  <a:lnTo>
                    <a:pt x="73977" y="201930"/>
                  </a:lnTo>
                  <a:lnTo>
                    <a:pt x="74637" y="200660"/>
                  </a:lnTo>
                  <a:lnTo>
                    <a:pt x="75679" y="200177"/>
                  </a:lnTo>
                  <a:lnTo>
                    <a:pt x="77965" y="198120"/>
                  </a:lnTo>
                  <a:lnTo>
                    <a:pt x="76581" y="198120"/>
                  </a:lnTo>
                  <a:lnTo>
                    <a:pt x="70929" y="203200"/>
                  </a:lnTo>
                  <a:lnTo>
                    <a:pt x="69684" y="203200"/>
                  </a:lnTo>
                  <a:lnTo>
                    <a:pt x="70904" y="200660"/>
                  </a:lnTo>
                  <a:lnTo>
                    <a:pt x="70383" y="201930"/>
                  </a:lnTo>
                  <a:lnTo>
                    <a:pt x="72796" y="200660"/>
                  </a:lnTo>
                  <a:lnTo>
                    <a:pt x="70954" y="200660"/>
                  </a:lnTo>
                  <a:lnTo>
                    <a:pt x="73494" y="198120"/>
                  </a:lnTo>
                  <a:lnTo>
                    <a:pt x="76022" y="195580"/>
                  </a:lnTo>
                  <a:lnTo>
                    <a:pt x="73875" y="195580"/>
                  </a:lnTo>
                  <a:lnTo>
                    <a:pt x="71691" y="198120"/>
                  </a:lnTo>
                  <a:lnTo>
                    <a:pt x="71729" y="196850"/>
                  </a:lnTo>
                  <a:lnTo>
                    <a:pt x="71882" y="196850"/>
                  </a:lnTo>
                  <a:lnTo>
                    <a:pt x="71399" y="195580"/>
                  </a:lnTo>
                  <a:lnTo>
                    <a:pt x="70599" y="196850"/>
                  </a:lnTo>
                  <a:lnTo>
                    <a:pt x="71780" y="194310"/>
                  </a:lnTo>
                  <a:lnTo>
                    <a:pt x="70485" y="195580"/>
                  </a:lnTo>
                  <a:lnTo>
                    <a:pt x="69037" y="196608"/>
                  </a:lnTo>
                  <a:lnTo>
                    <a:pt x="67259" y="200660"/>
                  </a:lnTo>
                  <a:lnTo>
                    <a:pt x="66573" y="199390"/>
                  </a:lnTo>
                  <a:lnTo>
                    <a:pt x="66103" y="198513"/>
                  </a:lnTo>
                  <a:lnTo>
                    <a:pt x="67106" y="197396"/>
                  </a:lnTo>
                  <a:lnTo>
                    <a:pt x="67373" y="197192"/>
                  </a:lnTo>
                  <a:lnTo>
                    <a:pt x="67475" y="197002"/>
                  </a:lnTo>
                  <a:lnTo>
                    <a:pt x="68757" y="195580"/>
                  </a:lnTo>
                  <a:lnTo>
                    <a:pt x="68110" y="195757"/>
                  </a:lnTo>
                  <a:lnTo>
                    <a:pt x="68846" y="194310"/>
                  </a:lnTo>
                  <a:lnTo>
                    <a:pt x="67767" y="195859"/>
                  </a:lnTo>
                  <a:lnTo>
                    <a:pt x="64198" y="196850"/>
                  </a:lnTo>
                  <a:lnTo>
                    <a:pt x="63601" y="196850"/>
                  </a:lnTo>
                  <a:lnTo>
                    <a:pt x="64731" y="194310"/>
                  </a:lnTo>
                  <a:lnTo>
                    <a:pt x="65303" y="193040"/>
                  </a:lnTo>
                  <a:lnTo>
                    <a:pt x="62699" y="194310"/>
                  </a:lnTo>
                  <a:lnTo>
                    <a:pt x="67068" y="190500"/>
                  </a:lnTo>
                  <a:lnTo>
                    <a:pt x="60375" y="194310"/>
                  </a:lnTo>
                  <a:lnTo>
                    <a:pt x="61150" y="193040"/>
                  </a:lnTo>
                  <a:lnTo>
                    <a:pt x="61544" y="192760"/>
                  </a:lnTo>
                  <a:lnTo>
                    <a:pt x="59575" y="191770"/>
                  </a:lnTo>
                  <a:lnTo>
                    <a:pt x="57302" y="193040"/>
                  </a:lnTo>
                  <a:lnTo>
                    <a:pt x="57327" y="190500"/>
                  </a:lnTo>
                  <a:lnTo>
                    <a:pt x="62191" y="190500"/>
                  </a:lnTo>
                  <a:lnTo>
                    <a:pt x="63271" y="189230"/>
                  </a:lnTo>
                  <a:lnTo>
                    <a:pt x="60947" y="189230"/>
                  </a:lnTo>
                  <a:lnTo>
                    <a:pt x="60617" y="189230"/>
                  </a:lnTo>
                  <a:lnTo>
                    <a:pt x="45923" y="189230"/>
                  </a:lnTo>
                  <a:lnTo>
                    <a:pt x="41071" y="190500"/>
                  </a:lnTo>
                  <a:lnTo>
                    <a:pt x="43637" y="187960"/>
                  </a:lnTo>
                  <a:lnTo>
                    <a:pt x="42595" y="187960"/>
                  </a:lnTo>
                  <a:lnTo>
                    <a:pt x="46215" y="184150"/>
                  </a:lnTo>
                  <a:lnTo>
                    <a:pt x="51358" y="185420"/>
                  </a:lnTo>
                  <a:lnTo>
                    <a:pt x="52755" y="184150"/>
                  </a:lnTo>
                  <a:lnTo>
                    <a:pt x="54140" y="182880"/>
                  </a:lnTo>
                  <a:lnTo>
                    <a:pt x="52120" y="182880"/>
                  </a:lnTo>
                  <a:lnTo>
                    <a:pt x="53479" y="181610"/>
                  </a:lnTo>
                  <a:lnTo>
                    <a:pt x="53708" y="181483"/>
                  </a:lnTo>
                  <a:lnTo>
                    <a:pt x="54051" y="180340"/>
                  </a:lnTo>
                  <a:lnTo>
                    <a:pt x="54267" y="179628"/>
                  </a:lnTo>
                  <a:lnTo>
                    <a:pt x="53086" y="180340"/>
                  </a:lnTo>
                  <a:lnTo>
                    <a:pt x="51828" y="179070"/>
                  </a:lnTo>
                  <a:lnTo>
                    <a:pt x="47256" y="180340"/>
                  </a:lnTo>
                  <a:lnTo>
                    <a:pt x="48031" y="177800"/>
                  </a:lnTo>
                  <a:lnTo>
                    <a:pt x="49885" y="177800"/>
                  </a:lnTo>
                  <a:lnTo>
                    <a:pt x="50800" y="175260"/>
                  </a:lnTo>
                  <a:lnTo>
                    <a:pt x="52438" y="175260"/>
                  </a:lnTo>
                  <a:lnTo>
                    <a:pt x="50901" y="170180"/>
                  </a:lnTo>
                  <a:lnTo>
                    <a:pt x="48704" y="165100"/>
                  </a:lnTo>
                  <a:lnTo>
                    <a:pt x="41059" y="163918"/>
                  </a:lnTo>
                  <a:lnTo>
                    <a:pt x="41059" y="190500"/>
                  </a:lnTo>
                  <a:lnTo>
                    <a:pt x="38912" y="190500"/>
                  </a:lnTo>
                  <a:lnTo>
                    <a:pt x="38468" y="187960"/>
                  </a:lnTo>
                  <a:lnTo>
                    <a:pt x="41059" y="190500"/>
                  </a:lnTo>
                  <a:lnTo>
                    <a:pt x="41059" y="163918"/>
                  </a:lnTo>
                  <a:lnTo>
                    <a:pt x="40500" y="163830"/>
                  </a:lnTo>
                  <a:lnTo>
                    <a:pt x="43141" y="161290"/>
                  </a:lnTo>
                  <a:lnTo>
                    <a:pt x="42913" y="160020"/>
                  </a:lnTo>
                  <a:lnTo>
                    <a:pt x="43611" y="158750"/>
                  </a:lnTo>
                  <a:lnTo>
                    <a:pt x="41363" y="158750"/>
                  </a:lnTo>
                  <a:lnTo>
                    <a:pt x="40855" y="157480"/>
                  </a:lnTo>
                  <a:lnTo>
                    <a:pt x="43929" y="156210"/>
                  </a:lnTo>
                  <a:lnTo>
                    <a:pt x="45529" y="153670"/>
                  </a:lnTo>
                  <a:lnTo>
                    <a:pt x="41948" y="152400"/>
                  </a:lnTo>
                  <a:lnTo>
                    <a:pt x="39827" y="152400"/>
                  </a:lnTo>
                  <a:lnTo>
                    <a:pt x="40449" y="151130"/>
                  </a:lnTo>
                  <a:lnTo>
                    <a:pt x="42240" y="151130"/>
                  </a:lnTo>
                  <a:lnTo>
                    <a:pt x="44234" y="149860"/>
                  </a:lnTo>
                  <a:lnTo>
                    <a:pt x="39255" y="149860"/>
                  </a:lnTo>
                  <a:lnTo>
                    <a:pt x="41503" y="148590"/>
                  </a:lnTo>
                  <a:lnTo>
                    <a:pt x="39141" y="148590"/>
                  </a:lnTo>
                  <a:lnTo>
                    <a:pt x="37604" y="147320"/>
                  </a:lnTo>
                  <a:lnTo>
                    <a:pt x="37922" y="146050"/>
                  </a:lnTo>
                  <a:lnTo>
                    <a:pt x="39154" y="146050"/>
                  </a:lnTo>
                  <a:lnTo>
                    <a:pt x="41783" y="146050"/>
                  </a:lnTo>
                  <a:lnTo>
                    <a:pt x="40195" y="144780"/>
                  </a:lnTo>
                  <a:lnTo>
                    <a:pt x="41236" y="143510"/>
                  </a:lnTo>
                  <a:lnTo>
                    <a:pt x="40855" y="140970"/>
                  </a:lnTo>
                  <a:lnTo>
                    <a:pt x="40132" y="139700"/>
                  </a:lnTo>
                  <a:lnTo>
                    <a:pt x="39395" y="138430"/>
                  </a:lnTo>
                  <a:lnTo>
                    <a:pt x="38519" y="139700"/>
                  </a:lnTo>
                  <a:lnTo>
                    <a:pt x="35636" y="139700"/>
                  </a:lnTo>
                  <a:lnTo>
                    <a:pt x="33159" y="138430"/>
                  </a:lnTo>
                  <a:lnTo>
                    <a:pt x="34696" y="138430"/>
                  </a:lnTo>
                  <a:lnTo>
                    <a:pt x="36195" y="137160"/>
                  </a:lnTo>
                  <a:lnTo>
                    <a:pt x="37388" y="138430"/>
                  </a:lnTo>
                  <a:lnTo>
                    <a:pt x="39077" y="137160"/>
                  </a:lnTo>
                  <a:lnTo>
                    <a:pt x="42456" y="134620"/>
                  </a:lnTo>
                  <a:lnTo>
                    <a:pt x="38100" y="130810"/>
                  </a:lnTo>
                  <a:lnTo>
                    <a:pt x="39293" y="127000"/>
                  </a:lnTo>
                  <a:lnTo>
                    <a:pt x="38684" y="125730"/>
                  </a:lnTo>
                  <a:lnTo>
                    <a:pt x="37985" y="127000"/>
                  </a:lnTo>
                  <a:lnTo>
                    <a:pt x="36931" y="125730"/>
                  </a:lnTo>
                  <a:lnTo>
                    <a:pt x="41160" y="123190"/>
                  </a:lnTo>
                  <a:lnTo>
                    <a:pt x="37007" y="120650"/>
                  </a:lnTo>
                  <a:lnTo>
                    <a:pt x="39141" y="118110"/>
                  </a:lnTo>
                  <a:lnTo>
                    <a:pt x="37376" y="118110"/>
                  </a:lnTo>
                  <a:lnTo>
                    <a:pt x="32613" y="116840"/>
                  </a:lnTo>
                  <a:lnTo>
                    <a:pt x="32727" y="115570"/>
                  </a:lnTo>
                  <a:lnTo>
                    <a:pt x="29616" y="113030"/>
                  </a:lnTo>
                  <a:lnTo>
                    <a:pt x="37528" y="115570"/>
                  </a:lnTo>
                  <a:lnTo>
                    <a:pt x="39738" y="114300"/>
                  </a:lnTo>
                  <a:lnTo>
                    <a:pt x="38239" y="113030"/>
                  </a:lnTo>
                  <a:lnTo>
                    <a:pt x="38074" y="111760"/>
                  </a:lnTo>
                  <a:lnTo>
                    <a:pt x="38938" y="111760"/>
                  </a:lnTo>
                  <a:lnTo>
                    <a:pt x="37299" y="110490"/>
                  </a:lnTo>
                  <a:lnTo>
                    <a:pt x="36525" y="109220"/>
                  </a:lnTo>
                  <a:lnTo>
                    <a:pt x="38303" y="107950"/>
                  </a:lnTo>
                  <a:lnTo>
                    <a:pt x="38976" y="107950"/>
                  </a:lnTo>
                  <a:lnTo>
                    <a:pt x="41236" y="106680"/>
                  </a:lnTo>
                  <a:lnTo>
                    <a:pt x="41186" y="105410"/>
                  </a:lnTo>
                  <a:lnTo>
                    <a:pt x="38163" y="105410"/>
                  </a:lnTo>
                  <a:lnTo>
                    <a:pt x="40563" y="102870"/>
                  </a:lnTo>
                  <a:lnTo>
                    <a:pt x="37960" y="101600"/>
                  </a:lnTo>
                  <a:lnTo>
                    <a:pt x="36652" y="101600"/>
                  </a:lnTo>
                  <a:lnTo>
                    <a:pt x="38608" y="100330"/>
                  </a:lnTo>
                  <a:lnTo>
                    <a:pt x="38976" y="100330"/>
                  </a:lnTo>
                  <a:lnTo>
                    <a:pt x="36322" y="97790"/>
                  </a:lnTo>
                  <a:lnTo>
                    <a:pt x="39255" y="97790"/>
                  </a:lnTo>
                  <a:lnTo>
                    <a:pt x="40144" y="96520"/>
                  </a:lnTo>
                  <a:lnTo>
                    <a:pt x="40665" y="96520"/>
                  </a:lnTo>
                  <a:lnTo>
                    <a:pt x="40500" y="93980"/>
                  </a:lnTo>
                  <a:lnTo>
                    <a:pt x="43243" y="95250"/>
                  </a:lnTo>
                  <a:lnTo>
                    <a:pt x="41986" y="93980"/>
                  </a:lnTo>
                  <a:lnTo>
                    <a:pt x="42557" y="92710"/>
                  </a:lnTo>
                  <a:lnTo>
                    <a:pt x="41478" y="91440"/>
                  </a:lnTo>
                  <a:lnTo>
                    <a:pt x="40741" y="92710"/>
                  </a:lnTo>
                  <a:lnTo>
                    <a:pt x="39611" y="93980"/>
                  </a:lnTo>
                  <a:lnTo>
                    <a:pt x="37795" y="92710"/>
                  </a:lnTo>
                  <a:lnTo>
                    <a:pt x="37655" y="92710"/>
                  </a:lnTo>
                  <a:lnTo>
                    <a:pt x="37312" y="91440"/>
                  </a:lnTo>
                  <a:lnTo>
                    <a:pt x="38557" y="91440"/>
                  </a:lnTo>
                  <a:lnTo>
                    <a:pt x="40119" y="90170"/>
                  </a:lnTo>
                  <a:lnTo>
                    <a:pt x="41211" y="90170"/>
                  </a:lnTo>
                  <a:lnTo>
                    <a:pt x="39268" y="88900"/>
                  </a:lnTo>
                  <a:lnTo>
                    <a:pt x="39903" y="87630"/>
                  </a:lnTo>
                  <a:lnTo>
                    <a:pt x="39839" y="86360"/>
                  </a:lnTo>
                  <a:lnTo>
                    <a:pt x="45440" y="88900"/>
                  </a:lnTo>
                  <a:lnTo>
                    <a:pt x="46824" y="87630"/>
                  </a:lnTo>
                  <a:lnTo>
                    <a:pt x="45758" y="86360"/>
                  </a:lnTo>
                  <a:lnTo>
                    <a:pt x="44691" y="85090"/>
                  </a:lnTo>
                  <a:lnTo>
                    <a:pt x="44818" y="83820"/>
                  </a:lnTo>
                  <a:lnTo>
                    <a:pt x="45529" y="83820"/>
                  </a:lnTo>
                  <a:lnTo>
                    <a:pt x="47091" y="85090"/>
                  </a:lnTo>
                  <a:lnTo>
                    <a:pt x="48475" y="83820"/>
                  </a:lnTo>
                  <a:lnTo>
                    <a:pt x="49847" y="82550"/>
                  </a:lnTo>
                  <a:lnTo>
                    <a:pt x="40957" y="78740"/>
                  </a:lnTo>
                  <a:lnTo>
                    <a:pt x="44462" y="77470"/>
                  </a:lnTo>
                  <a:lnTo>
                    <a:pt x="47155" y="80010"/>
                  </a:lnTo>
                  <a:lnTo>
                    <a:pt x="47853" y="78740"/>
                  </a:lnTo>
                  <a:lnTo>
                    <a:pt x="47193" y="78740"/>
                  </a:lnTo>
                  <a:lnTo>
                    <a:pt x="45097" y="77470"/>
                  </a:lnTo>
                  <a:lnTo>
                    <a:pt x="46355" y="77470"/>
                  </a:lnTo>
                  <a:lnTo>
                    <a:pt x="45961" y="76200"/>
                  </a:lnTo>
                  <a:lnTo>
                    <a:pt x="46278" y="76250"/>
                  </a:lnTo>
                  <a:lnTo>
                    <a:pt x="53721" y="77470"/>
                  </a:lnTo>
                  <a:lnTo>
                    <a:pt x="53200" y="76200"/>
                  </a:lnTo>
                  <a:lnTo>
                    <a:pt x="51130" y="71120"/>
                  </a:lnTo>
                  <a:lnTo>
                    <a:pt x="56184" y="69850"/>
                  </a:lnTo>
                  <a:lnTo>
                    <a:pt x="52476" y="67310"/>
                  </a:lnTo>
                  <a:lnTo>
                    <a:pt x="56019" y="67310"/>
                  </a:lnTo>
                  <a:lnTo>
                    <a:pt x="55130" y="66040"/>
                  </a:lnTo>
                  <a:lnTo>
                    <a:pt x="58661" y="68580"/>
                  </a:lnTo>
                  <a:lnTo>
                    <a:pt x="57137" y="66040"/>
                  </a:lnTo>
                  <a:lnTo>
                    <a:pt x="55613" y="63500"/>
                  </a:lnTo>
                  <a:lnTo>
                    <a:pt x="58407" y="64770"/>
                  </a:lnTo>
                  <a:lnTo>
                    <a:pt x="56489" y="63500"/>
                  </a:lnTo>
                  <a:lnTo>
                    <a:pt x="54559" y="62230"/>
                  </a:lnTo>
                  <a:lnTo>
                    <a:pt x="57861" y="62230"/>
                  </a:lnTo>
                  <a:lnTo>
                    <a:pt x="51536" y="55880"/>
                  </a:lnTo>
                  <a:lnTo>
                    <a:pt x="56553" y="58420"/>
                  </a:lnTo>
                  <a:lnTo>
                    <a:pt x="58369" y="58420"/>
                  </a:lnTo>
                  <a:lnTo>
                    <a:pt x="58750" y="60960"/>
                  </a:lnTo>
                  <a:lnTo>
                    <a:pt x="59004" y="60960"/>
                  </a:lnTo>
                  <a:lnTo>
                    <a:pt x="63677" y="63500"/>
                  </a:lnTo>
                  <a:lnTo>
                    <a:pt x="58915" y="55880"/>
                  </a:lnTo>
                  <a:lnTo>
                    <a:pt x="63754" y="58420"/>
                  </a:lnTo>
                  <a:lnTo>
                    <a:pt x="62560" y="55880"/>
                  </a:lnTo>
                  <a:lnTo>
                    <a:pt x="60071" y="54610"/>
                  </a:lnTo>
                  <a:lnTo>
                    <a:pt x="59931" y="53340"/>
                  </a:lnTo>
                  <a:lnTo>
                    <a:pt x="65849" y="53340"/>
                  </a:lnTo>
                  <a:lnTo>
                    <a:pt x="65913" y="52070"/>
                  </a:lnTo>
                  <a:lnTo>
                    <a:pt x="65125" y="50800"/>
                  </a:lnTo>
                  <a:lnTo>
                    <a:pt x="66967" y="52070"/>
                  </a:lnTo>
                  <a:lnTo>
                    <a:pt x="67678" y="53340"/>
                  </a:lnTo>
                  <a:lnTo>
                    <a:pt x="69545" y="53340"/>
                  </a:lnTo>
                  <a:lnTo>
                    <a:pt x="69151" y="50800"/>
                  </a:lnTo>
                  <a:lnTo>
                    <a:pt x="69215" y="49530"/>
                  </a:lnTo>
                  <a:lnTo>
                    <a:pt x="72034" y="50800"/>
                  </a:lnTo>
                  <a:lnTo>
                    <a:pt x="72605" y="49530"/>
                  </a:lnTo>
                  <a:lnTo>
                    <a:pt x="73164" y="48260"/>
                  </a:lnTo>
                  <a:lnTo>
                    <a:pt x="75755" y="48260"/>
                  </a:lnTo>
                  <a:lnTo>
                    <a:pt x="75222" y="46990"/>
                  </a:lnTo>
                  <a:lnTo>
                    <a:pt x="74155" y="44450"/>
                  </a:lnTo>
                  <a:lnTo>
                    <a:pt x="79095" y="48260"/>
                  </a:lnTo>
                  <a:lnTo>
                    <a:pt x="76174" y="43180"/>
                  </a:lnTo>
                  <a:lnTo>
                    <a:pt x="76911" y="44450"/>
                  </a:lnTo>
                  <a:lnTo>
                    <a:pt x="77317" y="44450"/>
                  </a:lnTo>
                  <a:lnTo>
                    <a:pt x="77000" y="43180"/>
                  </a:lnTo>
                  <a:lnTo>
                    <a:pt x="75641" y="39370"/>
                  </a:lnTo>
                  <a:lnTo>
                    <a:pt x="76288" y="39370"/>
                  </a:lnTo>
                  <a:lnTo>
                    <a:pt x="77914" y="41910"/>
                  </a:lnTo>
                  <a:lnTo>
                    <a:pt x="80124" y="45720"/>
                  </a:lnTo>
                  <a:lnTo>
                    <a:pt x="80479" y="41910"/>
                  </a:lnTo>
                  <a:lnTo>
                    <a:pt x="81851" y="43180"/>
                  </a:lnTo>
                  <a:lnTo>
                    <a:pt x="80772" y="41910"/>
                  </a:lnTo>
                  <a:lnTo>
                    <a:pt x="79692" y="40640"/>
                  </a:lnTo>
                  <a:lnTo>
                    <a:pt x="82715" y="43180"/>
                  </a:lnTo>
                  <a:lnTo>
                    <a:pt x="81457" y="40640"/>
                  </a:lnTo>
                  <a:lnTo>
                    <a:pt x="81813" y="39370"/>
                  </a:lnTo>
                  <a:lnTo>
                    <a:pt x="82854" y="38100"/>
                  </a:lnTo>
                  <a:lnTo>
                    <a:pt x="81153" y="38100"/>
                  </a:lnTo>
                  <a:lnTo>
                    <a:pt x="82816" y="35560"/>
                  </a:lnTo>
                  <a:lnTo>
                    <a:pt x="83820" y="35560"/>
                  </a:lnTo>
                  <a:lnTo>
                    <a:pt x="84988" y="39370"/>
                  </a:lnTo>
                  <a:lnTo>
                    <a:pt x="84442" y="39370"/>
                  </a:lnTo>
                  <a:lnTo>
                    <a:pt x="86448" y="40462"/>
                  </a:lnTo>
                  <a:lnTo>
                    <a:pt x="86550" y="36830"/>
                  </a:lnTo>
                  <a:lnTo>
                    <a:pt x="86956" y="37807"/>
                  </a:lnTo>
                  <a:lnTo>
                    <a:pt x="87972" y="36830"/>
                  </a:lnTo>
                  <a:lnTo>
                    <a:pt x="88112" y="37325"/>
                  </a:lnTo>
                  <a:lnTo>
                    <a:pt x="88188" y="37630"/>
                  </a:lnTo>
                  <a:lnTo>
                    <a:pt x="88328" y="37211"/>
                  </a:lnTo>
                  <a:lnTo>
                    <a:pt x="88239" y="37807"/>
                  </a:lnTo>
                  <a:lnTo>
                    <a:pt x="89027" y="40640"/>
                  </a:lnTo>
                  <a:lnTo>
                    <a:pt x="88823" y="37211"/>
                  </a:lnTo>
                  <a:lnTo>
                    <a:pt x="89674" y="38100"/>
                  </a:lnTo>
                  <a:lnTo>
                    <a:pt x="90487" y="40640"/>
                  </a:lnTo>
                  <a:lnTo>
                    <a:pt x="91109" y="40640"/>
                  </a:lnTo>
                  <a:lnTo>
                    <a:pt x="91732" y="36830"/>
                  </a:lnTo>
                  <a:lnTo>
                    <a:pt x="91287" y="35560"/>
                  </a:lnTo>
                  <a:lnTo>
                    <a:pt x="95008" y="36830"/>
                  </a:lnTo>
                  <a:lnTo>
                    <a:pt x="99123" y="33020"/>
                  </a:lnTo>
                  <a:lnTo>
                    <a:pt x="99555" y="32550"/>
                  </a:lnTo>
                  <a:lnTo>
                    <a:pt x="99707" y="34290"/>
                  </a:lnTo>
                  <a:lnTo>
                    <a:pt x="99910" y="33020"/>
                  </a:lnTo>
                  <a:lnTo>
                    <a:pt x="100711" y="31750"/>
                  </a:lnTo>
                  <a:lnTo>
                    <a:pt x="101041" y="30480"/>
                  </a:lnTo>
                  <a:lnTo>
                    <a:pt x="101371" y="29210"/>
                  </a:lnTo>
                  <a:lnTo>
                    <a:pt x="101790" y="31750"/>
                  </a:lnTo>
                  <a:lnTo>
                    <a:pt x="102527" y="30480"/>
                  </a:lnTo>
                  <a:lnTo>
                    <a:pt x="102984" y="33020"/>
                  </a:lnTo>
                  <a:lnTo>
                    <a:pt x="104394" y="33020"/>
                  </a:lnTo>
                  <a:lnTo>
                    <a:pt x="104508" y="34290"/>
                  </a:lnTo>
                  <a:lnTo>
                    <a:pt x="104254" y="31000"/>
                  </a:lnTo>
                  <a:lnTo>
                    <a:pt x="106768" y="34290"/>
                  </a:lnTo>
                  <a:lnTo>
                    <a:pt x="108280" y="30480"/>
                  </a:lnTo>
                  <a:lnTo>
                    <a:pt x="108788" y="29210"/>
                  </a:lnTo>
                  <a:lnTo>
                    <a:pt x="109296" y="27940"/>
                  </a:lnTo>
                  <a:lnTo>
                    <a:pt x="112064" y="30111"/>
                  </a:lnTo>
                  <a:lnTo>
                    <a:pt x="111734" y="32829"/>
                  </a:lnTo>
                  <a:lnTo>
                    <a:pt x="113626" y="31750"/>
                  </a:lnTo>
                  <a:lnTo>
                    <a:pt x="115773" y="30480"/>
                  </a:lnTo>
                  <a:lnTo>
                    <a:pt x="116586" y="29210"/>
                  </a:lnTo>
                  <a:lnTo>
                    <a:pt x="118224" y="26670"/>
                  </a:lnTo>
                  <a:lnTo>
                    <a:pt x="117906" y="27940"/>
                  </a:lnTo>
                  <a:lnTo>
                    <a:pt x="117894" y="29210"/>
                  </a:lnTo>
                  <a:lnTo>
                    <a:pt x="117309" y="30480"/>
                  </a:lnTo>
                  <a:lnTo>
                    <a:pt x="118859" y="30480"/>
                  </a:lnTo>
                  <a:lnTo>
                    <a:pt x="120713" y="29210"/>
                  </a:lnTo>
                  <a:lnTo>
                    <a:pt x="119926" y="26670"/>
                  </a:lnTo>
                  <a:lnTo>
                    <a:pt x="120916" y="25641"/>
                  </a:lnTo>
                  <a:lnTo>
                    <a:pt x="120878" y="25400"/>
                  </a:lnTo>
                  <a:lnTo>
                    <a:pt x="120954" y="25603"/>
                  </a:lnTo>
                  <a:lnTo>
                    <a:pt x="121158" y="25400"/>
                  </a:lnTo>
                  <a:lnTo>
                    <a:pt x="122389" y="24130"/>
                  </a:lnTo>
                  <a:lnTo>
                    <a:pt x="123444" y="24130"/>
                  </a:lnTo>
                  <a:lnTo>
                    <a:pt x="123393" y="25400"/>
                  </a:lnTo>
                  <a:lnTo>
                    <a:pt x="125082" y="25400"/>
                  </a:lnTo>
                  <a:lnTo>
                    <a:pt x="125425" y="24130"/>
                  </a:lnTo>
                  <a:lnTo>
                    <a:pt x="127152" y="24130"/>
                  </a:lnTo>
                  <a:lnTo>
                    <a:pt x="127838" y="25400"/>
                  </a:lnTo>
                  <a:lnTo>
                    <a:pt x="126111" y="25400"/>
                  </a:lnTo>
                  <a:lnTo>
                    <a:pt x="126187" y="26670"/>
                  </a:lnTo>
                  <a:lnTo>
                    <a:pt x="125704" y="30480"/>
                  </a:lnTo>
                  <a:lnTo>
                    <a:pt x="130022" y="30480"/>
                  </a:lnTo>
                  <a:lnTo>
                    <a:pt x="130771" y="29210"/>
                  </a:lnTo>
                  <a:lnTo>
                    <a:pt x="131013" y="27940"/>
                  </a:lnTo>
                  <a:lnTo>
                    <a:pt x="132600" y="27940"/>
                  </a:lnTo>
                  <a:lnTo>
                    <a:pt x="130873" y="30480"/>
                  </a:lnTo>
                  <a:lnTo>
                    <a:pt x="131775" y="30480"/>
                  </a:lnTo>
                  <a:lnTo>
                    <a:pt x="133794" y="27940"/>
                  </a:lnTo>
                  <a:lnTo>
                    <a:pt x="135915" y="26670"/>
                  </a:lnTo>
                  <a:lnTo>
                    <a:pt x="137325" y="25120"/>
                  </a:lnTo>
                  <a:lnTo>
                    <a:pt x="137985" y="27940"/>
                  </a:lnTo>
                  <a:lnTo>
                    <a:pt x="136118" y="29210"/>
                  </a:lnTo>
                  <a:lnTo>
                    <a:pt x="138849" y="29210"/>
                  </a:lnTo>
                  <a:lnTo>
                    <a:pt x="142316" y="25400"/>
                  </a:lnTo>
                  <a:lnTo>
                    <a:pt x="145211" y="24130"/>
                  </a:lnTo>
                  <a:lnTo>
                    <a:pt x="145745" y="25400"/>
                  </a:lnTo>
                  <a:lnTo>
                    <a:pt x="149186" y="24130"/>
                  </a:lnTo>
                  <a:lnTo>
                    <a:pt x="149339" y="24320"/>
                  </a:lnTo>
                  <a:lnTo>
                    <a:pt x="148450" y="25400"/>
                  </a:lnTo>
                  <a:lnTo>
                    <a:pt x="148513" y="29210"/>
                  </a:lnTo>
                  <a:lnTo>
                    <a:pt x="146596" y="27940"/>
                  </a:lnTo>
                  <a:lnTo>
                    <a:pt x="146735" y="33020"/>
                  </a:lnTo>
                  <a:lnTo>
                    <a:pt x="145034" y="34290"/>
                  </a:lnTo>
                  <a:lnTo>
                    <a:pt x="147066" y="33020"/>
                  </a:lnTo>
                  <a:lnTo>
                    <a:pt x="149301" y="36830"/>
                  </a:lnTo>
                  <a:lnTo>
                    <a:pt x="150622" y="38100"/>
                  </a:lnTo>
                  <a:lnTo>
                    <a:pt x="152146" y="33020"/>
                  </a:lnTo>
                  <a:lnTo>
                    <a:pt x="154254" y="37668"/>
                  </a:lnTo>
                  <a:lnTo>
                    <a:pt x="154139" y="37807"/>
                  </a:lnTo>
                  <a:lnTo>
                    <a:pt x="154381" y="37960"/>
                  </a:lnTo>
                  <a:lnTo>
                    <a:pt x="154457" y="38100"/>
                  </a:lnTo>
                  <a:lnTo>
                    <a:pt x="156997" y="34290"/>
                  </a:lnTo>
                  <a:lnTo>
                    <a:pt x="159702" y="35560"/>
                  </a:lnTo>
                  <a:lnTo>
                    <a:pt x="156032" y="38023"/>
                  </a:lnTo>
                  <a:lnTo>
                    <a:pt x="156019" y="38785"/>
                  </a:lnTo>
                  <a:lnTo>
                    <a:pt x="156108" y="39370"/>
                  </a:lnTo>
                  <a:lnTo>
                    <a:pt x="159423" y="39370"/>
                  </a:lnTo>
                  <a:lnTo>
                    <a:pt x="160566" y="41910"/>
                  </a:lnTo>
                  <a:lnTo>
                    <a:pt x="162763" y="43180"/>
                  </a:lnTo>
                  <a:lnTo>
                    <a:pt x="162369" y="44450"/>
                  </a:lnTo>
                  <a:lnTo>
                    <a:pt x="164706" y="44450"/>
                  </a:lnTo>
                  <a:lnTo>
                    <a:pt x="166306" y="48260"/>
                  </a:lnTo>
                  <a:lnTo>
                    <a:pt x="170903" y="46990"/>
                  </a:lnTo>
                  <a:lnTo>
                    <a:pt x="170141" y="48260"/>
                  </a:lnTo>
                  <a:lnTo>
                    <a:pt x="168694" y="48260"/>
                  </a:lnTo>
                  <a:lnTo>
                    <a:pt x="169164" y="52070"/>
                  </a:lnTo>
                  <a:lnTo>
                    <a:pt x="172542" y="46990"/>
                  </a:lnTo>
                  <a:lnTo>
                    <a:pt x="173393" y="45720"/>
                  </a:lnTo>
                  <a:lnTo>
                    <a:pt x="173253" y="49530"/>
                  </a:lnTo>
                  <a:lnTo>
                    <a:pt x="171081" y="50800"/>
                  </a:lnTo>
                  <a:lnTo>
                    <a:pt x="173926" y="50800"/>
                  </a:lnTo>
                  <a:lnTo>
                    <a:pt x="171805" y="54610"/>
                  </a:lnTo>
                  <a:lnTo>
                    <a:pt x="175717" y="53340"/>
                  </a:lnTo>
                  <a:lnTo>
                    <a:pt x="174777" y="54610"/>
                  </a:lnTo>
                  <a:lnTo>
                    <a:pt x="173494" y="54610"/>
                  </a:lnTo>
                  <a:lnTo>
                    <a:pt x="175399" y="55880"/>
                  </a:lnTo>
                  <a:lnTo>
                    <a:pt x="176301" y="57150"/>
                  </a:lnTo>
                  <a:lnTo>
                    <a:pt x="179654" y="57150"/>
                  </a:lnTo>
                  <a:lnTo>
                    <a:pt x="178612" y="58420"/>
                  </a:lnTo>
                  <a:lnTo>
                    <a:pt x="176161" y="58420"/>
                  </a:lnTo>
                  <a:lnTo>
                    <a:pt x="175729" y="60960"/>
                  </a:lnTo>
                  <a:lnTo>
                    <a:pt x="180606" y="58420"/>
                  </a:lnTo>
                  <a:lnTo>
                    <a:pt x="180327" y="60960"/>
                  </a:lnTo>
                  <a:lnTo>
                    <a:pt x="180467" y="60960"/>
                  </a:lnTo>
                  <a:lnTo>
                    <a:pt x="179285" y="62230"/>
                  </a:lnTo>
                  <a:lnTo>
                    <a:pt x="181178" y="62230"/>
                  </a:lnTo>
                  <a:lnTo>
                    <a:pt x="182460" y="64770"/>
                  </a:lnTo>
                  <a:lnTo>
                    <a:pt x="183616" y="64770"/>
                  </a:lnTo>
                  <a:lnTo>
                    <a:pt x="182460" y="66040"/>
                  </a:lnTo>
                  <a:lnTo>
                    <a:pt x="182359" y="67310"/>
                  </a:lnTo>
                  <a:lnTo>
                    <a:pt x="181470" y="68580"/>
                  </a:lnTo>
                  <a:lnTo>
                    <a:pt x="184518" y="74930"/>
                  </a:lnTo>
                  <a:lnTo>
                    <a:pt x="187350" y="81280"/>
                  </a:lnTo>
                  <a:lnTo>
                    <a:pt x="190461" y="87630"/>
                  </a:lnTo>
                  <a:lnTo>
                    <a:pt x="194386" y="93980"/>
                  </a:lnTo>
                  <a:lnTo>
                    <a:pt x="190639" y="96342"/>
                  </a:lnTo>
                  <a:lnTo>
                    <a:pt x="191706" y="97790"/>
                  </a:lnTo>
                  <a:lnTo>
                    <a:pt x="191160" y="97790"/>
                  </a:lnTo>
                  <a:lnTo>
                    <a:pt x="192189" y="99060"/>
                  </a:lnTo>
                  <a:lnTo>
                    <a:pt x="189877" y="100330"/>
                  </a:lnTo>
                  <a:lnTo>
                    <a:pt x="191312" y="101600"/>
                  </a:lnTo>
                  <a:lnTo>
                    <a:pt x="195059" y="101600"/>
                  </a:lnTo>
                  <a:lnTo>
                    <a:pt x="187858" y="105410"/>
                  </a:lnTo>
                  <a:lnTo>
                    <a:pt x="192874" y="104140"/>
                  </a:lnTo>
                  <a:lnTo>
                    <a:pt x="190271" y="106680"/>
                  </a:lnTo>
                  <a:lnTo>
                    <a:pt x="194856" y="106680"/>
                  </a:lnTo>
                  <a:lnTo>
                    <a:pt x="189166" y="107950"/>
                  </a:lnTo>
                  <a:lnTo>
                    <a:pt x="193014" y="109220"/>
                  </a:lnTo>
                  <a:lnTo>
                    <a:pt x="192214" y="109220"/>
                  </a:lnTo>
                  <a:lnTo>
                    <a:pt x="190525" y="111760"/>
                  </a:lnTo>
                  <a:lnTo>
                    <a:pt x="197421" y="114300"/>
                  </a:lnTo>
                  <a:lnTo>
                    <a:pt x="193967" y="114300"/>
                  </a:lnTo>
                  <a:lnTo>
                    <a:pt x="194729" y="116840"/>
                  </a:lnTo>
                  <a:lnTo>
                    <a:pt x="195707" y="119380"/>
                  </a:lnTo>
                  <a:lnTo>
                    <a:pt x="194576" y="119380"/>
                  </a:lnTo>
                  <a:lnTo>
                    <a:pt x="196532" y="127000"/>
                  </a:lnTo>
                  <a:lnTo>
                    <a:pt x="195160" y="134620"/>
                  </a:lnTo>
                  <a:lnTo>
                    <a:pt x="198831" y="140970"/>
                  </a:lnTo>
                  <a:lnTo>
                    <a:pt x="198056" y="142240"/>
                  </a:lnTo>
                  <a:lnTo>
                    <a:pt x="197523" y="140970"/>
                  </a:lnTo>
                  <a:lnTo>
                    <a:pt x="196811" y="140970"/>
                  </a:lnTo>
                  <a:lnTo>
                    <a:pt x="200164" y="146050"/>
                  </a:lnTo>
                  <a:lnTo>
                    <a:pt x="191262" y="148590"/>
                  </a:lnTo>
                  <a:lnTo>
                    <a:pt x="198094" y="152400"/>
                  </a:lnTo>
                  <a:lnTo>
                    <a:pt x="200990" y="154940"/>
                  </a:lnTo>
                  <a:lnTo>
                    <a:pt x="196113" y="154940"/>
                  </a:lnTo>
                  <a:lnTo>
                    <a:pt x="197954" y="156210"/>
                  </a:lnTo>
                  <a:lnTo>
                    <a:pt x="195707" y="158750"/>
                  </a:lnTo>
                  <a:lnTo>
                    <a:pt x="198285" y="160020"/>
                  </a:lnTo>
                  <a:lnTo>
                    <a:pt x="195795" y="160020"/>
                  </a:lnTo>
                  <a:lnTo>
                    <a:pt x="194627" y="161290"/>
                  </a:lnTo>
                  <a:lnTo>
                    <a:pt x="198488" y="165100"/>
                  </a:lnTo>
                  <a:lnTo>
                    <a:pt x="196888" y="166370"/>
                  </a:lnTo>
                  <a:lnTo>
                    <a:pt x="180505" y="193040"/>
                  </a:lnTo>
                  <a:lnTo>
                    <a:pt x="176580" y="189230"/>
                  </a:lnTo>
                  <a:lnTo>
                    <a:pt x="176466" y="191592"/>
                  </a:lnTo>
                  <a:lnTo>
                    <a:pt x="176720" y="195580"/>
                  </a:lnTo>
                  <a:lnTo>
                    <a:pt x="173367" y="198120"/>
                  </a:lnTo>
                  <a:lnTo>
                    <a:pt x="167182" y="204470"/>
                  </a:lnTo>
                  <a:lnTo>
                    <a:pt x="164414" y="207010"/>
                  </a:lnTo>
                  <a:lnTo>
                    <a:pt x="164858" y="213360"/>
                  </a:lnTo>
                  <a:lnTo>
                    <a:pt x="162204" y="219710"/>
                  </a:lnTo>
                  <a:lnTo>
                    <a:pt x="166827" y="228600"/>
                  </a:lnTo>
                  <a:lnTo>
                    <a:pt x="174650" y="219710"/>
                  </a:lnTo>
                  <a:lnTo>
                    <a:pt x="183388" y="211772"/>
                  </a:lnTo>
                  <a:lnTo>
                    <a:pt x="191871" y="204470"/>
                  </a:lnTo>
                  <a:lnTo>
                    <a:pt x="201218" y="196850"/>
                  </a:lnTo>
                  <a:lnTo>
                    <a:pt x="202742" y="193040"/>
                  </a:lnTo>
                  <a:lnTo>
                    <a:pt x="203250" y="191770"/>
                  </a:lnTo>
                  <a:lnTo>
                    <a:pt x="204863" y="184150"/>
                  </a:lnTo>
                  <a:lnTo>
                    <a:pt x="208254" y="180340"/>
                  </a:lnTo>
                  <a:lnTo>
                    <a:pt x="211061" y="172720"/>
                  </a:lnTo>
                  <a:lnTo>
                    <a:pt x="214045" y="166370"/>
                  </a:lnTo>
                  <a:lnTo>
                    <a:pt x="217004" y="158750"/>
                  </a:lnTo>
                  <a:lnTo>
                    <a:pt x="219722" y="151130"/>
                  </a:lnTo>
                  <a:lnTo>
                    <a:pt x="221945" y="143510"/>
                  </a:lnTo>
                  <a:lnTo>
                    <a:pt x="222199" y="142240"/>
                  </a:lnTo>
                  <a:lnTo>
                    <a:pt x="223443" y="135890"/>
                  </a:lnTo>
                  <a:lnTo>
                    <a:pt x="223939" y="127000"/>
                  </a:lnTo>
                  <a:close/>
                </a:path>
              </a:pathLst>
            </a:custGeom>
            <a:solidFill>
              <a:srgbClr val="000000"/>
            </a:solidFill>
          </p:spPr>
          <p:txBody>
            <a:bodyPr wrap="square" lIns="0" tIns="0" rIns="0" bIns="0" rtlCol="0"/>
            <a:lstStyle/>
            <a:p>
              <a:endParaRPr/>
            </a:p>
          </p:txBody>
        </p:sp>
        <p:pic>
          <p:nvPicPr>
            <p:cNvPr id="33" name="object 33"/>
            <p:cNvPicPr/>
            <p:nvPr/>
          </p:nvPicPr>
          <p:blipFill>
            <a:blip r:embed="rId10" cstate="print"/>
            <a:stretch>
              <a:fillRect/>
            </a:stretch>
          </p:blipFill>
          <p:spPr>
            <a:xfrm>
              <a:off x="7923959" y="1043785"/>
              <a:ext cx="223037" cy="247650"/>
            </a:xfrm>
            <a:prstGeom prst="rect">
              <a:avLst/>
            </a:prstGeom>
          </p:spPr>
        </p:pic>
      </p:grpSp>
      <p:pic>
        <p:nvPicPr>
          <p:cNvPr id="34" name="object 34"/>
          <p:cNvPicPr/>
          <p:nvPr/>
        </p:nvPicPr>
        <p:blipFill>
          <a:blip r:embed="rId11" cstate="print"/>
          <a:stretch>
            <a:fillRect/>
          </a:stretch>
        </p:blipFill>
        <p:spPr>
          <a:xfrm>
            <a:off x="9184843" y="1598550"/>
            <a:ext cx="223227" cy="236220"/>
          </a:xfrm>
          <a:prstGeom prst="rect">
            <a:avLst/>
          </a:prstGeom>
        </p:spPr>
      </p:pic>
      <p:pic>
        <p:nvPicPr>
          <p:cNvPr id="35" name="object 35"/>
          <p:cNvPicPr/>
          <p:nvPr/>
        </p:nvPicPr>
        <p:blipFill>
          <a:blip r:embed="rId12" cstate="print"/>
          <a:stretch>
            <a:fillRect/>
          </a:stretch>
        </p:blipFill>
        <p:spPr>
          <a:xfrm>
            <a:off x="6646246" y="1516880"/>
            <a:ext cx="231800" cy="205740"/>
          </a:xfrm>
          <a:prstGeom prst="rect">
            <a:avLst/>
          </a:prstGeom>
        </p:spPr>
      </p:pic>
      <p:grpSp>
        <p:nvGrpSpPr>
          <p:cNvPr id="36" name="object 36"/>
          <p:cNvGrpSpPr/>
          <p:nvPr/>
        </p:nvGrpSpPr>
        <p:grpSpPr>
          <a:xfrm>
            <a:off x="8327855" y="1195640"/>
            <a:ext cx="1466215" cy="1533525"/>
            <a:chOff x="8327855" y="1195640"/>
            <a:chExt cx="1466215" cy="1533525"/>
          </a:xfrm>
        </p:grpSpPr>
        <p:sp>
          <p:nvSpPr>
            <p:cNvPr id="37" name="object 37"/>
            <p:cNvSpPr/>
            <p:nvPr/>
          </p:nvSpPr>
          <p:spPr>
            <a:xfrm>
              <a:off x="8617795" y="1587541"/>
              <a:ext cx="692785" cy="619760"/>
            </a:xfrm>
            <a:custGeom>
              <a:avLst/>
              <a:gdLst/>
              <a:ahLst/>
              <a:cxnLst/>
              <a:rect l="l" t="t" r="r" b="b"/>
              <a:pathLst>
                <a:path w="692784" h="619760">
                  <a:moveTo>
                    <a:pt x="375335" y="0"/>
                  </a:moveTo>
                  <a:lnTo>
                    <a:pt x="365683" y="6337"/>
                  </a:lnTo>
                  <a:lnTo>
                    <a:pt x="363499" y="12357"/>
                  </a:lnTo>
                  <a:lnTo>
                    <a:pt x="368832" y="28216"/>
                  </a:lnTo>
                  <a:lnTo>
                    <a:pt x="372962" y="39017"/>
                  </a:lnTo>
                  <a:lnTo>
                    <a:pt x="397381" y="98800"/>
                  </a:lnTo>
                  <a:lnTo>
                    <a:pt x="410272" y="138235"/>
                  </a:lnTo>
                  <a:lnTo>
                    <a:pt x="417760" y="179739"/>
                  </a:lnTo>
                  <a:lnTo>
                    <a:pt x="416535" y="222901"/>
                  </a:lnTo>
                  <a:lnTo>
                    <a:pt x="403289" y="267308"/>
                  </a:lnTo>
                  <a:lnTo>
                    <a:pt x="374713" y="312547"/>
                  </a:lnTo>
                  <a:lnTo>
                    <a:pt x="331289" y="359423"/>
                  </a:lnTo>
                  <a:lnTo>
                    <a:pt x="281344" y="404145"/>
                  </a:lnTo>
                  <a:lnTo>
                    <a:pt x="227957" y="445828"/>
                  </a:lnTo>
                  <a:lnTo>
                    <a:pt x="174208" y="483588"/>
                  </a:lnTo>
                  <a:lnTo>
                    <a:pt x="123175" y="516541"/>
                  </a:lnTo>
                  <a:lnTo>
                    <a:pt x="77938" y="543801"/>
                  </a:lnTo>
                  <a:lnTo>
                    <a:pt x="41577" y="564485"/>
                  </a:lnTo>
                  <a:lnTo>
                    <a:pt x="2793" y="585177"/>
                  </a:lnTo>
                  <a:lnTo>
                    <a:pt x="0" y="590588"/>
                  </a:lnTo>
                  <a:lnTo>
                    <a:pt x="60891" y="613185"/>
                  </a:lnTo>
                  <a:lnTo>
                    <a:pt x="110061" y="617339"/>
                  </a:lnTo>
                  <a:lnTo>
                    <a:pt x="159094" y="619301"/>
                  </a:lnTo>
                  <a:lnTo>
                    <a:pt x="207899" y="619079"/>
                  </a:lnTo>
                  <a:lnTo>
                    <a:pt x="256388" y="616681"/>
                  </a:lnTo>
                  <a:lnTo>
                    <a:pt x="304473" y="612115"/>
                  </a:lnTo>
                  <a:lnTo>
                    <a:pt x="352064" y="605390"/>
                  </a:lnTo>
                  <a:lnTo>
                    <a:pt x="399072" y="596514"/>
                  </a:lnTo>
                  <a:lnTo>
                    <a:pt x="445408" y="585495"/>
                  </a:lnTo>
                  <a:lnTo>
                    <a:pt x="490984" y="572340"/>
                  </a:lnTo>
                  <a:lnTo>
                    <a:pt x="535711" y="557060"/>
                  </a:lnTo>
                  <a:lnTo>
                    <a:pt x="593820" y="532359"/>
                  </a:lnTo>
                  <a:lnTo>
                    <a:pt x="637574" y="506263"/>
                  </a:lnTo>
                  <a:lnTo>
                    <a:pt x="668027" y="478000"/>
                  </a:lnTo>
                  <a:lnTo>
                    <a:pt x="692278" y="419757"/>
                  </a:lnTo>
                  <a:lnTo>
                    <a:pt x="690987" y="390275"/>
                  </a:lnTo>
                  <a:lnTo>
                    <a:pt x="666178" y="323075"/>
                  </a:lnTo>
                  <a:lnTo>
                    <a:pt x="629664" y="266333"/>
                  </a:lnTo>
                  <a:lnTo>
                    <a:pt x="604826" y="233912"/>
                  </a:lnTo>
                  <a:lnTo>
                    <a:pt x="575386" y="198513"/>
                  </a:lnTo>
                  <a:lnTo>
                    <a:pt x="519524" y="136169"/>
                  </a:lnTo>
                  <a:lnTo>
                    <a:pt x="468225" y="82880"/>
                  </a:lnTo>
                  <a:lnTo>
                    <a:pt x="425926" y="41342"/>
                  </a:lnTo>
                  <a:lnTo>
                    <a:pt x="397069" y="14247"/>
                  </a:lnTo>
                  <a:lnTo>
                    <a:pt x="381761" y="444"/>
                  </a:lnTo>
                  <a:lnTo>
                    <a:pt x="375335" y="0"/>
                  </a:lnTo>
                  <a:close/>
                </a:path>
              </a:pathLst>
            </a:custGeom>
            <a:solidFill>
              <a:srgbClr val="ED1D24"/>
            </a:solidFill>
          </p:spPr>
          <p:txBody>
            <a:bodyPr wrap="square" lIns="0" tIns="0" rIns="0" bIns="0" rtlCol="0"/>
            <a:lstStyle/>
            <a:p>
              <a:endParaRPr/>
            </a:p>
          </p:txBody>
        </p:sp>
        <p:sp>
          <p:nvSpPr>
            <p:cNvPr id="38" name="object 38"/>
            <p:cNvSpPr/>
            <p:nvPr/>
          </p:nvSpPr>
          <p:spPr>
            <a:xfrm>
              <a:off x="8613013" y="1574190"/>
              <a:ext cx="702310" cy="636270"/>
            </a:xfrm>
            <a:custGeom>
              <a:avLst/>
              <a:gdLst/>
              <a:ahLst/>
              <a:cxnLst/>
              <a:rect l="l" t="t" r="r" b="b"/>
              <a:pathLst>
                <a:path w="702309" h="636269">
                  <a:moveTo>
                    <a:pt x="83451" y="548093"/>
                  </a:moveTo>
                  <a:lnTo>
                    <a:pt x="82372" y="548640"/>
                  </a:lnTo>
                  <a:lnTo>
                    <a:pt x="83210" y="548855"/>
                  </a:lnTo>
                  <a:lnTo>
                    <a:pt x="83451" y="548093"/>
                  </a:lnTo>
                  <a:close/>
                </a:path>
                <a:path w="702309" h="636269">
                  <a:moveTo>
                    <a:pt x="87185" y="549910"/>
                  </a:moveTo>
                  <a:lnTo>
                    <a:pt x="83210" y="548855"/>
                  </a:lnTo>
                  <a:lnTo>
                    <a:pt x="82880" y="549910"/>
                  </a:lnTo>
                  <a:lnTo>
                    <a:pt x="87185" y="549910"/>
                  </a:lnTo>
                  <a:close/>
                </a:path>
                <a:path w="702309" h="636269">
                  <a:moveTo>
                    <a:pt x="93751" y="535559"/>
                  </a:moveTo>
                  <a:lnTo>
                    <a:pt x="93649" y="534885"/>
                  </a:lnTo>
                  <a:lnTo>
                    <a:pt x="92837" y="536194"/>
                  </a:lnTo>
                  <a:lnTo>
                    <a:pt x="93751" y="535559"/>
                  </a:lnTo>
                  <a:close/>
                </a:path>
                <a:path w="702309" h="636269">
                  <a:moveTo>
                    <a:pt x="95580" y="531799"/>
                  </a:moveTo>
                  <a:lnTo>
                    <a:pt x="92773" y="533679"/>
                  </a:lnTo>
                  <a:lnTo>
                    <a:pt x="93459" y="533590"/>
                  </a:lnTo>
                  <a:lnTo>
                    <a:pt x="93649" y="534885"/>
                  </a:lnTo>
                  <a:lnTo>
                    <a:pt x="94462" y="533590"/>
                  </a:lnTo>
                  <a:lnTo>
                    <a:pt x="95580" y="531799"/>
                  </a:lnTo>
                  <a:close/>
                </a:path>
                <a:path w="702309" h="636269">
                  <a:moveTo>
                    <a:pt x="96532" y="533666"/>
                  </a:moveTo>
                  <a:lnTo>
                    <a:pt x="93751" y="535559"/>
                  </a:lnTo>
                  <a:lnTo>
                    <a:pt x="93903" y="536549"/>
                  </a:lnTo>
                  <a:lnTo>
                    <a:pt x="96532" y="533666"/>
                  </a:lnTo>
                  <a:close/>
                </a:path>
                <a:path w="702309" h="636269">
                  <a:moveTo>
                    <a:pt x="114211" y="524510"/>
                  </a:moveTo>
                  <a:lnTo>
                    <a:pt x="113233" y="521970"/>
                  </a:lnTo>
                  <a:lnTo>
                    <a:pt x="113233" y="525195"/>
                  </a:lnTo>
                  <a:lnTo>
                    <a:pt x="114211" y="524510"/>
                  </a:lnTo>
                  <a:close/>
                </a:path>
                <a:path w="702309" h="636269">
                  <a:moveTo>
                    <a:pt x="155194" y="635000"/>
                  </a:moveTo>
                  <a:lnTo>
                    <a:pt x="154622" y="634771"/>
                  </a:lnTo>
                  <a:lnTo>
                    <a:pt x="154089" y="635000"/>
                  </a:lnTo>
                  <a:lnTo>
                    <a:pt x="155194" y="635000"/>
                  </a:lnTo>
                  <a:close/>
                </a:path>
                <a:path w="702309" h="636269">
                  <a:moveTo>
                    <a:pt x="201587" y="502920"/>
                  </a:moveTo>
                  <a:lnTo>
                    <a:pt x="200723" y="501650"/>
                  </a:lnTo>
                  <a:lnTo>
                    <a:pt x="201587" y="502920"/>
                  </a:lnTo>
                  <a:close/>
                </a:path>
                <a:path w="702309" h="636269">
                  <a:moveTo>
                    <a:pt x="225717" y="449580"/>
                  </a:moveTo>
                  <a:lnTo>
                    <a:pt x="222732" y="449580"/>
                  </a:lnTo>
                  <a:lnTo>
                    <a:pt x="224282" y="450494"/>
                  </a:lnTo>
                  <a:lnTo>
                    <a:pt x="225361" y="450126"/>
                  </a:lnTo>
                  <a:lnTo>
                    <a:pt x="225717" y="449580"/>
                  </a:lnTo>
                  <a:close/>
                </a:path>
                <a:path w="702309" h="636269">
                  <a:moveTo>
                    <a:pt x="272783" y="635000"/>
                  </a:moveTo>
                  <a:lnTo>
                    <a:pt x="272402" y="632460"/>
                  </a:lnTo>
                  <a:lnTo>
                    <a:pt x="269024" y="632460"/>
                  </a:lnTo>
                  <a:lnTo>
                    <a:pt x="272783" y="635000"/>
                  </a:lnTo>
                  <a:close/>
                </a:path>
                <a:path w="702309" h="636269">
                  <a:moveTo>
                    <a:pt x="275247" y="632460"/>
                  </a:moveTo>
                  <a:lnTo>
                    <a:pt x="272211" y="631190"/>
                  </a:lnTo>
                  <a:lnTo>
                    <a:pt x="272402" y="632460"/>
                  </a:lnTo>
                  <a:lnTo>
                    <a:pt x="275247" y="632460"/>
                  </a:lnTo>
                  <a:close/>
                </a:path>
                <a:path w="702309" h="636269">
                  <a:moveTo>
                    <a:pt x="289890" y="438150"/>
                  </a:moveTo>
                  <a:lnTo>
                    <a:pt x="288404" y="439216"/>
                  </a:lnTo>
                  <a:lnTo>
                    <a:pt x="288594" y="439420"/>
                  </a:lnTo>
                  <a:lnTo>
                    <a:pt x="289890" y="438150"/>
                  </a:lnTo>
                  <a:close/>
                </a:path>
                <a:path w="702309" h="636269">
                  <a:moveTo>
                    <a:pt x="321322" y="369785"/>
                  </a:moveTo>
                  <a:lnTo>
                    <a:pt x="320497" y="368147"/>
                  </a:lnTo>
                  <a:lnTo>
                    <a:pt x="318401" y="371309"/>
                  </a:lnTo>
                  <a:lnTo>
                    <a:pt x="321322" y="369785"/>
                  </a:lnTo>
                  <a:close/>
                </a:path>
                <a:path w="702309" h="636269">
                  <a:moveTo>
                    <a:pt x="326656" y="408940"/>
                  </a:moveTo>
                  <a:lnTo>
                    <a:pt x="325602" y="410210"/>
                  </a:lnTo>
                  <a:lnTo>
                    <a:pt x="326656" y="408940"/>
                  </a:lnTo>
                  <a:close/>
                </a:path>
                <a:path w="702309" h="636269">
                  <a:moveTo>
                    <a:pt x="327228" y="408254"/>
                  </a:moveTo>
                  <a:lnTo>
                    <a:pt x="326656" y="408940"/>
                  </a:lnTo>
                  <a:lnTo>
                    <a:pt x="326885" y="408940"/>
                  </a:lnTo>
                  <a:lnTo>
                    <a:pt x="327228" y="408254"/>
                  </a:lnTo>
                  <a:close/>
                </a:path>
                <a:path w="702309" h="636269">
                  <a:moveTo>
                    <a:pt x="351891" y="24053"/>
                  </a:moveTo>
                  <a:lnTo>
                    <a:pt x="351205" y="26670"/>
                  </a:lnTo>
                  <a:lnTo>
                    <a:pt x="351548" y="33020"/>
                  </a:lnTo>
                  <a:lnTo>
                    <a:pt x="351891" y="24053"/>
                  </a:lnTo>
                  <a:close/>
                </a:path>
                <a:path w="702309" h="636269">
                  <a:moveTo>
                    <a:pt x="352234" y="22796"/>
                  </a:moveTo>
                  <a:lnTo>
                    <a:pt x="351993" y="21590"/>
                  </a:lnTo>
                  <a:lnTo>
                    <a:pt x="351891" y="24053"/>
                  </a:lnTo>
                  <a:lnTo>
                    <a:pt x="352234" y="22796"/>
                  </a:lnTo>
                  <a:close/>
                </a:path>
                <a:path w="702309" h="636269">
                  <a:moveTo>
                    <a:pt x="367576" y="320040"/>
                  </a:moveTo>
                  <a:lnTo>
                    <a:pt x="365506" y="320040"/>
                  </a:lnTo>
                  <a:lnTo>
                    <a:pt x="366153" y="321081"/>
                  </a:lnTo>
                  <a:lnTo>
                    <a:pt x="367576" y="320040"/>
                  </a:lnTo>
                  <a:close/>
                </a:path>
                <a:path w="702309" h="636269">
                  <a:moveTo>
                    <a:pt x="367855" y="323850"/>
                  </a:moveTo>
                  <a:lnTo>
                    <a:pt x="366153" y="321081"/>
                  </a:lnTo>
                  <a:lnTo>
                    <a:pt x="365848" y="321310"/>
                  </a:lnTo>
                  <a:lnTo>
                    <a:pt x="366839" y="322580"/>
                  </a:lnTo>
                  <a:lnTo>
                    <a:pt x="365836" y="323850"/>
                  </a:lnTo>
                  <a:lnTo>
                    <a:pt x="367855" y="323850"/>
                  </a:lnTo>
                  <a:close/>
                </a:path>
                <a:path w="702309" h="636269">
                  <a:moveTo>
                    <a:pt x="400723" y="275590"/>
                  </a:moveTo>
                  <a:lnTo>
                    <a:pt x="400710" y="273050"/>
                  </a:lnTo>
                  <a:lnTo>
                    <a:pt x="400672" y="275590"/>
                  </a:lnTo>
                  <a:close/>
                </a:path>
                <a:path w="702309" h="636269">
                  <a:moveTo>
                    <a:pt x="404228" y="252387"/>
                  </a:moveTo>
                  <a:lnTo>
                    <a:pt x="403606" y="252730"/>
                  </a:lnTo>
                  <a:lnTo>
                    <a:pt x="404215" y="252730"/>
                  </a:lnTo>
                  <a:lnTo>
                    <a:pt x="404228" y="252387"/>
                  </a:lnTo>
                  <a:close/>
                </a:path>
                <a:path w="702309" h="636269">
                  <a:moveTo>
                    <a:pt x="404241" y="254800"/>
                  </a:moveTo>
                  <a:lnTo>
                    <a:pt x="403606" y="252730"/>
                  </a:lnTo>
                  <a:lnTo>
                    <a:pt x="402666" y="252730"/>
                  </a:lnTo>
                  <a:lnTo>
                    <a:pt x="402272" y="254000"/>
                  </a:lnTo>
                  <a:lnTo>
                    <a:pt x="404241" y="254800"/>
                  </a:lnTo>
                  <a:close/>
                </a:path>
                <a:path w="702309" h="636269">
                  <a:moveTo>
                    <a:pt x="404596" y="254952"/>
                  </a:moveTo>
                  <a:lnTo>
                    <a:pt x="404241" y="254800"/>
                  </a:lnTo>
                  <a:lnTo>
                    <a:pt x="404380" y="255270"/>
                  </a:lnTo>
                  <a:lnTo>
                    <a:pt x="404596" y="254952"/>
                  </a:lnTo>
                  <a:close/>
                </a:path>
                <a:path w="702309" h="636269">
                  <a:moveTo>
                    <a:pt x="405955" y="251460"/>
                  </a:moveTo>
                  <a:lnTo>
                    <a:pt x="405765" y="250190"/>
                  </a:lnTo>
                  <a:lnTo>
                    <a:pt x="404380" y="247650"/>
                  </a:lnTo>
                  <a:lnTo>
                    <a:pt x="404228" y="252387"/>
                  </a:lnTo>
                  <a:lnTo>
                    <a:pt x="405955" y="251460"/>
                  </a:lnTo>
                  <a:close/>
                </a:path>
                <a:path w="702309" h="636269">
                  <a:moveTo>
                    <a:pt x="407212" y="245173"/>
                  </a:moveTo>
                  <a:lnTo>
                    <a:pt x="406831" y="243840"/>
                  </a:lnTo>
                  <a:lnTo>
                    <a:pt x="405777" y="243840"/>
                  </a:lnTo>
                  <a:lnTo>
                    <a:pt x="405384" y="242570"/>
                  </a:lnTo>
                  <a:lnTo>
                    <a:pt x="402132" y="247650"/>
                  </a:lnTo>
                  <a:lnTo>
                    <a:pt x="407212" y="245173"/>
                  </a:lnTo>
                  <a:close/>
                </a:path>
                <a:path w="702309" h="636269">
                  <a:moveTo>
                    <a:pt x="407555" y="246380"/>
                  </a:moveTo>
                  <a:lnTo>
                    <a:pt x="407365" y="245110"/>
                  </a:lnTo>
                  <a:lnTo>
                    <a:pt x="407212" y="245173"/>
                  </a:lnTo>
                  <a:lnTo>
                    <a:pt x="407555" y="246380"/>
                  </a:lnTo>
                  <a:close/>
                </a:path>
                <a:path w="702309" h="636269">
                  <a:moveTo>
                    <a:pt x="412102" y="87630"/>
                  </a:moveTo>
                  <a:lnTo>
                    <a:pt x="411086" y="83820"/>
                  </a:lnTo>
                  <a:lnTo>
                    <a:pt x="410121" y="83820"/>
                  </a:lnTo>
                  <a:lnTo>
                    <a:pt x="412102" y="87630"/>
                  </a:lnTo>
                  <a:close/>
                </a:path>
                <a:path w="702309" h="636269">
                  <a:moveTo>
                    <a:pt x="455536" y="50800"/>
                  </a:moveTo>
                  <a:lnTo>
                    <a:pt x="454863" y="50800"/>
                  </a:lnTo>
                  <a:lnTo>
                    <a:pt x="455041" y="51092"/>
                  </a:lnTo>
                  <a:lnTo>
                    <a:pt x="455536" y="50800"/>
                  </a:lnTo>
                  <a:close/>
                </a:path>
                <a:path w="702309" h="636269">
                  <a:moveTo>
                    <a:pt x="468782" y="70053"/>
                  </a:moveTo>
                  <a:lnTo>
                    <a:pt x="466686" y="67310"/>
                  </a:lnTo>
                  <a:lnTo>
                    <a:pt x="466267" y="69850"/>
                  </a:lnTo>
                  <a:lnTo>
                    <a:pt x="468426" y="69850"/>
                  </a:lnTo>
                  <a:lnTo>
                    <a:pt x="468782" y="70053"/>
                  </a:lnTo>
                  <a:close/>
                </a:path>
                <a:path w="702309" h="636269">
                  <a:moveTo>
                    <a:pt x="473468" y="76200"/>
                  </a:moveTo>
                  <a:lnTo>
                    <a:pt x="472909" y="72390"/>
                  </a:lnTo>
                  <a:lnTo>
                    <a:pt x="468782" y="70053"/>
                  </a:lnTo>
                  <a:lnTo>
                    <a:pt x="473468" y="76200"/>
                  </a:lnTo>
                  <a:close/>
                </a:path>
                <a:path w="702309" h="636269">
                  <a:moveTo>
                    <a:pt x="501319" y="97790"/>
                  </a:moveTo>
                  <a:lnTo>
                    <a:pt x="499503" y="97790"/>
                  </a:lnTo>
                  <a:lnTo>
                    <a:pt x="501269" y="99060"/>
                  </a:lnTo>
                  <a:lnTo>
                    <a:pt x="501319" y="97790"/>
                  </a:lnTo>
                  <a:close/>
                </a:path>
                <a:path w="702309" h="636269">
                  <a:moveTo>
                    <a:pt x="503148" y="96520"/>
                  </a:moveTo>
                  <a:lnTo>
                    <a:pt x="501523" y="92710"/>
                  </a:lnTo>
                  <a:lnTo>
                    <a:pt x="501319" y="97790"/>
                  </a:lnTo>
                  <a:lnTo>
                    <a:pt x="501624" y="97790"/>
                  </a:lnTo>
                  <a:lnTo>
                    <a:pt x="503148" y="96520"/>
                  </a:lnTo>
                  <a:close/>
                </a:path>
                <a:path w="702309" h="636269">
                  <a:moveTo>
                    <a:pt x="526529" y="121920"/>
                  </a:moveTo>
                  <a:lnTo>
                    <a:pt x="525297" y="119380"/>
                  </a:lnTo>
                  <a:lnTo>
                    <a:pt x="522719" y="121081"/>
                  </a:lnTo>
                  <a:lnTo>
                    <a:pt x="522655" y="121920"/>
                  </a:lnTo>
                  <a:lnTo>
                    <a:pt x="526529" y="121920"/>
                  </a:lnTo>
                  <a:close/>
                </a:path>
                <a:path w="702309" h="636269">
                  <a:moveTo>
                    <a:pt x="537781" y="129540"/>
                  </a:moveTo>
                  <a:lnTo>
                    <a:pt x="535978" y="128270"/>
                  </a:lnTo>
                  <a:lnTo>
                    <a:pt x="535787" y="129540"/>
                  </a:lnTo>
                  <a:lnTo>
                    <a:pt x="537781" y="129540"/>
                  </a:lnTo>
                  <a:close/>
                </a:path>
                <a:path w="702309" h="636269">
                  <a:moveTo>
                    <a:pt x="555459" y="148590"/>
                  </a:moveTo>
                  <a:lnTo>
                    <a:pt x="551675" y="147015"/>
                  </a:lnTo>
                  <a:lnTo>
                    <a:pt x="550583" y="147320"/>
                  </a:lnTo>
                  <a:lnTo>
                    <a:pt x="555459" y="148590"/>
                  </a:lnTo>
                  <a:close/>
                </a:path>
                <a:path w="702309" h="636269">
                  <a:moveTo>
                    <a:pt x="556412" y="151079"/>
                  </a:moveTo>
                  <a:lnTo>
                    <a:pt x="555091" y="149885"/>
                  </a:lnTo>
                  <a:lnTo>
                    <a:pt x="552653" y="149123"/>
                  </a:lnTo>
                  <a:lnTo>
                    <a:pt x="553466" y="151218"/>
                  </a:lnTo>
                  <a:lnTo>
                    <a:pt x="554736" y="151853"/>
                  </a:lnTo>
                  <a:lnTo>
                    <a:pt x="554812" y="152425"/>
                  </a:lnTo>
                  <a:lnTo>
                    <a:pt x="555485" y="153339"/>
                  </a:lnTo>
                  <a:lnTo>
                    <a:pt x="556412" y="151079"/>
                  </a:lnTo>
                  <a:close/>
                </a:path>
                <a:path w="702309" h="636269">
                  <a:moveTo>
                    <a:pt x="583869" y="177139"/>
                  </a:moveTo>
                  <a:lnTo>
                    <a:pt x="576554" y="174294"/>
                  </a:lnTo>
                  <a:lnTo>
                    <a:pt x="576300" y="171970"/>
                  </a:lnTo>
                  <a:lnTo>
                    <a:pt x="575970" y="174536"/>
                  </a:lnTo>
                  <a:lnTo>
                    <a:pt x="579691" y="176517"/>
                  </a:lnTo>
                  <a:lnTo>
                    <a:pt x="580999" y="177800"/>
                  </a:lnTo>
                  <a:lnTo>
                    <a:pt x="583869" y="177139"/>
                  </a:lnTo>
                  <a:close/>
                </a:path>
                <a:path w="702309" h="636269">
                  <a:moveTo>
                    <a:pt x="597535" y="198958"/>
                  </a:moveTo>
                  <a:lnTo>
                    <a:pt x="592505" y="195580"/>
                  </a:lnTo>
                  <a:lnTo>
                    <a:pt x="595020" y="198780"/>
                  </a:lnTo>
                  <a:lnTo>
                    <a:pt x="597357" y="199224"/>
                  </a:lnTo>
                  <a:lnTo>
                    <a:pt x="597535" y="198958"/>
                  </a:lnTo>
                  <a:close/>
                </a:path>
                <a:path w="702309" h="636269">
                  <a:moveTo>
                    <a:pt x="601306" y="199224"/>
                  </a:moveTo>
                  <a:lnTo>
                    <a:pt x="599592" y="195580"/>
                  </a:lnTo>
                  <a:lnTo>
                    <a:pt x="597535" y="198958"/>
                  </a:lnTo>
                  <a:lnTo>
                    <a:pt x="597916" y="199224"/>
                  </a:lnTo>
                  <a:lnTo>
                    <a:pt x="601306" y="199224"/>
                  </a:lnTo>
                  <a:close/>
                </a:path>
                <a:path w="702309" h="636269">
                  <a:moveTo>
                    <a:pt x="602653" y="212064"/>
                  </a:moveTo>
                  <a:lnTo>
                    <a:pt x="600163" y="209550"/>
                  </a:lnTo>
                  <a:lnTo>
                    <a:pt x="596036" y="209550"/>
                  </a:lnTo>
                  <a:lnTo>
                    <a:pt x="602653" y="212064"/>
                  </a:lnTo>
                  <a:close/>
                </a:path>
                <a:path w="702309" h="636269">
                  <a:moveTo>
                    <a:pt x="615556" y="219710"/>
                  </a:moveTo>
                  <a:lnTo>
                    <a:pt x="614819" y="217170"/>
                  </a:lnTo>
                  <a:lnTo>
                    <a:pt x="614172" y="218186"/>
                  </a:lnTo>
                  <a:lnTo>
                    <a:pt x="615391" y="219710"/>
                  </a:lnTo>
                  <a:lnTo>
                    <a:pt x="615556" y="219710"/>
                  </a:lnTo>
                  <a:close/>
                </a:path>
                <a:path w="702309" h="636269">
                  <a:moveTo>
                    <a:pt x="623328" y="242328"/>
                  </a:moveTo>
                  <a:lnTo>
                    <a:pt x="622515" y="238760"/>
                  </a:lnTo>
                  <a:lnTo>
                    <a:pt x="617651" y="239928"/>
                  </a:lnTo>
                  <a:lnTo>
                    <a:pt x="623328" y="242328"/>
                  </a:lnTo>
                  <a:close/>
                </a:path>
                <a:path w="702309" h="636269">
                  <a:moveTo>
                    <a:pt x="624154" y="235267"/>
                  </a:moveTo>
                  <a:lnTo>
                    <a:pt x="624065" y="233502"/>
                  </a:lnTo>
                  <a:lnTo>
                    <a:pt x="622960" y="234530"/>
                  </a:lnTo>
                  <a:lnTo>
                    <a:pt x="624154" y="235267"/>
                  </a:lnTo>
                  <a:close/>
                </a:path>
                <a:path w="702309" h="636269">
                  <a:moveTo>
                    <a:pt x="629031" y="238213"/>
                  </a:moveTo>
                  <a:lnTo>
                    <a:pt x="624154" y="235267"/>
                  </a:lnTo>
                  <a:lnTo>
                    <a:pt x="624255" y="237032"/>
                  </a:lnTo>
                  <a:lnTo>
                    <a:pt x="626110" y="239293"/>
                  </a:lnTo>
                  <a:lnTo>
                    <a:pt x="629031" y="238213"/>
                  </a:lnTo>
                  <a:close/>
                </a:path>
                <a:path w="702309" h="636269">
                  <a:moveTo>
                    <a:pt x="631342" y="245110"/>
                  </a:moveTo>
                  <a:lnTo>
                    <a:pt x="627938" y="241300"/>
                  </a:lnTo>
                  <a:lnTo>
                    <a:pt x="626211" y="242570"/>
                  </a:lnTo>
                  <a:lnTo>
                    <a:pt x="628091" y="245110"/>
                  </a:lnTo>
                  <a:lnTo>
                    <a:pt x="631342" y="245110"/>
                  </a:lnTo>
                  <a:close/>
                </a:path>
                <a:path w="702309" h="636269">
                  <a:moveTo>
                    <a:pt x="633742" y="238874"/>
                  </a:moveTo>
                  <a:lnTo>
                    <a:pt x="631228" y="235610"/>
                  </a:lnTo>
                  <a:lnTo>
                    <a:pt x="630072" y="235458"/>
                  </a:lnTo>
                  <a:lnTo>
                    <a:pt x="630796" y="238772"/>
                  </a:lnTo>
                  <a:lnTo>
                    <a:pt x="631977" y="238912"/>
                  </a:lnTo>
                  <a:lnTo>
                    <a:pt x="633196" y="239674"/>
                  </a:lnTo>
                  <a:lnTo>
                    <a:pt x="633742" y="238874"/>
                  </a:lnTo>
                  <a:close/>
                </a:path>
                <a:path w="702309" h="636269">
                  <a:moveTo>
                    <a:pt x="635558" y="249212"/>
                  </a:moveTo>
                  <a:lnTo>
                    <a:pt x="632256" y="245110"/>
                  </a:lnTo>
                  <a:lnTo>
                    <a:pt x="631342" y="245110"/>
                  </a:lnTo>
                  <a:lnTo>
                    <a:pt x="634733" y="248920"/>
                  </a:lnTo>
                  <a:lnTo>
                    <a:pt x="635558" y="249212"/>
                  </a:lnTo>
                  <a:close/>
                </a:path>
                <a:path w="702309" h="636269">
                  <a:moveTo>
                    <a:pt x="644372" y="261620"/>
                  </a:moveTo>
                  <a:lnTo>
                    <a:pt x="643407" y="260350"/>
                  </a:lnTo>
                  <a:lnTo>
                    <a:pt x="641756" y="256540"/>
                  </a:lnTo>
                  <a:lnTo>
                    <a:pt x="642543" y="255270"/>
                  </a:lnTo>
                  <a:lnTo>
                    <a:pt x="638302" y="250190"/>
                  </a:lnTo>
                  <a:lnTo>
                    <a:pt x="635558" y="249212"/>
                  </a:lnTo>
                  <a:lnTo>
                    <a:pt x="641464" y="256540"/>
                  </a:lnTo>
                  <a:lnTo>
                    <a:pt x="641527" y="261620"/>
                  </a:lnTo>
                  <a:lnTo>
                    <a:pt x="644372" y="261620"/>
                  </a:lnTo>
                  <a:close/>
                </a:path>
                <a:path w="702309" h="636269">
                  <a:moveTo>
                    <a:pt x="656971" y="280276"/>
                  </a:moveTo>
                  <a:lnTo>
                    <a:pt x="654062" y="276415"/>
                  </a:lnTo>
                  <a:lnTo>
                    <a:pt x="648131" y="270675"/>
                  </a:lnTo>
                  <a:lnTo>
                    <a:pt x="646391" y="271246"/>
                  </a:lnTo>
                  <a:lnTo>
                    <a:pt x="656971" y="280276"/>
                  </a:lnTo>
                  <a:close/>
                </a:path>
                <a:path w="702309" h="636269">
                  <a:moveTo>
                    <a:pt x="663651" y="297180"/>
                  </a:moveTo>
                  <a:lnTo>
                    <a:pt x="662978" y="295579"/>
                  </a:lnTo>
                  <a:lnTo>
                    <a:pt x="663155" y="297573"/>
                  </a:lnTo>
                  <a:lnTo>
                    <a:pt x="663651" y="297180"/>
                  </a:lnTo>
                  <a:close/>
                </a:path>
                <a:path w="702309" h="636269">
                  <a:moveTo>
                    <a:pt x="667994" y="292100"/>
                  </a:moveTo>
                  <a:lnTo>
                    <a:pt x="663282" y="290830"/>
                  </a:lnTo>
                  <a:lnTo>
                    <a:pt x="663321" y="288290"/>
                  </a:lnTo>
                  <a:lnTo>
                    <a:pt x="666838" y="290830"/>
                  </a:lnTo>
                  <a:lnTo>
                    <a:pt x="665695" y="288290"/>
                  </a:lnTo>
                  <a:lnTo>
                    <a:pt x="665124" y="287020"/>
                  </a:lnTo>
                  <a:lnTo>
                    <a:pt x="661581" y="285750"/>
                  </a:lnTo>
                  <a:lnTo>
                    <a:pt x="661504" y="292100"/>
                  </a:lnTo>
                  <a:lnTo>
                    <a:pt x="662978" y="295579"/>
                  </a:lnTo>
                  <a:lnTo>
                    <a:pt x="662660" y="292100"/>
                  </a:lnTo>
                  <a:lnTo>
                    <a:pt x="665657" y="295452"/>
                  </a:lnTo>
                  <a:lnTo>
                    <a:pt x="667994" y="292100"/>
                  </a:lnTo>
                  <a:close/>
                </a:path>
                <a:path w="702309" h="636269">
                  <a:moveTo>
                    <a:pt x="669455" y="299720"/>
                  </a:moveTo>
                  <a:lnTo>
                    <a:pt x="665657" y="295452"/>
                  </a:lnTo>
                  <a:lnTo>
                    <a:pt x="663575" y="298450"/>
                  </a:lnTo>
                  <a:lnTo>
                    <a:pt x="669455" y="299720"/>
                  </a:lnTo>
                  <a:close/>
                </a:path>
                <a:path w="702309" h="636269">
                  <a:moveTo>
                    <a:pt x="669861" y="302450"/>
                  </a:moveTo>
                  <a:lnTo>
                    <a:pt x="667550" y="301866"/>
                  </a:lnTo>
                  <a:lnTo>
                    <a:pt x="666419" y="300418"/>
                  </a:lnTo>
                  <a:lnTo>
                    <a:pt x="666407" y="300977"/>
                  </a:lnTo>
                  <a:lnTo>
                    <a:pt x="666280" y="303364"/>
                  </a:lnTo>
                  <a:lnTo>
                    <a:pt x="666864" y="303212"/>
                  </a:lnTo>
                  <a:lnTo>
                    <a:pt x="668020" y="303479"/>
                  </a:lnTo>
                  <a:lnTo>
                    <a:pt x="668655" y="302742"/>
                  </a:lnTo>
                  <a:lnTo>
                    <a:pt x="669785" y="304241"/>
                  </a:lnTo>
                  <a:lnTo>
                    <a:pt x="669861" y="302450"/>
                  </a:lnTo>
                  <a:close/>
                </a:path>
                <a:path w="702309" h="636269">
                  <a:moveTo>
                    <a:pt x="687920" y="455320"/>
                  </a:moveTo>
                  <a:lnTo>
                    <a:pt x="687412" y="455650"/>
                  </a:lnTo>
                  <a:lnTo>
                    <a:pt x="686358" y="456095"/>
                  </a:lnTo>
                  <a:lnTo>
                    <a:pt x="686435" y="453377"/>
                  </a:lnTo>
                  <a:lnTo>
                    <a:pt x="684669" y="455282"/>
                  </a:lnTo>
                  <a:lnTo>
                    <a:pt x="685177" y="456895"/>
                  </a:lnTo>
                  <a:lnTo>
                    <a:pt x="686193" y="458355"/>
                  </a:lnTo>
                  <a:lnTo>
                    <a:pt x="687920" y="455320"/>
                  </a:lnTo>
                  <a:close/>
                </a:path>
                <a:path w="702309" h="636269">
                  <a:moveTo>
                    <a:pt x="692556" y="420370"/>
                  </a:moveTo>
                  <a:lnTo>
                    <a:pt x="691591" y="418528"/>
                  </a:lnTo>
                  <a:lnTo>
                    <a:pt x="691375" y="419100"/>
                  </a:lnTo>
                  <a:lnTo>
                    <a:pt x="692556" y="420370"/>
                  </a:lnTo>
                  <a:close/>
                </a:path>
                <a:path w="702309" h="636269">
                  <a:moveTo>
                    <a:pt x="694423" y="443395"/>
                  </a:moveTo>
                  <a:lnTo>
                    <a:pt x="692556" y="438746"/>
                  </a:lnTo>
                  <a:lnTo>
                    <a:pt x="690600" y="443826"/>
                  </a:lnTo>
                  <a:lnTo>
                    <a:pt x="688301" y="444855"/>
                  </a:lnTo>
                  <a:lnTo>
                    <a:pt x="689914" y="445782"/>
                  </a:lnTo>
                  <a:lnTo>
                    <a:pt x="692505" y="443598"/>
                  </a:lnTo>
                  <a:lnTo>
                    <a:pt x="694423" y="443395"/>
                  </a:lnTo>
                  <a:close/>
                </a:path>
                <a:path w="702309" h="636269">
                  <a:moveTo>
                    <a:pt x="697763" y="440690"/>
                  </a:moveTo>
                  <a:lnTo>
                    <a:pt x="696493" y="436130"/>
                  </a:lnTo>
                  <a:lnTo>
                    <a:pt x="696074" y="436880"/>
                  </a:lnTo>
                  <a:lnTo>
                    <a:pt x="697763" y="440690"/>
                  </a:lnTo>
                  <a:close/>
                </a:path>
                <a:path w="702309" h="636269">
                  <a:moveTo>
                    <a:pt x="700341" y="386080"/>
                  </a:moveTo>
                  <a:lnTo>
                    <a:pt x="695121" y="384810"/>
                  </a:lnTo>
                  <a:lnTo>
                    <a:pt x="695134" y="385051"/>
                  </a:lnTo>
                  <a:lnTo>
                    <a:pt x="700341" y="386080"/>
                  </a:lnTo>
                  <a:close/>
                </a:path>
                <a:path w="702309" h="636269">
                  <a:moveTo>
                    <a:pt x="702056" y="427990"/>
                  </a:moveTo>
                  <a:lnTo>
                    <a:pt x="701954" y="422910"/>
                  </a:lnTo>
                  <a:lnTo>
                    <a:pt x="702030" y="415290"/>
                  </a:lnTo>
                  <a:lnTo>
                    <a:pt x="701751" y="411480"/>
                  </a:lnTo>
                  <a:lnTo>
                    <a:pt x="701560" y="408940"/>
                  </a:lnTo>
                  <a:lnTo>
                    <a:pt x="700938" y="406400"/>
                  </a:lnTo>
                  <a:lnTo>
                    <a:pt x="699681" y="401320"/>
                  </a:lnTo>
                  <a:lnTo>
                    <a:pt x="697585" y="406400"/>
                  </a:lnTo>
                  <a:lnTo>
                    <a:pt x="697382" y="405130"/>
                  </a:lnTo>
                  <a:lnTo>
                    <a:pt x="696595" y="400050"/>
                  </a:lnTo>
                  <a:lnTo>
                    <a:pt x="691781" y="394970"/>
                  </a:lnTo>
                  <a:lnTo>
                    <a:pt x="693508" y="389890"/>
                  </a:lnTo>
                  <a:lnTo>
                    <a:pt x="695121" y="391160"/>
                  </a:lnTo>
                  <a:lnTo>
                    <a:pt x="695960" y="389890"/>
                  </a:lnTo>
                  <a:lnTo>
                    <a:pt x="697407" y="388620"/>
                  </a:lnTo>
                  <a:lnTo>
                    <a:pt x="696607" y="387350"/>
                  </a:lnTo>
                  <a:lnTo>
                    <a:pt x="695172" y="386080"/>
                  </a:lnTo>
                  <a:lnTo>
                    <a:pt x="695134" y="385051"/>
                  </a:lnTo>
                  <a:lnTo>
                    <a:pt x="693877" y="384810"/>
                  </a:lnTo>
                  <a:lnTo>
                    <a:pt x="693432" y="370840"/>
                  </a:lnTo>
                  <a:lnTo>
                    <a:pt x="691413" y="369570"/>
                  </a:lnTo>
                  <a:lnTo>
                    <a:pt x="692505" y="369570"/>
                  </a:lnTo>
                  <a:lnTo>
                    <a:pt x="692213" y="368300"/>
                  </a:lnTo>
                  <a:lnTo>
                    <a:pt x="691629" y="365760"/>
                  </a:lnTo>
                  <a:lnTo>
                    <a:pt x="690816" y="367030"/>
                  </a:lnTo>
                  <a:lnTo>
                    <a:pt x="689838" y="368300"/>
                  </a:lnTo>
                  <a:lnTo>
                    <a:pt x="688467" y="367030"/>
                  </a:lnTo>
                  <a:lnTo>
                    <a:pt x="687247" y="361950"/>
                  </a:lnTo>
                  <a:lnTo>
                    <a:pt x="692442" y="363220"/>
                  </a:lnTo>
                  <a:lnTo>
                    <a:pt x="692416" y="361950"/>
                  </a:lnTo>
                  <a:lnTo>
                    <a:pt x="692378" y="359410"/>
                  </a:lnTo>
                  <a:lnTo>
                    <a:pt x="692353" y="358140"/>
                  </a:lnTo>
                  <a:lnTo>
                    <a:pt x="688670" y="350520"/>
                  </a:lnTo>
                  <a:lnTo>
                    <a:pt x="683958" y="342900"/>
                  </a:lnTo>
                  <a:lnTo>
                    <a:pt x="679577" y="335280"/>
                  </a:lnTo>
                  <a:lnTo>
                    <a:pt x="676884" y="326390"/>
                  </a:lnTo>
                  <a:lnTo>
                    <a:pt x="672236" y="320040"/>
                  </a:lnTo>
                  <a:lnTo>
                    <a:pt x="666292" y="313690"/>
                  </a:lnTo>
                  <a:lnTo>
                    <a:pt x="660692" y="308610"/>
                  </a:lnTo>
                  <a:lnTo>
                    <a:pt x="656907" y="303530"/>
                  </a:lnTo>
                  <a:lnTo>
                    <a:pt x="664972" y="306070"/>
                  </a:lnTo>
                  <a:lnTo>
                    <a:pt x="661187" y="303530"/>
                  </a:lnTo>
                  <a:lnTo>
                    <a:pt x="659295" y="302260"/>
                  </a:lnTo>
                  <a:lnTo>
                    <a:pt x="663473" y="300990"/>
                  </a:lnTo>
                  <a:lnTo>
                    <a:pt x="663244" y="298450"/>
                  </a:lnTo>
                  <a:lnTo>
                    <a:pt x="663155" y="297573"/>
                  </a:lnTo>
                  <a:lnTo>
                    <a:pt x="662076" y="298450"/>
                  </a:lnTo>
                  <a:lnTo>
                    <a:pt x="659371" y="294640"/>
                  </a:lnTo>
                  <a:lnTo>
                    <a:pt x="656767" y="292100"/>
                  </a:lnTo>
                  <a:lnTo>
                    <a:pt x="655497" y="294640"/>
                  </a:lnTo>
                  <a:lnTo>
                    <a:pt x="651484" y="287020"/>
                  </a:lnTo>
                  <a:lnTo>
                    <a:pt x="647014" y="280670"/>
                  </a:lnTo>
                  <a:lnTo>
                    <a:pt x="642137" y="274320"/>
                  </a:lnTo>
                  <a:lnTo>
                    <a:pt x="636917" y="267970"/>
                  </a:lnTo>
                  <a:lnTo>
                    <a:pt x="639279" y="270510"/>
                  </a:lnTo>
                  <a:lnTo>
                    <a:pt x="642226" y="269240"/>
                  </a:lnTo>
                  <a:lnTo>
                    <a:pt x="642010" y="267970"/>
                  </a:lnTo>
                  <a:lnTo>
                    <a:pt x="641565" y="265430"/>
                  </a:lnTo>
                  <a:lnTo>
                    <a:pt x="636282" y="262890"/>
                  </a:lnTo>
                  <a:lnTo>
                    <a:pt x="629704" y="257810"/>
                  </a:lnTo>
                  <a:lnTo>
                    <a:pt x="628053" y="255270"/>
                  </a:lnTo>
                  <a:lnTo>
                    <a:pt x="625589" y="251460"/>
                  </a:lnTo>
                  <a:lnTo>
                    <a:pt x="625436" y="251231"/>
                  </a:lnTo>
                  <a:lnTo>
                    <a:pt x="626910" y="245110"/>
                  </a:lnTo>
                  <a:lnTo>
                    <a:pt x="628091" y="245110"/>
                  </a:lnTo>
                  <a:lnTo>
                    <a:pt x="623874" y="242570"/>
                  </a:lnTo>
                  <a:lnTo>
                    <a:pt x="623328" y="242328"/>
                  </a:lnTo>
                  <a:lnTo>
                    <a:pt x="625284" y="250977"/>
                  </a:lnTo>
                  <a:lnTo>
                    <a:pt x="624763" y="250190"/>
                  </a:lnTo>
                  <a:lnTo>
                    <a:pt x="622477" y="251460"/>
                  </a:lnTo>
                  <a:lnTo>
                    <a:pt x="624306" y="254000"/>
                  </a:lnTo>
                  <a:lnTo>
                    <a:pt x="621398" y="255270"/>
                  </a:lnTo>
                  <a:lnTo>
                    <a:pt x="620204" y="254000"/>
                  </a:lnTo>
                  <a:lnTo>
                    <a:pt x="617816" y="254000"/>
                  </a:lnTo>
                  <a:lnTo>
                    <a:pt x="616597" y="251460"/>
                  </a:lnTo>
                  <a:lnTo>
                    <a:pt x="618236" y="248920"/>
                  </a:lnTo>
                  <a:lnTo>
                    <a:pt x="622261" y="246380"/>
                  </a:lnTo>
                  <a:lnTo>
                    <a:pt x="617283" y="240030"/>
                  </a:lnTo>
                  <a:lnTo>
                    <a:pt x="617651" y="239928"/>
                  </a:lnTo>
                  <a:lnTo>
                    <a:pt x="614870" y="238760"/>
                  </a:lnTo>
                  <a:lnTo>
                    <a:pt x="619213" y="232410"/>
                  </a:lnTo>
                  <a:lnTo>
                    <a:pt x="617943" y="229870"/>
                  </a:lnTo>
                  <a:lnTo>
                    <a:pt x="619150" y="231140"/>
                  </a:lnTo>
                  <a:lnTo>
                    <a:pt x="620407" y="232410"/>
                  </a:lnTo>
                  <a:lnTo>
                    <a:pt x="621614" y="232410"/>
                  </a:lnTo>
                  <a:lnTo>
                    <a:pt x="618985" y="227330"/>
                  </a:lnTo>
                  <a:lnTo>
                    <a:pt x="620306" y="229870"/>
                  </a:lnTo>
                  <a:lnTo>
                    <a:pt x="622642" y="229870"/>
                  </a:lnTo>
                  <a:lnTo>
                    <a:pt x="622731" y="227330"/>
                  </a:lnTo>
                  <a:lnTo>
                    <a:pt x="622871" y="223520"/>
                  </a:lnTo>
                  <a:lnTo>
                    <a:pt x="619518" y="219710"/>
                  </a:lnTo>
                  <a:lnTo>
                    <a:pt x="615556" y="219710"/>
                  </a:lnTo>
                  <a:lnTo>
                    <a:pt x="617778" y="227330"/>
                  </a:lnTo>
                  <a:lnTo>
                    <a:pt x="615442" y="227330"/>
                  </a:lnTo>
                  <a:lnTo>
                    <a:pt x="611606" y="222250"/>
                  </a:lnTo>
                  <a:lnTo>
                    <a:pt x="613219" y="219710"/>
                  </a:lnTo>
                  <a:lnTo>
                    <a:pt x="614172" y="218186"/>
                  </a:lnTo>
                  <a:lnTo>
                    <a:pt x="612330" y="215900"/>
                  </a:lnTo>
                  <a:lnTo>
                    <a:pt x="614667" y="214630"/>
                  </a:lnTo>
                  <a:lnTo>
                    <a:pt x="609650" y="210820"/>
                  </a:lnTo>
                  <a:lnTo>
                    <a:pt x="607974" y="212102"/>
                  </a:lnTo>
                  <a:lnTo>
                    <a:pt x="606450" y="215900"/>
                  </a:lnTo>
                  <a:lnTo>
                    <a:pt x="610222" y="219710"/>
                  </a:lnTo>
                  <a:lnTo>
                    <a:pt x="603796" y="219710"/>
                  </a:lnTo>
                  <a:lnTo>
                    <a:pt x="605561" y="217170"/>
                  </a:lnTo>
                  <a:lnTo>
                    <a:pt x="606450" y="215900"/>
                  </a:lnTo>
                  <a:lnTo>
                    <a:pt x="602703" y="212102"/>
                  </a:lnTo>
                  <a:lnTo>
                    <a:pt x="600481" y="214630"/>
                  </a:lnTo>
                  <a:lnTo>
                    <a:pt x="598919" y="217170"/>
                  </a:lnTo>
                  <a:lnTo>
                    <a:pt x="597636" y="215900"/>
                  </a:lnTo>
                  <a:lnTo>
                    <a:pt x="595071" y="213360"/>
                  </a:lnTo>
                  <a:lnTo>
                    <a:pt x="591921" y="209550"/>
                  </a:lnTo>
                  <a:lnTo>
                    <a:pt x="587400" y="204470"/>
                  </a:lnTo>
                  <a:lnTo>
                    <a:pt x="592124" y="204470"/>
                  </a:lnTo>
                  <a:lnTo>
                    <a:pt x="591832" y="201930"/>
                  </a:lnTo>
                  <a:lnTo>
                    <a:pt x="593077" y="201930"/>
                  </a:lnTo>
                  <a:lnTo>
                    <a:pt x="596900" y="205740"/>
                  </a:lnTo>
                  <a:lnTo>
                    <a:pt x="595185" y="207010"/>
                  </a:lnTo>
                  <a:lnTo>
                    <a:pt x="599020" y="207010"/>
                  </a:lnTo>
                  <a:lnTo>
                    <a:pt x="600087" y="205740"/>
                  </a:lnTo>
                  <a:lnTo>
                    <a:pt x="600697" y="203200"/>
                  </a:lnTo>
                  <a:lnTo>
                    <a:pt x="603161" y="203200"/>
                  </a:lnTo>
                  <a:lnTo>
                    <a:pt x="602564" y="201930"/>
                  </a:lnTo>
                  <a:lnTo>
                    <a:pt x="601967" y="200660"/>
                  </a:lnTo>
                  <a:lnTo>
                    <a:pt x="601383" y="199390"/>
                  </a:lnTo>
                  <a:lnTo>
                    <a:pt x="598170" y="199390"/>
                  </a:lnTo>
                  <a:lnTo>
                    <a:pt x="597268" y="199390"/>
                  </a:lnTo>
                  <a:lnTo>
                    <a:pt x="596493" y="200660"/>
                  </a:lnTo>
                  <a:lnTo>
                    <a:pt x="595020" y="198780"/>
                  </a:lnTo>
                  <a:lnTo>
                    <a:pt x="591566" y="198120"/>
                  </a:lnTo>
                  <a:lnTo>
                    <a:pt x="591743" y="200660"/>
                  </a:lnTo>
                  <a:lnTo>
                    <a:pt x="585774" y="196850"/>
                  </a:lnTo>
                  <a:lnTo>
                    <a:pt x="585444" y="193040"/>
                  </a:lnTo>
                  <a:lnTo>
                    <a:pt x="586143" y="189230"/>
                  </a:lnTo>
                  <a:lnTo>
                    <a:pt x="585558" y="187960"/>
                  </a:lnTo>
                  <a:lnTo>
                    <a:pt x="584403" y="185420"/>
                  </a:lnTo>
                  <a:lnTo>
                    <a:pt x="583234" y="182880"/>
                  </a:lnTo>
                  <a:lnTo>
                    <a:pt x="579818" y="185420"/>
                  </a:lnTo>
                  <a:lnTo>
                    <a:pt x="578993" y="185216"/>
                  </a:lnTo>
                  <a:lnTo>
                    <a:pt x="578993" y="218440"/>
                  </a:lnTo>
                  <a:lnTo>
                    <a:pt x="576491" y="219138"/>
                  </a:lnTo>
                  <a:lnTo>
                    <a:pt x="575868" y="215900"/>
                  </a:lnTo>
                  <a:lnTo>
                    <a:pt x="578993" y="218440"/>
                  </a:lnTo>
                  <a:lnTo>
                    <a:pt x="578993" y="185216"/>
                  </a:lnTo>
                  <a:lnTo>
                    <a:pt x="574776" y="184150"/>
                  </a:lnTo>
                  <a:lnTo>
                    <a:pt x="570369" y="182880"/>
                  </a:lnTo>
                  <a:lnTo>
                    <a:pt x="568845" y="187960"/>
                  </a:lnTo>
                  <a:lnTo>
                    <a:pt x="566394" y="185420"/>
                  </a:lnTo>
                  <a:lnTo>
                    <a:pt x="563283" y="184150"/>
                  </a:lnTo>
                  <a:lnTo>
                    <a:pt x="561898" y="181610"/>
                  </a:lnTo>
                  <a:lnTo>
                    <a:pt x="566559" y="181610"/>
                  </a:lnTo>
                  <a:lnTo>
                    <a:pt x="560768" y="176530"/>
                  </a:lnTo>
                  <a:lnTo>
                    <a:pt x="566788" y="177800"/>
                  </a:lnTo>
                  <a:lnTo>
                    <a:pt x="565480" y="176530"/>
                  </a:lnTo>
                  <a:lnTo>
                    <a:pt x="564159" y="175260"/>
                  </a:lnTo>
                  <a:lnTo>
                    <a:pt x="571385" y="176530"/>
                  </a:lnTo>
                  <a:lnTo>
                    <a:pt x="571119" y="175260"/>
                  </a:lnTo>
                  <a:lnTo>
                    <a:pt x="570331" y="171450"/>
                  </a:lnTo>
                  <a:lnTo>
                    <a:pt x="567232" y="165100"/>
                  </a:lnTo>
                  <a:lnTo>
                    <a:pt x="566928" y="161290"/>
                  </a:lnTo>
                  <a:lnTo>
                    <a:pt x="565531" y="160591"/>
                  </a:lnTo>
                  <a:lnTo>
                    <a:pt x="565531" y="165100"/>
                  </a:lnTo>
                  <a:lnTo>
                    <a:pt x="560400" y="161290"/>
                  </a:lnTo>
                  <a:lnTo>
                    <a:pt x="563321" y="161290"/>
                  </a:lnTo>
                  <a:lnTo>
                    <a:pt x="565531" y="165100"/>
                  </a:lnTo>
                  <a:lnTo>
                    <a:pt x="565531" y="160591"/>
                  </a:lnTo>
                  <a:lnTo>
                    <a:pt x="562406" y="159029"/>
                  </a:lnTo>
                  <a:lnTo>
                    <a:pt x="561759" y="157480"/>
                  </a:lnTo>
                  <a:lnTo>
                    <a:pt x="559727" y="154940"/>
                  </a:lnTo>
                  <a:lnTo>
                    <a:pt x="561987" y="158813"/>
                  </a:lnTo>
                  <a:lnTo>
                    <a:pt x="561848" y="158750"/>
                  </a:lnTo>
                  <a:lnTo>
                    <a:pt x="562571" y="159994"/>
                  </a:lnTo>
                  <a:lnTo>
                    <a:pt x="555980" y="158750"/>
                  </a:lnTo>
                  <a:lnTo>
                    <a:pt x="552805" y="156210"/>
                  </a:lnTo>
                  <a:lnTo>
                    <a:pt x="548779" y="152400"/>
                  </a:lnTo>
                  <a:lnTo>
                    <a:pt x="548132" y="146050"/>
                  </a:lnTo>
                  <a:lnTo>
                    <a:pt x="549325" y="146050"/>
                  </a:lnTo>
                  <a:lnTo>
                    <a:pt x="551675" y="147015"/>
                  </a:lnTo>
                  <a:lnTo>
                    <a:pt x="555205" y="146050"/>
                  </a:lnTo>
                  <a:lnTo>
                    <a:pt x="553300" y="144780"/>
                  </a:lnTo>
                  <a:lnTo>
                    <a:pt x="551383" y="143510"/>
                  </a:lnTo>
                  <a:lnTo>
                    <a:pt x="549071" y="143510"/>
                  </a:lnTo>
                  <a:lnTo>
                    <a:pt x="544931" y="144780"/>
                  </a:lnTo>
                  <a:lnTo>
                    <a:pt x="542048" y="144780"/>
                  </a:lnTo>
                  <a:lnTo>
                    <a:pt x="538873" y="142240"/>
                  </a:lnTo>
                  <a:lnTo>
                    <a:pt x="538975" y="138976"/>
                  </a:lnTo>
                  <a:lnTo>
                    <a:pt x="543407" y="140970"/>
                  </a:lnTo>
                  <a:lnTo>
                    <a:pt x="540448" y="138430"/>
                  </a:lnTo>
                  <a:lnTo>
                    <a:pt x="537476" y="135890"/>
                  </a:lnTo>
                  <a:lnTo>
                    <a:pt x="546341" y="135890"/>
                  </a:lnTo>
                  <a:lnTo>
                    <a:pt x="541451" y="132080"/>
                  </a:lnTo>
                  <a:lnTo>
                    <a:pt x="539826" y="130810"/>
                  </a:lnTo>
                  <a:lnTo>
                    <a:pt x="536346" y="132080"/>
                  </a:lnTo>
                  <a:lnTo>
                    <a:pt x="535584" y="130810"/>
                  </a:lnTo>
                  <a:lnTo>
                    <a:pt x="535787" y="129540"/>
                  </a:lnTo>
                  <a:lnTo>
                    <a:pt x="535470" y="129540"/>
                  </a:lnTo>
                  <a:lnTo>
                    <a:pt x="532650" y="125730"/>
                  </a:lnTo>
                  <a:lnTo>
                    <a:pt x="530771" y="125730"/>
                  </a:lnTo>
                  <a:lnTo>
                    <a:pt x="531749" y="123190"/>
                  </a:lnTo>
                  <a:lnTo>
                    <a:pt x="528561" y="121920"/>
                  </a:lnTo>
                  <a:lnTo>
                    <a:pt x="526529" y="121920"/>
                  </a:lnTo>
                  <a:lnTo>
                    <a:pt x="527761" y="124460"/>
                  </a:lnTo>
                  <a:lnTo>
                    <a:pt x="527786" y="129540"/>
                  </a:lnTo>
                  <a:lnTo>
                    <a:pt x="521614" y="123190"/>
                  </a:lnTo>
                  <a:lnTo>
                    <a:pt x="520357" y="121920"/>
                  </a:lnTo>
                  <a:lnTo>
                    <a:pt x="521589" y="121081"/>
                  </a:lnTo>
                  <a:lnTo>
                    <a:pt x="521449" y="121920"/>
                  </a:lnTo>
                  <a:lnTo>
                    <a:pt x="522643" y="121132"/>
                  </a:lnTo>
                  <a:lnTo>
                    <a:pt x="522617" y="120370"/>
                  </a:lnTo>
                  <a:lnTo>
                    <a:pt x="524090" y="119380"/>
                  </a:lnTo>
                  <a:lnTo>
                    <a:pt x="522592" y="118757"/>
                  </a:lnTo>
                  <a:lnTo>
                    <a:pt x="522516" y="115570"/>
                  </a:lnTo>
                  <a:lnTo>
                    <a:pt x="522020" y="118529"/>
                  </a:lnTo>
                  <a:lnTo>
                    <a:pt x="514731" y="115570"/>
                  </a:lnTo>
                  <a:lnTo>
                    <a:pt x="511962" y="113030"/>
                  </a:lnTo>
                  <a:lnTo>
                    <a:pt x="511581" y="109220"/>
                  </a:lnTo>
                  <a:lnTo>
                    <a:pt x="510705" y="107950"/>
                  </a:lnTo>
                  <a:lnTo>
                    <a:pt x="510590" y="106680"/>
                  </a:lnTo>
                  <a:lnTo>
                    <a:pt x="510463" y="105410"/>
                  </a:lnTo>
                  <a:lnTo>
                    <a:pt x="507072" y="106680"/>
                  </a:lnTo>
                  <a:lnTo>
                    <a:pt x="509625" y="102870"/>
                  </a:lnTo>
                  <a:lnTo>
                    <a:pt x="510476" y="101600"/>
                  </a:lnTo>
                  <a:lnTo>
                    <a:pt x="500456" y="102870"/>
                  </a:lnTo>
                  <a:lnTo>
                    <a:pt x="498627" y="97790"/>
                  </a:lnTo>
                  <a:lnTo>
                    <a:pt x="499503" y="97790"/>
                  </a:lnTo>
                  <a:lnTo>
                    <a:pt x="495985" y="95250"/>
                  </a:lnTo>
                  <a:lnTo>
                    <a:pt x="492467" y="92710"/>
                  </a:lnTo>
                  <a:lnTo>
                    <a:pt x="491159" y="95250"/>
                  </a:lnTo>
                  <a:lnTo>
                    <a:pt x="486562" y="87630"/>
                  </a:lnTo>
                  <a:lnTo>
                    <a:pt x="496684" y="92710"/>
                  </a:lnTo>
                  <a:lnTo>
                    <a:pt x="497281" y="88900"/>
                  </a:lnTo>
                  <a:lnTo>
                    <a:pt x="491909" y="87630"/>
                  </a:lnTo>
                  <a:lnTo>
                    <a:pt x="492010" y="86360"/>
                  </a:lnTo>
                  <a:lnTo>
                    <a:pt x="492493" y="80010"/>
                  </a:lnTo>
                  <a:lnTo>
                    <a:pt x="487337" y="81280"/>
                  </a:lnTo>
                  <a:lnTo>
                    <a:pt x="490512" y="86360"/>
                  </a:lnTo>
                  <a:lnTo>
                    <a:pt x="486562" y="83820"/>
                  </a:lnTo>
                  <a:lnTo>
                    <a:pt x="484593" y="82550"/>
                  </a:lnTo>
                  <a:lnTo>
                    <a:pt x="482295" y="83820"/>
                  </a:lnTo>
                  <a:lnTo>
                    <a:pt x="478548" y="80010"/>
                  </a:lnTo>
                  <a:lnTo>
                    <a:pt x="477291" y="78740"/>
                  </a:lnTo>
                  <a:lnTo>
                    <a:pt x="484593" y="82550"/>
                  </a:lnTo>
                  <a:lnTo>
                    <a:pt x="482053" y="78740"/>
                  </a:lnTo>
                  <a:lnTo>
                    <a:pt x="479399" y="76200"/>
                  </a:lnTo>
                  <a:lnTo>
                    <a:pt x="474116" y="76200"/>
                  </a:lnTo>
                  <a:lnTo>
                    <a:pt x="473468" y="76200"/>
                  </a:lnTo>
                  <a:lnTo>
                    <a:pt x="467525" y="76200"/>
                  </a:lnTo>
                  <a:lnTo>
                    <a:pt x="466801" y="73660"/>
                  </a:lnTo>
                  <a:lnTo>
                    <a:pt x="466064" y="71120"/>
                  </a:lnTo>
                  <a:lnTo>
                    <a:pt x="466267" y="69850"/>
                  </a:lnTo>
                  <a:lnTo>
                    <a:pt x="464947" y="69850"/>
                  </a:lnTo>
                  <a:lnTo>
                    <a:pt x="461416" y="71120"/>
                  </a:lnTo>
                  <a:lnTo>
                    <a:pt x="456717" y="68580"/>
                  </a:lnTo>
                  <a:lnTo>
                    <a:pt x="458558" y="72390"/>
                  </a:lnTo>
                  <a:lnTo>
                    <a:pt x="452170" y="73660"/>
                  </a:lnTo>
                  <a:lnTo>
                    <a:pt x="447687" y="71120"/>
                  </a:lnTo>
                  <a:lnTo>
                    <a:pt x="445554" y="67310"/>
                  </a:lnTo>
                  <a:lnTo>
                    <a:pt x="447382" y="68580"/>
                  </a:lnTo>
                  <a:lnTo>
                    <a:pt x="450405" y="69850"/>
                  </a:lnTo>
                  <a:lnTo>
                    <a:pt x="451878" y="67310"/>
                  </a:lnTo>
                  <a:lnTo>
                    <a:pt x="448462" y="64770"/>
                  </a:lnTo>
                  <a:lnTo>
                    <a:pt x="450456" y="62230"/>
                  </a:lnTo>
                  <a:lnTo>
                    <a:pt x="455434" y="62230"/>
                  </a:lnTo>
                  <a:lnTo>
                    <a:pt x="460324" y="63500"/>
                  </a:lnTo>
                  <a:lnTo>
                    <a:pt x="461200" y="62230"/>
                  </a:lnTo>
                  <a:lnTo>
                    <a:pt x="462064" y="60960"/>
                  </a:lnTo>
                  <a:lnTo>
                    <a:pt x="457581" y="59690"/>
                  </a:lnTo>
                  <a:lnTo>
                    <a:pt x="459295" y="58420"/>
                  </a:lnTo>
                  <a:lnTo>
                    <a:pt x="462153" y="58420"/>
                  </a:lnTo>
                  <a:lnTo>
                    <a:pt x="461962" y="57150"/>
                  </a:lnTo>
                  <a:lnTo>
                    <a:pt x="461772" y="55880"/>
                  </a:lnTo>
                  <a:lnTo>
                    <a:pt x="458470" y="57150"/>
                  </a:lnTo>
                  <a:lnTo>
                    <a:pt x="455587" y="52070"/>
                  </a:lnTo>
                  <a:lnTo>
                    <a:pt x="455041" y="51092"/>
                  </a:lnTo>
                  <a:lnTo>
                    <a:pt x="453402" y="52070"/>
                  </a:lnTo>
                  <a:lnTo>
                    <a:pt x="451358" y="50800"/>
                  </a:lnTo>
                  <a:lnTo>
                    <a:pt x="454863" y="50800"/>
                  </a:lnTo>
                  <a:lnTo>
                    <a:pt x="453428" y="48260"/>
                  </a:lnTo>
                  <a:lnTo>
                    <a:pt x="452247" y="48260"/>
                  </a:lnTo>
                  <a:lnTo>
                    <a:pt x="450253" y="50114"/>
                  </a:lnTo>
                  <a:lnTo>
                    <a:pt x="449313" y="49530"/>
                  </a:lnTo>
                  <a:lnTo>
                    <a:pt x="444322" y="50800"/>
                  </a:lnTo>
                  <a:lnTo>
                    <a:pt x="440194" y="44450"/>
                  </a:lnTo>
                  <a:lnTo>
                    <a:pt x="444601" y="45720"/>
                  </a:lnTo>
                  <a:lnTo>
                    <a:pt x="443915" y="44450"/>
                  </a:lnTo>
                  <a:lnTo>
                    <a:pt x="442531" y="41910"/>
                  </a:lnTo>
                  <a:lnTo>
                    <a:pt x="441833" y="40640"/>
                  </a:lnTo>
                  <a:lnTo>
                    <a:pt x="444233" y="40640"/>
                  </a:lnTo>
                  <a:lnTo>
                    <a:pt x="442417" y="36830"/>
                  </a:lnTo>
                  <a:lnTo>
                    <a:pt x="440969" y="41910"/>
                  </a:lnTo>
                  <a:lnTo>
                    <a:pt x="438302" y="36830"/>
                  </a:lnTo>
                  <a:lnTo>
                    <a:pt x="439940" y="36830"/>
                  </a:lnTo>
                  <a:lnTo>
                    <a:pt x="434543" y="31750"/>
                  </a:lnTo>
                  <a:lnTo>
                    <a:pt x="429945" y="26670"/>
                  </a:lnTo>
                  <a:lnTo>
                    <a:pt x="428790" y="25400"/>
                  </a:lnTo>
                  <a:lnTo>
                    <a:pt x="424256" y="21590"/>
                  </a:lnTo>
                  <a:lnTo>
                    <a:pt x="422744" y="20320"/>
                  </a:lnTo>
                  <a:lnTo>
                    <a:pt x="416471" y="15240"/>
                  </a:lnTo>
                  <a:lnTo>
                    <a:pt x="412203" y="12700"/>
                  </a:lnTo>
                  <a:lnTo>
                    <a:pt x="407835" y="8890"/>
                  </a:lnTo>
                  <a:lnTo>
                    <a:pt x="402501" y="6350"/>
                  </a:lnTo>
                  <a:lnTo>
                    <a:pt x="401955" y="5080"/>
                  </a:lnTo>
                  <a:lnTo>
                    <a:pt x="400977" y="5080"/>
                  </a:lnTo>
                  <a:lnTo>
                    <a:pt x="398691" y="3810"/>
                  </a:lnTo>
                  <a:lnTo>
                    <a:pt x="397141" y="2540"/>
                  </a:lnTo>
                  <a:lnTo>
                    <a:pt x="395516" y="2540"/>
                  </a:lnTo>
                  <a:lnTo>
                    <a:pt x="393928" y="1270"/>
                  </a:lnTo>
                  <a:lnTo>
                    <a:pt x="389978" y="1270"/>
                  </a:lnTo>
                  <a:lnTo>
                    <a:pt x="388023" y="787"/>
                  </a:lnTo>
                  <a:lnTo>
                    <a:pt x="388023" y="21590"/>
                  </a:lnTo>
                  <a:lnTo>
                    <a:pt x="385457" y="24130"/>
                  </a:lnTo>
                  <a:lnTo>
                    <a:pt x="388023" y="21590"/>
                  </a:lnTo>
                  <a:lnTo>
                    <a:pt x="388023" y="787"/>
                  </a:lnTo>
                  <a:lnTo>
                    <a:pt x="384937" y="0"/>
                  </a:lnTo>
                  <a:lnTo>
                    <a:pt x="383806" y="304"/>
                  </a:lnTo>
                  <a:lnTo>
                    <a:pt x="383806" y="26670"/>
                  </a:lnTo>
                  <a:lnTo>
                    <a:pt x="382765" y="27584"/>
                  </a:lnTo>
                  <a:lnTo>
                    <a:pt x="382587" y="27825"/>
                  </a:lnTo>
                  <a:lnTo>
                    <a:pt x="382422" y="27876"/>
                  </a:lnTo>
                  <a:lnTo>
                    <a:pt x="382295" y="27940"/>
                  </a:lnTo>
                  <a:lnTo>
                    <a:pt x="382168" y="27876"/>
                  </a:lnTo>
                  <a:lnTo>
                    <a:pt x="382168" y="28422"/>
                  </a:lnTo>
                  <a:lnTo>
                    <a:pt x="381596" y="29210"/>
                  </a:lnTo>
                  <a:lnTo>
                    <a:pt x="382168" y="28422"/>
                  </a:lnTo>
                  <a:lnTo>
                    <a:pt x="382168" y="27876"/>
                  </a:lnTo>
                  <a:lnTo>
                    <a:pt x="381787" y="27940"/>
                  </a:lnTo>
                  <a:lnTo>
                    <a:pt x="381088" y="26670"/>
                  </a:lnTo>
                  <a:lnTo>
                    <a:pt x="382193" y="27838"/>
                  </a:lnTo>
                  <a:lnTo>
                    <a:pt x="382422" y="27876"/>
                  </a:lnTo>
                  <a:lnTo>
                    <a:pt x="382587" y="27825"/>
                  </a:lnTo>
                  <a:lnTo>
                    <a:pt x="382752" y="27584"/>
                  </a:lnTo>
                  <a:lnTo>
                    <a:pt x="383806" y="26670"/>
                  </a:lnTo>
                  <a:lnTo>
                    <a:pt x="383806" y="304"/>
                  </a:lnTo>
                  <a:lnTo>
                    <a:pt x="380136" y="1270"/>
                  </a:lnTo>
                  <a:lnTo>
                    <a:pt x="376275" y="2540"/>
                  </a:lnTo>
                  <a:lnTo>
                    <a:pt x="372440" y="2540"/>
                  </a:lnTo>
                  <a:lnTo>
                    <a:pt x="370001" y="3810"/>
                  </a:lnTo>
                  <a:lnTo>
                    <a:pt x="366979" y="3810"/>
                  </a:lnTo>
                  <a:lnTo>
                    <a:pt x="365810" y="5080"/>
                  </a:lnTo>
                  <a:lnTo>
                    <a:pt x="364426" y="6350"/>
                  </a:lnTo>
                  <a:lnTo>
                    <a:pt x="363753" y="6350"/>
                  </a:lnTo>
                  <a:lnTo>
                    <a:pt x="358813" y="10160"/>
                  </a:lnTo>
                  <a:lnTo>
                    <a:pt x="356666" y="12700"/>
                  </a:lnTo>
                  <a:lnTo>
                    <a:pt x="354520" y="17780"/>
                  </a:lnTo>
                  <a:lnTo>
                    <a:pt x="352552" y="21590"/>
                  </a:lnTo>
                  <a:lnTo>
                    <a:pt x="352234" y="22796"/>
                  </a:lnTo>
                  <a:lnTo>
                    <a:pt x="353974" y="31750"/>
                  </a:lnTo>
                  <a:lnTo>
                    <a:pt x="356069" y="36830"/>
                  </a:lnTo>
                  <a:lnTo>
                    <a:pt x="354253" y="41910"/>
                  </a:lnTo>
                  <a:lnTo>
                    <a:pt x="354418" y="48260"/>
                  </a:lnTo>
                  <a:lnTo>
                    <a:pt x="360248" y="54610"/>
                  </a:lnTo>
                  <a:lnTo>
                    <a:pt x="364032" y="59690"/>
                  </a:lnTo>
                  <a:lnTo>
                    <a:pt x="363753" y="60960"/>
                  </a:lnTo>
                  <a:lnTo>
                    <a:pt x="362267" y="60960"/>
                  </a:lnTo>
                  <a:lnTo>
                    <a:pt x="362077" y="67310"/>
                  </a:lnTo>
                  <a:lnTo>
                    <a:pt x="366052" y="66040"/>
                  </a:lnTo>
                  <a:lnTo>
                    <a:pt x="367512" y="67310"/>
                  </a:lnTo>
                  <a:lnTo>
                    <a:pt x="366547" y="71120"/>
                  </a:lnTo>
                  <a:lnTo>
                    <a:pt x="369011" y="71120"/>
                  </a:lnTo>
                  <a:lnTo>
                    <a:pt x="372249" y="74930"/>
                  </a:lnTo>
                  <a:lnTo>
                    <a:pt x="374294" y="81280"/>
                  </a:lnTo>
                  <a:lnTo>
                    <a:pt x="370471" y="82550"/>
                  </a:lnTo>
                  <a:lnTo>
                    <a:pt x="373341" y="85090"/>
                  </a:lnTo>
                  <a:lnTo>
                    <a:pt x="373418" y="82550"/>
                  </a:lnTo>
                  <a:lnTo>
                    <a:pt x="374230" y="87630"/>
                  </a:lnTo>
                  <a:lnTo>
                    <a:pt x="376504" y="95250"/>
                  </a:lnTo>
                  <a:lnTo>
                    <a:pt x="379641" y="102870"/>
                  </a:lnTo>
                  <a:lnTo>
                    <a:pt x="383044" y="109220"/>
                  </a:lnTo>
                  <a:lnTo>
                    <a:pt x="382397" y="104140"/>
                  </a:lnTo>
                  <a:lnTo>
                    <a:pt x="383616" y="104140"/>
                  </a:lnTo>
                  <a:lnTo>
                    <a:pt x="385749" y="102870"/>
                  </a:lnTo>
                  <a:lnTo>
                    <a:pt x="390055" y="102870"/>
                  </a:lnTo>
                  <a:lnTo>
                    <a:pt x="385787" y="105410"/>
                  </a:lnTo>
                  <a:lnTo>
                    <a:pt x="389343" y="107950"/>
                  </a:lnTo>
                  <a:lnTo>
                    <a:pt x="387946" y="107950"/>
                  </a:lnTo>
                  <a:lnTo>
                    <a:pt x="387985" y="113030"/>
                  </a:lnTo>
                  <a:lnTo>
                    <a:pt x="385343" y="109220"/>
                  </a:lnTo>
                  <a:lnTo>
                    <a:pt x="386588" y="119380"/>
                  </a:lnTo>
                  <a:lnTo>
                    <a:pt x="390067" y="129540"/>
                  </a:lnTo>
                  <a:lnTo>
                    <a:pt x="394208" y="139700"/>
                  </a:lnTo>
                  <a:lnTo>
                    <a:pt x="397421" y="149860"/>
                  </a:lnTo>
                  <a:lnTo>
                    <a:pt x="398843" y="152400"/>
                  </a:lnTo>
                  <a:lnTo>
                    <a:pt x="399237" y="152400"/>
                  </a:lnTo>
                  <a:lnTo>
                    <a:pt x="400672" y="153670"/>
                  </a:lnTo>
                  <a:lnTo>
                    <a:pt x="400799" y="160020"/>
                  </a:lnTo>
                  <a:lnTo>
                    <a:pt x="402590" y="167640"/>
                  </a:lnTo>
                  <a:lnTo>
                    <a:pt x="404609" y="175260"/>
                  </a:lnTo>
                  <a:lnTo>
                    <a:pt x="405422" y="182880"/>
                  </a:lnTo>
                  <a:lnTo>
                    <a:pt x="406768" y="180340"/>
                  </a:lnTo>
                  <a:lnTo>
                    <a:pt x="412089" y="182880"/>
                  </a:lnTo>
                  <a:lnTo>
                    <a:pt x="412851" y="187960"/>
                  </a:lnTo>
                  <a:lnTo>
                    <a:pt x="416877" y="194310"/>
                  </a:lnTo>
                  <a:lnTo>
                    <a:pt x="408432" y="190500"/>
                  </a:lnTo>
                  <a:lnTo>
                    <a:pt x="406882" y="196850"/>
                  </a:lnTo>
                  <a:lnTo>
                    <a:pt x="408711" y="199390"/>
                  </a:lnTo>
                  <a:lnTo>
                    <a:pt x="409333" y="204470"/>
                  </a:lnTo>
                  <a:lnTo>
                    <a:pt x="409194" y="205740"/>
                  </a:lnTo>
                  <a:lnTo>
                    <a:pt x="408597" y="205740"/>
                  </a:lnTo>
                  <a:lnTo>
                    <a:pt x="410502" y="209550"/>
                  </a:lnTo>
                  <a:lnTo>
                    <a:pt x="411543" y="214630"/>
                  </a:lnTo>
                  <a:lnTo>
                    <a:pt x="409778" y="218440"/>
                  </a:lnTo>
                  <a:lnTo>
                    <a:pt x="409562" y="217170"/>
                  </a:lnTo>
                  <a:lnTo>
                    <a:pt x="409117" y="220980"/>
                  </a:lnTo>
                  <a:lnTo>
                    <a:pt x="406781" y="223520"/>
                  </a:lnTo>
                  <a:lnTo>
                    <a:pt x="406704" y="227330"/>
                  </a:lnTo>
                  <a:lnTo>
                    <a:pt x="409778" y="228600"/>
                  </a:lnTo>
                  <a:lnTo>
                    <a:pt x="406781" y="236220"/>
                  </a:lnTo>
                  <a:lnTo>
                    <a:pt x="409143" y="238760"/>
                  </a:lnTo>
                  <a:lnTo>
                    <a:pt x="407784" y="238760"/>
                  </a:lnTo>
                  <a:lnTo>
                    <a:pt x="410375" y="240030"/>
                  </a:lnTo>
                  <a:lnTo>
                    <a:pt x="407568" y="246380"/>
                  </a:lnTo>
                  <a:lnTo>
                    <a:pt x="408012" y="249212"/>
                  </a:lnTo>
                  <a:lnTo>
                    <a:pt x="408660" y="254000"/>
                  </a:lnTo>
                  <a:lnTo>
                    <a:pt x="406069" y="252730"/>
                  </a:lnTo>
                  <a:lnTo>
                    <a:pt x="404596" y="254952"/>
                  </a:lnTo>
                  <a:lnTo>
                    <a:pt x="405358" y="255270"/>
                  </a:lnTo>
                  <a:lnTo>
                    <a:pt x="403682" y="257810"/>
                  </a:lnTo>
                  <a:lnTo>
                    <a:pt x="402526" y="261620"/>
                  </a:lnTo>
                  <a:lnTo>
                    <a:pt x="400812" y="267970"/>
                  </a:lnTo>
                  <a:lnTo>
                    <a:pt x="398348" y="266700"/>
                  </a:lnTo>
                  <a:lnTo>
                    <a:pt x="398856" y="269240"/>
                  </a:lnTo>
                  <a:lnTo>
                    <a:pt x="397408" y="271780"/>
                  </a:lnTo>
                  <a:lnTo>
                    <a:pt x="397802" y="274320"/>
                  </a:lnTo>
                  <a:lnTo>
                    <a:pt x="399326" y="271780"/>
                  </a:lnTo>
                  <a:lnTo>
                    <a:pt x="401726" y="267970"/>
                  </a:lnTo>
                  <a:lnTo>
                    <a:pt x="403669" y="267970"/>
                  </a:lnTo>
                  <a:lnTo>
                    <a:pt x="403186" y="270510"/>
                  </a:lnTo>
                  <a:lnTo>
                    <a:pt x="402132" y="275590"/>
                  </a:lnTo>
                  <a:lnTo>
                    <a:pt x="400723" y="275590"/>
                  </a:lnTo>
                  <a:lnTo>
                    <a:pt x="396989" y="280670"/>
                  </a:lnTo>
                  <a:lnTo>
                    <a:pt x="400964" y="279400"/>
                  </a:lnTo>
                  <a:lnTo>
                    <a:pt x="395465" y="281940"/>
                  </a:lnTo>
                  <a:lnTo>
                    <a:pt x="396722" y="284480"/>
                  </a:lnTo>
                  <a:lnTo>
                    <a:pt x="394296" y="288290"/>
                  </a:lnTo>
                  <a:lnTo>
                    <a:pt x="392772" y="292100"/>
                  </a:lnTo>
                  <a:lnTo>
                    <a:pt x="390055" y="290830"/>
                  </a:lnTo>
                  <a:lnTo>
                    <a:pt x="388747" y="287020"/>
                  </a:lnTo>
                  <a:lnTo>
                    <a:pt x="384492" y="292100"/>
                  </a:lnTo>
                  <a:lnTo>
                    <a:pt x="383717" y="299720"/>
                  </a:lnTo>
                  <a:lnTo>
                    <a:pt x="382130" y="302260"/>
                  </a:lnTo>
                  <a:lnTo>
                    <a:pt x="381076" y="303530"/>
                  </a:lnTo>
                  <a:lnTo>
                    <a:pt x="379882" y="300990"/>
                  </a:lnTo>
                  <a:lnTo>
                    <a:pt x="376453" y="307340"/>
                  </a:lnTo>
                  <a:lnTo>
                    <a:pt x="375335" y="317500"/>
                  </a:lnTo>
                  <a:lnTo>
                    <a:pt x="371843" y="321310"/>
                  </a:lnTo>
                  <a:lnTo>
                    <a:pt x="371576" y="316230"/>
                  </a:lnTo>
                  <a:lnTo>
                    <a:pt x="369303" y="318770"/>
                  </a:lnTo>
                  <a:lnTo>
                    <a:pt x="367576" y="320040"/>
                  </a:lnTo>
                  <a:lnTo>
                    <a:pt x="371754" y="320040"/>
                  </a:lnTo>
                  <a:lnTo>
                    <a:pt x="368084" y="323850"/>
                  </a:lnTo>
                  <a:lnTo>
                    <a:pt x="367385" y="325120"/>
                  </a:lnTo>
                  <a:lnTo>
                    <a:pt x="359448" y="328930"/>
                  </a:lnTo>
                  <a:lnTo>
                    <a:pt x="351891" y="336550"/>
                  </a:lnTo>
                  <a:lnTo>
                    <a:pt x="344119" y="345440"/>
                  </a:lnTo>
                  <a:lnTo>
                    <a:pt x="335559" y="351790"/>
                  </a:lnTo>
                  <a:lnTo>
                    <a:pt x="339267" y="354330"/>
                  </a:lnTo>
                  <a:lnTo>
                    <a:pt x="332232" y="356870"/>
                  </a:lnTo>
                  <a:lnTo>
                    <a:pt x="331381" y="360680"/>
                  </a:lnTo>
                  <a:lnTo>
                    <a:pt x="328828" y="356870"/>
                  </a:lnTo>
                  <a:lnTo>
                    <a:pt x="326491" y="365760"/>
                  </a:lnTo>
                  <a:lnTo>
                    <a:pt x="321919" y="367030"/>
                  </a:lnTo>
                  <a:lnTo>
                    <a:pt x="326440" y="368300"/>
                  </a:lnTo>
                  <a:lnTo>
                    <a:pt x="318744" y="372110"/>
                  </a:lnTo>
                  <a:lnTo>
                    <a:pt x="321170" y="382270"/>
                  </a:lnTo>
                  <a:lnTo>
                    <a:pt x="313753" y="382270"/>
                  </a:lnTo>
                  <a:lnTo>
                    <a:pt x="309410" y="384810"/>
                  </a:lnTo>
                  <a:lnTo>
                    <a:pt x="312762" y="378460"/>
                  </a:lnTo>
                  <a:lnTo>
                    <a:pt x="313690" y="377190"/>
                  </a:lnTo>
                  <a:lnTo>
                    <a:pt x="305752" y="378460"/>
                  </a:lnTo>
                  <a:lnTo>
                    <a:pt x="303631" y="391160"/>
                  </a:lnTo>
                  <a:lnTo>
                    <a:pt x="296202" y="391160"/>
                  </a:lnTo>
                  <a:lnTo>
                    <a:pt x="296951" y="392430"/>
                  </a:lnTo>
                  <a:lnTo>
                    <a:pt x="300316" y="393700"/>
                  </a:lnTo>
                  <a:lnTo>
                    <a:pt x="297129" y="398780"/>
                  </a:lnTo>
                  <a:lnTo>
                    <a:pt x="292442" y="400050"/>
                  </a:lnTo>
                  <a:lnTo>
                    <a:pt x="284124" y="403860"/>
                  </a:lnTo>
                  <a:lnTo>
                    <a:pt x="284238" y="402590"/>
                  </a:lnTo>
                  <a:lnTo>
                    <a:pt x="281965" y="406400"/>
                  </a:lnTo>
                  <a:lnTo>
                    <a:pt x="282117" y="407670"/>
                  </a:lnTo>
                  <a:lnTo>
                    <a:pt x="277964" y="408940"/>
                  </a:lnTo>
                  <a:lnTo>
                    <a:pt x="277495" y="407670"/>
                  </a:lnTo>
                  <a:lnTo>
                    <a:pt x="278777" y="406400"/>
                  </a:lnTo>
                  <a:lnTo>
                    <a:pt x="279438" y="405130"/>
                  </a:lnTo>
                  <a:lnTo>
                    <a:pt x="273735" y="408940"/>
                  </a:lnTo>
                  <a:lnTo>
                    <a:pt x="270979" y="414020"/>
                  </a:lnTo>
                  <a:lnTo>
                    <a:pt x="267589" y="417830"/>
                  </a:lnTo>
                  <a:lnTo>
                    <a:pt x="262788" y="417830"/>
                  </a:lnTo>
                  <a:lnTo>
                    <a:pt x="254939" y="426720"/>
                  </a:lnTo>
                  <a:lnTo>
                    <a:pt x="247980" y="429260"/>
                  </a:lnTo>
                  <a:lnTo>
                    <a:pt x="247205" y="435610"/>
                  </a:lnTo>
                  <a:lnTo>
                    <a:pt x="237451" y="435610"/>
                  </a:lnTo>
                  <a:lnTo>
                    <a:pt x="240245" y="439420"/>
                  </a:lnTo>
                  <a:lnTo>
                    <a:pt x="238302" y="439420"/>
                  </a:lnTo>
                  <a:lnTo>
                    <a:pt x="237045" y="441960"/>
                  </a:lnTo>
                  <a:lnTo>
                    <a:pt x="237299" y="447040"/>
                  </a:lnTo>
                  <a:lnTo>
                    <a:pt x="234632" y="448310"/>
                  </a:lnTo>
                  <a:lnTo>
                    <a:pt x="233438" y="445770"/>
                  </a:lnTo>
                  <a:lnTo>
                    <a:pt x="231444" y="440690"/>
                  </a:lnTo>
                  <a:lnTo>
                    <a:pt x="225717" y="449580"/>
                  </a:lnTo>
                  <a:lnTo>
                    <a:pt x="226961" y="449580"/>
                  </a:lnTo>
                  <a:lnTo>
                    <a:pt x="225361" y="450126"/>
                  </a:lnTo>
                  <a:lnTo>
                    <a:pt x="224891" y="450850"/>
                  </a:lnTo>
                  <a:lnTo>
                    <a:pt x="224282" y="450494"/>
                  </a:lnTo>
                  <a:lnTo>
                    <a:pt x="219519" y="452120"/>
                  </a:lnTo>
                  <a:lnTo>
                    <a:pt x="220878" y="454660"/>
                  </a:lnTo>
                  <a:lnTo>
                    <a:pt x="218173" y="457200"/>
                  </a:lnTo>
                  <a:lnTo>
                    <a:pt x="213347" y="462280"/>
                  </a:lnTo>
                  <a:lnTo>
                    <a:pt x="218579" y="459740"/>
                  </a:lnTo>
                  <a:lnTo>
                    <a:pt x="212217" y="464820"/>
                  </a:lnTo>
                  <a:lnTo>
                    <a:pt x="208559" y="467360"/>
                  </a:lnTo>
                  <a:lnTo>
                    <a:pt x="208572" y="462280"/>
                  </a:lnTo>
                  <a:lnTo>
                    <a:pt x="210121" y="461010"/>
                  </a:lnTo>
                  <a:lnTo>
                    <a:pt x="204165" y="462280"/>
                  </a:lnTo>
                  <a:lnTo>
                    <a:pt x="201447" y="468579"/>
                  </a:lnTo>
                  <a:lnTo>
                    <a:pt x="198170" y="470408"/>
                  </a:lnTo>
                  <a:lnTo>
                    <a:pt x="200152" y="468630"/>
                  </a:lnTo>
                  <a:lnTo>
                    <a:pt x="201434" y="468630"/>
                  </a:lnTo>
                  <a:lnTo>
                    <a:pt x="199771" y="467360"/>
                  </a:lnTo>
                  <a:lnTo>
                    <a:pt x="196697" y="470725"/>
                  </a:lnTo>
                  <a:lnTo>
                    <a:pt x="196075" y="467360"/>
                  </a:lnTo>
                  <a:lnTo>
                    <a:pt x="194360" y="472440"/>
                  </a:lnTo>
                  <a:lnTo>
                    <a:pt x="193662" y="472440"/>
                  </a:lnTo>
                  <a:lnTo>
                    <a:pt x="193662" y="474510"/>
                  </a:lnTo>
                  <a:lnTo>
                    <a:pt x="192227" y="478790"/>
                  </a:lnTo>
                  <a:lnTo>
                    <a:pt x="190144" y="477926"/>
                  </a:lnTo>
                  <a:lnTo>
                    <a:pt x="190576" y="477520"/>
                  </a:lnTo>
                  <a:lnTo>
                    <a:pt x="193662" y="474510"/>
                  </a:lnTo>
                  <a:lnTo>
                    <a:pt x="193662" y="472440"/>
                  </a:lnTo>
                  <a:lnTo>
                    <a:pt x="192049" y="472440"/>
                  </a:lnTo>
                  <a:lnTo>
                    <a:pt x="191389" y="469900"/>
                  </a:lnTo>
                  <a:lnTo>
                    <a:pt x="188988" y="471170"/>
                  </a:lnTo>
                  <a:lnTo>
                    <a:pt x="184264" y="478790"/>
                  </a:lnTo>
                  <a:lnTo>
                    <a:pt x="185140" y="478790"/>
                  </a:lnTo>
                  <a:lnTo>
                    <a:pt x="175742" y="483870"/>
                  </a:lnTo>
                  <a:lnTo>
                    <a:pt x="158165" y="497840"/>
                  </a:lnTo>
                  <a:lnTo>
                    <a:pt x="155943" y="500138"/>
                  </a:lnTo>
                  <a:lnTo>
                    <a:pt x="155613" y="497840"/>
                  </a:lnTo>
                  <a:lnTo>
                    <a:pt x="154660" y="500380"/>
                  </a:lnTo>
                  <a:lnTo>
                    <a:pt x="151726" y="502920"/>
                  </a:lnTo>
                  <a:lnTo>
                    <a:pt x="149326" y="506730"/>
                  </a:lnTo>
                  <a:lnTo>
                    <a:pt x="148056" y="505460"/>
                  </a:lnTo>
                  <a:lnTo>
                    <a:pt x="145516" y="509270"/>
                  </a:lnTo>
                  <a:lnTo>
                    <a:pt x="144068" y="506730"/>
                  </a:lnTo>
                  <a:lnTo>
                    <a:pt x="139077" y="509270"/>
                  </a:lnTo>
                  <a:lnTo>
                    <a:pt x="138671" y="509270"/>
                  </a:lnTo>
                  <a:lnTo>
                    <a:pt x="139585" y="511263"/>
                  </a:lnTo>
                  <a:lnTo>
                    <a:pt x="133553" y="514350"/>
                  </a:lnTo>
                  <a:lnTo>
                    <a:pt x="126669" y="519430"/>
                  </a:lnTo>
                  <a:lnTo>
                    <a:pt x="119570" y="524510"/>
                  </a:lnTo>
                  <a:lnTo>
                    <a:pt x="113245" y="528472"/>
                  </a:lnTo>
                  <a:lnTo>
                    <a:pt x="113233" y="525195"/>
                  </a:lnTo>
                  <a:lnTo>
                    <a:pt x="108864" y="528320"/>
                  </a:lnTo>
                  <a:lnTo>
                    <a:pt x="103720" y="533400"/>
                  </a:lnTo>
                  <a:lnTo>
                    <a:pt x="98907" y="538480"/>
                  </a:lnTo>
                  <a:lnTo>
                    <a:pt x="94551" y="543560"/>
                  </a:lnTo>
                  <a:lnTo>
                    <a:pt x="94665" y="542290"/>
                  </a:lnTo>
                  <a:lnTo>
                    <a:pt x="93840" y="541020"/>
                  </a:lnTo>
                  <a:lnTo>
                    <a:pt x="95288" y="539750"/>
                  </a:lnTo>
                  <a:lnTo>
                    <a:pt x="89966" y="542290"/>
                  </a:lnTo>
                  <a:lnTo>
                    <a:pt x="84086" y="546100"/>
                  </a:lnTo>
                  <a:lnTo>
                    <a:pt x="83451" y="548093"/>
                  </a:lnTo>
                  <a:lnTo>
                    <a:pt x="84899" y="547370"/>
                  </a:lnTo>
                  <a:lnTo>
                    <a:pt x="90004" y="547370"/>
                  </a:lnTo>
                  <a:lnTo>
                    <a:pt x="84366" y="553720"/>
                  </a:lnTo>
                  <a:lnTo>
                    <a:pt x="80467" y="554990"/>
                  </a:lnTo>
                  <a:lnTo>
                    <a:pt x="80073" y="554990"/>
                  </a:lnTo>
                  <a:lnTo>
                    <a:pt x="74701" y="557530"/>
                  </a:lnTo>
                  <a:lnTo>
                    <a:pt x="75222" y="558800"/>
                  </a:lnTo>
                  <a:lnTo>
                    <a:pt x="69811" y="562610"/>
                  </a:lnTo>
                  <a:lnTo>
                    <a:pt x="65773" y="562610"/>
                  </a:lnTo>
                  <a:lnTo>
                    <a:pt x="72250" y="560070"/>
                  </a:lnTo>
                  <a:lnTo>
                    <a:pt x="70091" y="560070"/>
                  </a:lnTo>
                  <a:lnTo>
                    <a:pt x="66636" y="556260"/>
                  </a:lnTo>
                  <a:lnTo>
                    <a:pt x="56337" y="563880"/>
                  </a:lnTo>
                  <a:lnTo>
                    <a:pt x="54978" y="563880"/>
                  </a:lnTo>
                  <a:lnTo>
                    <a:pt x="54152" y="566420"/>
                  </a:lnTo>
                  <a:lnTo>
                    <a:pt x="52654" y="567690"/>
                  </a:lnTo>
                  <a:lnTo>
                    <a:pt x="53454" y="568960"/>
                  </a:lnTo>
                  <a:lnTo>
                    <a:pt x="49618" y="571500"/>
                  </a:lnTo>
                  <a:lnTo>
                    <a:pt x="50584" y="567690"/>
                  </a:lnTo>
                  <a:lnTo>
                    <a:pt x="46951" y="568960"/>
                  </a:lnTo>
                  <a:lnTo>
                    <a:pt x="43218" y="575310"/>
                  </a:lnTo>
                  <a:lnTo>
                    <a:pt x="40767" y="579120"/>
                  </a:lnTo>
                  <a:lnTo>
                    <a:pt x="39903" y="581901"/>
                  </a:lnTo>
                  <a:lnTo>
                    <a:pt x="31534" y="582930"/>
                  </a:lnTo>
                  <a:lnTo>
                    <a:pt x="34442" y="579120"/>
                  </a:lnTo>
                  <a:lnTo>
                    <a:pt x="32131" y="580390"/>
                  </a:lnTo>
                  <a:lnTo>
                    <a:pt x="30314" y="582930"/>
                  </a:lnTo>
                  <a:lnTo>
                    <a:pt x="29019" y="584200"/>
                  </a:lnTo>
                  <a:lnTo>
                    <a:pt x="24790" y="588010"/>
                  </a:lnTo>
                  <a:lnTo>
                    <a:pt x="25679" y="591820"/>
                  </a:lnTo>
                  <a:lnTo>
                    <a:pt x="25666" y="594360"/>
                  </a:lnTo>
                  <a:lnTo>
                    <a:pt x="23888" y="594360"/>
                  </a:lnTo>
                  <a:lnTo>
                    <a:pt x="21767" y="595630"/>
                  </a:lnTo>
                  <a:lnTo>
                    <a:pt x="18199" y="598170"/>
                  </a:lnTo>
                  <a:lnTo>
                    <a:pt x="17957" y="600367"/>
                  </a:lnTo>
                  <a:lnTo>
                    <a:pt x="17754" y="600290"/>
                  </a:lnTo>
                  <a:lnTo>
                    <a:pt x="17754" y="601319"/>
                  </a:lnTo>
                  <a:lnTo>
                    <a:pt x="17589" y="601980"/>
                  </a:lnTo>
                  <a:lnTo>
                    <a:pt x="12128" y="604520"/>
                  </a:lnTo>
                  <a:lnTo>
                    <a:pt x="17754" y="601319"/>
                  </a:lnTo>
                  <a:lnTo>
                    <a:pt x="17754" y="600290"/>
                  </a:lnTo>
                  <a:lnTo>
                    <a:pt x="15557" y="599440"/>
                  </a:lnTo>
                  <a:lnTo>
                    <a:pt x="12814" y="600710"/>
                  </a:lnTo>
                  <a:lnTo>
                    <a:pt x="10198" y="601980"/>
                  </a:lnTo>
                  <a:lnTo>
                    <a:pt x="7747" y="604520"/>
                  </a:lnTo>
                  <a:lnTo>
                    <a:pt x="8851" y="598170"/>
                  </a:lnTo>
                  <a:lnTo>
                    <a:pt x="2730" y="605790"/>
                  </a:lnTo>
                  <a:lnTo>
                    <a:pt x="2120" y="601980"/>
                  </a:lnTo>
                  <a:lnTo>
                    <a:pt x="2006" y="604520"/>
                  </a:lnTo>
                  <a:lnTo>
                    <a:pt x="0" y="609600"/>
                  </a:lnTo>
                  <a:lnTo>
                    <a:pt x="1854" y="614680"/>
                  </a:lnTo>
                  <a:lnTo>
                    <a:pt x="4165" y="619760"/>
                  </a:lnTo>
                  <a:lnTo>
                    <a:pt x="8039" y="623570"/>
                  </a:lnTo>
                  <a:lnTo>
                    <a:pt x="11671" y="623570"/>
                  </a:lnTo>
                  <a:lnTo>
                    <a:pt x="11582" y="621030"/>
                  </a:lnTo>
                  <a:lnTo>
                    <a:pt x="24777" y="626110"/>
                  </a:lnTo>
                  <a:lnTo>
                    <a:pt x="29654" y="622300"/>
                  </a:lnTo>
                  <a:lnTo>
                    <a:pt x="39751" y="622300"/>
                  </a:lnTo>
                  <a:lnTo>
                    <a:pt x="30251" y="626110"/>
                  </a:lnTo>
                  <a:lnTo>
                    <a:pt x="33172" y="627380"/>
                  </a:lnTo>
                  <a:lnTo>
                    <a:pt x="41986" y="627380"/>
                  </a:lnTo>
                  <a:lnTo>
                    <a:pt x="57378" y="629920"/>
                  </a:lnTo>
                  <a:lnTo>
                    <a:pt x="64808" y="629920"/>
                  </a:lnTo>
                  <a:lnTo>
                    <a:pt x="64846" y="631190"/>
                  </a:lnTo>
                  <a:lnTo>
                    <a:pt x="87617" y="631190"/>
                  </a:lnTo>
                  <a:lnTo>
                    <a:pt x="94411" y="629983"/>
                  </a:lnTo>
                  <a:lnTo>
                    <a:pt x="95059" y="631190"/>
                  </a:lnTo>
                  <a:lnTo>
                    <a:pt x="92862" y="632460"/>
                  </a:lnTo>
                  <a:lnTo>
                    <a:pt x="97053" y="632460"/>
                  </a:lnTo>
                  <a:lnTo>
                    <a:pt x="98463" y="629920"/>
                  </a:lnTo>
                  <a:lnTo>
                    <a:pt x="100114" y="628650"/>
                  </a:lnTo>
                  <a:lnTo>
                    <a:pt x="105016" y="629920"/>
                  </a:lnTo>
                  <a:lnTo>
                    <a:pt x="102476" y="632460"/>
                  </a:lnTo>
                  <a:lnTo>
                    <a:pt x="109004" y="629920"/>
                  </a:lnTo>
                  <a:lnTo>
                    <a:pt x="114731" y="635000"/>
                  </a:lnTo>
                  <a:lnTo>
                    <a:pt x="122250" y="631190"/>
                  </a:lnTo>
                  <a:lnTo>
                    <a:pt x="122415" y="632460"/>
                  </a:lnTo>
                  <a:lnTo>
                    <a:pt x="120789" y="633730"/>
                  </a:lnTo>
                  <a:lnTo>
                    <a:pt x="133985" y="633730"/>
                  </a:lnTo>
                  <a:lnTo>
                    <a:pt x="139738" y="631190"/>
                  </a:lnTo>
                  <a:lnTo>
                    <a:pt x="140563" y="632460"/>
                  </a:lnTo>
                  <a:lnTo>
                    <a:pt x="139636" y="633730"/>
                  </a:lnTo>
                  <a:lnTo>
                    <a:pt x="136944" y="635000"/>
                  </a:lnTo>
                  <a:lnTo>
                    <a:pt x="143522" y="636270"/>
                  </a:lnTo>
                  <a:lnTo>
                    <a:pt x="144272" y="631190"/>
                  </a:lnTo>
                  <a:lnTo>
                    <a:pt x="150253" y="632460"/>
                  </a:lnTo>
                  <a:lnTo>
                    <a:pt x="151980" y="633730"/>
                  </a:lnTo>
                  <a:lnTo>
                    <a:pt x="154622" y="634771"/>
                  </a:lnTo>
                  <a:lnTo>
                    <a:pt x="157149" y="633730"/>
                  </a:lnTo>
                  <a:lnTo>
                    <a:pt x="166306" y="633730"/>
                  </a:lnTo>
                  <a:lnTo>
                    <a:pt x="169608" y="632460"/>
                  </a:lnTo>
                  <a:lnTo>
                    <a:pt x="170446" y="633730"/>
                  </a:lnTo>
                  <a:lnTo>
                    <a:pt x="172834" y="635000"/>
                  </a:lnTo>
                  <a:lnTo>
                    <a:pt x="176593" y="636270"/>
                  </a:lnTo>
                  <a:lnTo>
                    <a:pt x="201637" y="636270"/>
                  </a:lnTo>
                  <a:lnTo>
                    <a:pt x="251828" y="633730"/>
                  </a:lnTo>
                  <a:lnTo>
                    <a:pt x="257987" y="632460"/>
                  </a:lnTo>
                  <a:lnTo>
                    <a:pt x="264147" y="631190"/>
                  </a:lnTo>
                  <a:lnTo>
                    <a:pt x="270306" y="629920"/>
                  </a:lnTo>
                  <a:lnTo>
                    <a:pt x="276466" y="628650"/>
                  </a:lnTo>
                  <a:lnTo>
                    <a:pt x="282359" y="632460"/>
                  </a:lnTo>
                  <a:lnTo>
                    <a:pt x="275247" y="632460"/>
                  </a:lnTo>
                  <a:lnTo>
                    <a:pt x="278269" y="633730"/>
                  </a:lnTo>
                  <a:lnTo>
                    <a:pt x="288150" y="631190"/>
                  </a:lnTo>
                  <a:lnTo>
                    <a:pt x="288607" y="632460"/>
                  </a:lnTo>
                  <a:lnTo>
                    <a:pt x="292785" y="631190"/>
                  </a:lnTo>
                  <a:lnTo>
                    <a:pt x="295427" y="632460"/>
                  </a:lnTo>
                  <a:lnTo>
                    <a:pt x="299923" y="631190"/>
                  </a:lnTo>
                  <a:lnTo>
                    <a:pt x="299656" y="629920"/>
                  </a:lnTo>
                  <a:lnTo>
                    <a:pt x="301955" y="628650"/>
                  </a:lnTo>
                  <a:lnTo>
                    <a:pt x="304241" y="627380"/>
                  </a:lnTo>
                  <a:lnTo>
                    <a:pt x="311035" y="633730"/>
                  </a:lnTo>
                  <a:lnTo>
                    <a:pt x="313042" y="628650"/>
                  </a:lnTo>
                  <a:lnTo>
                    <a:pt x="317119" y="631190"/>
                  </a:lnTo>
                  <a:lnTo>
                    <a:pt x="319239" y="628650"/>
                  </a:lnTo>
                  <a:lnTo>
                    <a:pt x="321348" y="626110"/>
                  </a:lnTo>
                  <a:lnTo>
                    <a:pt x="324929" y="631190"/>
                  </a:lnTo>
                  <a:lnTo>
                    <a:pt x="330225" y="627443"/>
                  </a:lnTo>
                  <a:lnTo>
                    <a:pt x="338035" y="628650"/>
                  </a:lnTo>
                  <a:lnTo>
                    <a:pt x="339293" y="627380"/>
                  </a:lnTo>
                  <a:lnTo>
                    <a:pt x="340537" y="626110"/>
                  </a:lnTo>
                  <a:lnTo>
                    <a:pt x="344297" y="622300"/>
                  </a:lnTo>
                  <a:lnTo>
                    <a:pt x="345554" y="621030"/>
                  </a:lnTo>
                  <a:lnTo>
                    <a:pt x="349135" y="623570"/>
                  </a:lnTo>
                  <a:lnTo>
                    <a:pt x="355790" y="622300"/>
                  </a:lnTo>
                  <a:lnTo>
                    <a:pt x="359600" y="621030"/>
                  </a:lnTo>
                  <a:lnTo>
                    <a:pt x="363410" y="619760"/>
                  </a:lnTo>
                  <a:lnTo>
                    <a:pt x="364070" y="615950"/>
                  </a:lnTo>
                  <a:lnTo>
                    <a:pt x="365760" y="617220"/>
                  </a:lnTo>
                  <a:lnTo>
                    <a:pt x="365188" y="619760"/>
                  </a:lnTo>
                  <a:lnTo>
                    <a:pt x="364375" y="621030"/>
                  </a:lnTo>
                  <a:lnTo>
                    <a:pt x="383451" y="615950"/>
                  </a:lnTo>
                  <a:lnTo>
                    <a:pt x="402780" y="612140"/>
                  </a:lnTo>
                  <a:lnTo>
                    <a:pt x="406501" y="610870"/>
                  </a:lnTo>
                  <a:lnTo>
                    <a:pt x="410222" y="609600"/>
                  </a:lnTo>
                  <a:lnTo>
                    <a:pt x="421373" y="605790"/>
                  </a:lnTo>
                  <a:lnTo>
                    <a:pt x="438251" y="599440"/>
                  </a:lnTo>
                  <a:lnTo>
                    <a:pt x="439508" y="600710"/>
                  </a:lnTo>
                  <a:lnTo>
                    <a:pt x="438302" y="600710"/>
                  </a:lnTo>
                  <a:lnTo>
                    <a:pt x="437832" y="601980"/>
                  </a:lnTo>
                  <a:lnTo>
                    <a:pt x="447878" y="598170"/>
                  </a:lnTo>
                  <a:lnTo>
                    <a:pt x="453021" y="596900"/>
                  </a:lnTo>
                  <a:lnTo>
                    <a:pt x="458165" y="595630"/>
                  </a:lnTo>
                  <a:lnTo>
                    <a:pt x="467550" y="594360"/>
                  </a:lnTo>
                  <a:lnTo>
                    <a:pt x="474865" y="588010"/>
                  </a:lnTo>
                  <a:lnTo>
                    <a:pt x="477520" y="584200"/>
                  </a:lnTo>
                  <a:lnTo>
                    <a:pt x="481063" y="584200"/>
                  </a:lnTo>
                  <a:lnTo>
                    <a:pt x="481457" y="586740"/>
                  </a:lnTo>
                  <a:lnTo>
                    <a:pt x="484238" y="586740"/>
                  </a:lnTo>
                  <a:lnTo>
                    <a:pt x="486257" y="584200"/>
                  </a:lnTo>
                  <a:lnTo>
                    <a:pt x="496404" y="582930"/>
                  </a:lnTo>
                  <a:lnTo>
                    <a:pt x="497065" y="579120"/>
                  </a:lnTo>
                  <a:lnTo>
                    <a:pt x="498894" y="580390"/>
                  </a:lnTo>
                  <a:lnTo>
                    <a:pt x="496989" y="581660"/>
                  </a:lnTo>
                  <a:lnTo>
                    <a:pt x="497332" y="581660"/>
                  </a:lnTo>
                  <a:lnTo>
                    <a:pt x="503732" y="580390"/>
                  </a:lnTo>
                  <a:lnTo>
                    <a:pt x="504863" y="579120"/>
                  </a:lnTo>
                  <a:lnTo>
                    <a:pt x="509384" y="574040"/>
                  </a:lnTo>
                  <a:lnTo>
                    <a:pt x="515493" y="572770"/>
                  </a:lnTo>
                  <a:lnTo>
                    <a:pt x="514096" y="575310"/>
                  </a:lnTo>
                  <a:lnTo>
                    <a:pt x="526770" y="572770"/>
                  </a:lnTo>
                  <a:lnTo>
                    <a:pt x="539445" y="570230"/>
                  </a:lnTo>
                  <a:lnTo>
                    <a:pt x="565365" y="562610"/>
                  </a:lnTo>
                  <a:lnTo>
                    <a:pt x="588987" y="552450"/>
                  </a:lnTo>
                  <a:lnTo>
                    <a:pt x="607479" y="538480"/>
                  </a:lnTo>
                  <a:lnTo>
                    <a:pt x="613219" y="534670"/>
                  </a:lnTo>
                  <a:lnTo>
                    <a:pt x="612305" y="541020"/>
                  </a:lnTo>
                  <a:lnTo>
                    <a:pt x="614934" y="539750"/>
                  </a:lnTo>
                  <a:lnTo>
                    <a:pt x="620483" y="534670"/>
                  </a:lnTo>
                  <a:lnTo>
                    <a:pt x="623265" y="532130"/>
                  </a:lnTo>
                  <a:lnTo>
                    <a:pt x="632167" y="525780"/>
                  </a:lnTo>
                  <a:lnTo>
                    <a:pt x="641299" y="520700"/>
                  </a:lnTo>
                  <a:lnTo>
                    <a:pt x="650303" y="513080"/>
                  </a:lnTo>
                  <a:lnTo>
                    <a:pt x="675335" y="481330"/>
                  </a:lnTo>
                  <a:lnTo>
                    <a:pt x="678649" y="470408"/>
                  </a:lnTo>
                  <a:lnTo>
                    <a:pt x="678637" y="467360"/>
                  </a:lnTo>
                  <a:lnTo>
                    <a:pt x="678218" y="461010"/>
                  </a:lnTo>
                  <a:lnTo>
                    <a:pt x="676097" y="455930"/>
                  </a:lnTo>
                  <a:lnTo>
                    <a:pt x="674992" y="454660"/>
                  </a:lnTo>
                  <a:lnTo>
                    <a:pt x="669531" y="468630"/>
                  </a:lnTo>
                  <a:lnTo>
                    <a:pt x="661441" y="481330"/>
                  </a:lnTo>
                  <a:lnTo>
                    <a:pt x="626351" y="509270"/>
                  </a:lnTo>
                  <a:lnTo>
                    <a:pt x="582053" y="528320"/>
                  </a:lnTo>
                  <a:lnTo>
                    <a:pt x="571436" y="534670"/>
                  </a:lnTo>
                  <a:lnTo>
                    <a:pt x="494601" y="562610"/>
                  </a:lnTo>
                  <a:lnTo>
                    <a:pt x="406717" y="582930"/>
                  </a:lnTo>
                  <a:lnTo>
                    <a:pt x="362331" y="591820"/>
                  </a:lnTo>
                  <a:lnTo>
                    <a:pt x="365721" y="593090"/>
                  </a:lnTo>
                  <a:lnTo>
                    <a:pt x="362724" y="595630"/>
                  </a:lnTo>
                  <a:lnTo>
                    <a:pt x="359727" y="596900"/>
                  </a:lnTo>
                  <a:lnTo>
                    <a:pt x="358787" y="595630"/>
                  </a:lnTo>
                  <a:lnTo>
                    <a:pt x="354482" y="599440"/>
                  </a:lnTo>
                  <a:lnTo>
                    <a:pt x="350024" y="599440"/>
                  </a:lnTo>
                  <a:lnTo>
                    <a:pt x="351396" y="596900"/>
                  </a:lnTo>
                  <a:lnTo>
                    <a:pt x="355117" y="595630"/>
                  </a:lnTo>
                  <a:lnTo>
                    <a:pt x="303530" y="603250"/>
                  </a:lnTo>
                  <a:lnTo>
                    <a:pt x="286169" y="604520"/>
                  </a:lnTo>
                  <a:lnTo>
                    <a:pt x="284988" y="608330"/>
                  </a:lnTo>
                  <a:lnTo>
                    <a:pt x="273926" y="605790"/>
                  </a:lnTo>
                  <a:lnTo>
                    <a:pt x="273596" y="608406"/>
                  </a:lnTo>
                  <a:lnTo>
                    <a:pt x="273494" y="609180"/>
                  </a:lnTo>
                  <a:lnTo>
                    <a:pt x="273443" y="609600"/>
                  </a:lnTo>
                  <a:lnTo>
                    <a:pt x="273304" y="609600"/>
                  </a:lnTo>
                  <a:lnTo>
                    <a:pt x="273494" y="609180"/>
                  </a:lnTo>
                  <a:lnTo>
                    <a:pt x="273494" y="608444"/>
                  </a:lnTo>
                  <a:lnTo>
                    <a:pt x="264083" y="610870"/>
                  </a:lnTo>
                  <a:lnTo>
                    <a:pt x="257175" y="610870"/>
                  </a:lnTo>
                  <a:lnTo>
                    <a:pt x="250469" y="609600"/>
                  </a:lnTo>
                  <a:lnTo>
                    <a:pt x="241223" y="608330"/>
                  </a:lnTo>
                  <a:lnTo>
                    <a:pt x="170205" y="608330"/>
                  </a:lnTo>
                  <a:lnTo>
                    <a:pt x="146786" y="607060"/>
                  </a:lnTo>
                  <a:lnTo>
                    <a:pt x="135089" y="607060"/>
                  </a:lnTo>
                  <a:lnTo>
                    <a:pt x="123418" y="605790"/>
                  </a:lnTo>
                  <a:lnTo>
                    <a:pt x="111734" y="605790"/>
                  </a:lnTo>
                  <a:lnTo>
                    <a:pt x="100076" y="604520"/>
                  </a:lnTo>
                  <a:lnTo>
                    <a:pt x="92290" y="604520"/>
                  </a:lnTo>
                  <a:lnTo>
                    <a:pt x="84493" y="603250"/>
                  </a:lnTo>
                  <a:lnTo>
                    <a:pt x="76720" y="603250"/>
                  </a:lnTo>
                  <a:lnTo>
                    <a:pt x="70891" y="601980"/>
                  </a:lnTo>
                  <a:lnTo>
                    <a:pt x="68414" y="601980"/>
                  </a:lnTo>
                  <a:lnTo>
                    <a:pt x="63754" y="600710"/>
                  </a:lnTo>
                  <a:lnTo>
                    <a:pt x="61772" y="601980"/>
                  </a:lnTo>
                  <a:lnTo>
                    <a:pt x="59728" y="600710"/>
                  </a:lnTo>
                  <a:lnTo>
                    <a:pt x="57886" y="599440"/>
                  </a:lnTo>
                  <a:lnTo>
                    <a:pt x="59728" y="598170"/>
                  </a:lnTo>
                  <a:lnTo>
                    <a:pt x="61036" y="596900"/>
                  </a:lnTo>
                  <a:lnTo>
                    <a:pt x="62547" y="595630"/>
                  </a:lnTo>
                  <a:lnTo>
                    <a:pt x="62280" y="595630"/>
                  </a:lnTo>
                  <a:lnTo>
                    <a:pt x="67500" y="593090"/>
                  </a:lnTo>
                  <a:lnTo>
                    <a:pt x="84061" y="582930"/>
                  </a:lnTo>
                  <a:lnTo>
                    <a:pt x="86131" y="581660"/>
                  </a:lnTo>
                  <a:lnTo>
                    <a:pt x="90271" y="579120"/>
                  </a:lnTo>
                  <a:lnTo>
                    <a:pt x="102184" y="571500"/>
                  </a:lnTo>
                  <a:lnTo>
                    <a:pt x="116078" y="562610"/>
                  </a:lnTo>
                  <a:lnTo>
                    <a:pt x="135928" y="549910"/>
                  </a:lnTo>
                  <a:lnTo>
                    <a:pt x="137744" y="547370"/>
                  </a:lnTo>
                  <a:lnTo>
                    <a:pt x="140474" y="543560"/>
                  </a:lnTo>
                  <a:lnTo>
                    <a:pt x="141376" y="542290"/>
                  </a:lnTo>
                  <a:lnTo>
                    <a:pt x="148475" y="535940"/>
                  </a:lnTo>
                  <a:lnTo>
                    <a:pt x="155905" y="530860"/>
                  </a:lnTo>
                  <a:lnTo>
                    <a:pt x="156984" y="529590"/>
                  </a:lnTo>
                  <a:lnTo>
                    <a:pt x="162382" y="523240"/>
                  </a:lnTo>
                  <a:lnTo>
                    <a:pt x="162737" y="524510"/>
                  </a:lnTo>
                  <a:lnTo>
                    <a:pt x="164401" y="523240"/>
                  </a:lnTo>
                  <a:lnTo>
                    <a:pt x="167741" y="520700"/>
                  </a:lnTo>
                  <a:lnTo>
                    <a:pt x="172593" y="518160"/>
                  </a:lnTo>
                  <a:lnTo>
                    <a:pt x="178371" y="515620"/>
                  </a:lnTo>
                  <a:lnTo>
                    <a:pt x="186182" y="513080"/>
                  </a:lnTo>
                  <a:lnTo>
                    <a:pt x="185648" y="511810"/>
                  </a:lnTo>
                  <a:lnTo>
                    <a:pt x="185115" y="510540"/>
                  </a:lnTo>
                  <a:lnTo>
                    <a:pt x="190068" y="509270"/>
                  </a:lnTo>
                  <a:lnTo>
                    <a:pt x="186550" y="508000"/>
                  </a:lnTo>
                  <a:lnTo>
                    <a:pt x="187083" y="506730"/>
                  </a:lnTo>
                  <a:lnTo>
                    <a:pt x="188683" y="502920"/>
                  </a:lnTo>
                  <a:lnTo>
                    <a:pt x="196164" y="506730"/>
                  </a:lnTo>
                  <a:lnTo>
                    <a:pt x="200609" y="501764"/>
                  </a:lnTo>
                  <a:lnTo>
                    <a:pt x="199428" y="500380"/>
                  </a:lnTo>
                  <a:lnTo>
                    <a:pt x="201193" y="500380"/>
                  </a:lnTo>
                  <a:lnTo>
                    <a:pt x="206146" y="495300"/>
                  </a:lnTo>
                  <a:lnTo>
                    <a:pt x="207225" y="496570"/>
                  </a:lnTo>
                  <a:lnTo>
                    <a:pt x="209816" y="497840"/>
                  </a:lnTo>
                  <a:lnTo>
                    <a:pt x="216166" y="495300"/>
                  </a:lnTo>
                  <a:lnTo>
                    <a:pt x="219341" y="494030"/>
                  </a:lnTo>
                  <a:lnTo>
                    <a:pt x="237134" y="480060"/>
                  </a:lnTo>
                  <a:lnTo>
                    <a:pt x="251726" y="467360"/>
                  </a:lnTo>
                  <a:lnTo>
                    <a:pt x="254647" y="464820"/>
                  </a:lnTo>
                  <a:lnTo>
                    <a:pt x="261010" y="459740"/>
                  </a:lnTo>
                  <a:lnTo>
                    <a:pt x="272135" y="450850"/>
                  </a:lnTo>
                  <a:lnTo>
                    <a:pt x="275691" y="448310"/>
                  </a:lnTo>
                  <a:lnTo>
                    <a:pt x="288404" y="439216"/>
                  </a:lnTo>
                  <a:lnTo>
                    <a:pt x="286169" y="436880"/>
                  </a:lnTo>
                  <a:lnTo>
                    <a:pt x="288404" y="435610"/>
                  </a:lnTo>
                  <a:lnTo>
                    <a:pt x="294220" y="438150"/>
                  </a:lnTo>
                  <a:lnTo>
                    <a:pt x="295059" y="427990"/>
                  </a:lnTo>
                  <a:lnTo>
                    <a:pt x="300405" y="426720"/>
                  </a:lnTo>
                  <a:lnTo>
                    <a:pt x="300863" y="427990"/>
                  </a:lnTo>
                  <a:lnTo>
                    <a:pt x="299237" y="429260"/>
                  </a:lnTo>
                  <a:lnTo>
                    <a:pt x="298513" y="430530"/>
                  </a:lnTo>
                  <a:lnTo>
                    <a:pt x="304457" y="426720"/>
                  </a:lnTo>
                  <a:lnTo>
                    <a:pt x="306438" y="425450"/>
                  </a:lnTo>
                  <a:lnTo>
                    <a:pt x="313258" y="419100"/>
                  </a:lnTo>
                  <a:lnTo>
                    <a:pt x="319951" y="412750"/>
                  </a:lnTo>
                  <a:lnTo>
                    <a:pt x="325628" y="408940"/>
                  </a:lnTo>
                  <a:lnTo>
                    <a:pt x="327520" y="407670"/>
                  </a:lnTo>
                  <a:lnTo>
                    <a:pt x="327228" y="408254"/>
                  </a:lnTo>
                  <a:lnTo>
                    <a:pt x="327710" y="407670"/>
                  </a:lnTo>
                  <a:lnTo>
                    <a:pt x="330885" y="403860"/>
                  </a:lnTo>
                  <a:lnTo>
                    <a:pt x="331939" y="402590"/>
                  </a:lnTo>
                  <a:lnTo>
                    <a:pt x="339725" y="396240"/>
                  </a:lnTo>
                  <a:lnTo>
                    <a:pt x="347014" y="389890"/>
                  </a:lnTo>
                  <a:lnTo>
                    <a:pt x="350901" y="384810"/>
                  </a:lnTo>
                  <a:lnTo>
                    <a:pt x="351878" y="383540"/>
                  </a:lnTo>
                  <a:lnTo>
                    <a:pt x="352094" y="387350"/>
                  </a:lnTo>
                  <a:lnTo>
                    <a:pt x="354977" y="383540"/>
                  </a:lnTo>
                  <a:lnTo>
                    <a:pt x="356895" y="381000"/>
                  </a:lnTo>
                  <a:lnTo>
                    <a:pt x="359524" y="379730"/>
                  </a:lnTo>
                  <a:lnTo>
                    <a:pt x="362991" y="373380"/>
                  </a:lnTo>
                  <a:lnTo>
                    <a:pt x="369608" y="367030"/>
                  </a:lnTo>
                  <a:lnTo>
                    <a:pt x="376732" y="360680"/>
                  </a:lnTo>
                  <a:lnTo>
                    <a:pt x="381723" y="353060"/>
                  </a:lnTo>
                  <a:lnTo>
                    <a:pt x="382346" y="354330"/>
                  </a:lnTo>
                  <a:lnTo>
                    <a:pt x="383514" y="353060"/>
                  </a:lnTo>
                  <a:lnTo>
                    <a:pt x="390486" y="345440"/>
                  </a:lnTo>
                  <a:lnTo>
                    <a:pt x="398792" y="335280"/>
                  </a:lnTo>
                  <a:lnTo>
                    <a:pt x="406895" y="323850"/>
                  </a:lnTo>
                  <a:lnTo>
                    <a:pt x="408571" y="321310"/>
                  </a:lnTo>
                  <a:lnTo>
                    <a:pt x="414464" y="312420"/>
                  </a:lnTo>
                  <a:lnTo>
                    <a:pt x="419760" y="303530"/>
                  </a:lnTo>
                  <a:lnTo>
                    <a:pt x="421271" y="300990"/>
                  </a:lnTo>
                  <a:lnTo>
                    <a:pt x="424980" y="292100"/>
                  </a:lnTo>
                  <a:lnTo>
                    <a:pt x="427101" y="287020"/>
                  </a:lnTo>
                  <a:lnTo>
                    <a:pt x="429882" y="279400"/>
                  </a:lnTo>
                  <a:lnTo>
                    <a:pt x="431749" y="274320"/>
                  </a:lnTo>
                  <a:lnTo>
                    <a:pt x="435013" y="260350"/>
                  </a:lnTo>
                  <a:lnTo>
                    <a:pt x="444017" y="218440"/>
                  </a:lnTo>
                  <a:lnTo>
                    <a:pt x="444766" y="212102"/>
                  </a:lnTo>
                  <a:lnTo>
                    <a:pt x="443369" y="194310"/>
                  </a:lnTo>
                  <a:lnTo>
                    <a:pt x="442125" y="190500"/>
                  </a:lnTo>
                  <a:lnTo>
                    <a:pt x="440944" y="194310"/>
                  </a:lnTo>
                  <a:lnTo>
                    <a:pt x="440016" y="190500"/>
                  </a:lnTo>
                  <a:lnTo>
                    <a:pt x="439648" y="185420"/>
                  </a:lnTo>
                  <a:lnTo>
                    <a:pt x="442099" y="190500"/>
                  </a:lnTo>
                  <a:lnTo>
                    <a:pt x="442696" y="187960"/>
                  </a:lnTo>
                  <a:lnTo>
                    <a:pt x="442087" y="185420"/>
                  </a:lnTo>
                  <a:lnTo>
                    <a:pt x="440867" y="180340"/>
                  </a:lnTo>
                  <a:lnTo>
                    <a:pt x="440550" y="179070"/>
                  </a:lnTo>
                  <a:lnTo>
                    <a:pt x="439293" y="170180"/>
                  </a:lnTo>
                  <a:lnTo>
                    <a:pt x="438073" y="159994"/>
                  </a:lnTo>
                  <a:lnTo>
                    <a:pt x="436105" y="149860"/>
                  </a:lnTo>
                  <a:lnTo>
                    <a:pt x="434657" y="148590"/>
                  </a:lnTo>
                  <a:lnTo>
                    <a:pt x="433819" y="146050"/>
                  </a:lnTo>
                  <a:lnTo>
                    <a:pt x="433400" y="144780"/>
                  </a:lnTo>
                  <a:lnTo>
                    <a:pt x="432168" y="146050"/>
                  </a:lnTo>
                  <a:lnTo>
                    <a:pt x="430504" y="134620"/>
                  </a:lnTo>
                  <a:lnTo>
                    <a:pt x="426123" y="121920"/>
                  </a:lnTo>
                  <a:lnTo>
                    <a:pt x="422287" y="113030"/>
                  </a:lnTo>
                  <a:lnTo>
                    <a:pt x="421195" y="110490"/>
                  </a:lnTo>
                  <a:lnTo>
                    <a:pt x="419239" y="102870"/>
                  </a:lnTo>
                  <a:lnTo>
                    <a:pt x="418579" y="100330"/>
                  </a:lnTo>
                  <a:lnTo>
                    <a:pt x="417931" y="97790"/>
                  </a:lnTo>
                  <a:lnTo>
                    <a:pt x="415404" y="100330"/>
                  </a:lnTo>
                  <a:lnTo>
                    <a:pt x="413105" y="96520"/>
                  </a:lnTo>
                  <a:lnTo>
                    <a:pt x="410870" y="91440"/>
                  </a:lnTo>
                  <a:lnTo>
                    <a:pt x="408533" y="87630"/>
                  </a:lnTo>
                  <a:lnTo>
                    <a:pt x="407517" y="83820"/>
                  </a:lnTo>
                  <a:lnTo>
                    <a:pt x="410121" y="83820"/>
                  </a:lnTo>
                  <a:lnTo>
                    <a:pt x="409460" y="82550"/>
                  </a:lnTo>
                  <a:lnTo>
                    <a:pt x="408139" y="80010"/>
                  </a:lnTo>
                  <a:lnTo>
                    <a:pt x="405053" y="72390"/>
                  </a:lnTo>
                  <a:lnTo>
                    <a:pt x="402399" y="66040"/>
                  </a:lnTo>
                  <a:lnTo>
                    <a:pt x="399732" y="57150"/>
                  </a:lnTo>
                  <a:lnTo>
                    <a:pt x="396887" y="50800"/>
                  </a:lnTo>
                  <a:lnTo>
                    <a:pt x="393319" y="50800"/>
                  </a:lnTo>
                  <a:lnTo>
                    <a:pt x="391629" y="44450"/>
                  </a:lnTo>
                  <a:lnTo>
                    <a:pt x="392366" y="42710"/>
                  </a:lnTo>
                  <a:lnTo>
                    <a:pt x="394068" y="44450"/>
                  </a:lnTo>
                  <a:lnTo>
                    <a:pt x="401751" y="52070"/>
                  </a:lnTo>
                  <a:lnTo>
                    <a:pt x="409651" y="58420"/>
                  </a:lnTo>
                  <a:lnTo>
                    <a:pt x="417817" y="64770"/>
                  </a:lnTo>
                  <a:lnTo>
                    <a:pt x="426288" y="71120"/>
                  </a:lnTo>
                  <a:lnTo>
                    <a:pt x="425678" y="73660"/>
                  </a:lnTo>
                  <a:lnTo>
                    <a:pt x="441058" y="87630"/>
                  </a:lnTo>
                  <a:lnTo>
                    <a:pt x="455434" y="100330"/>
                  </a:lnTo>
                  <a:lnTo>
                    <a:pt x="469874" y="114300"/>
                  </a:lnTo>
                  <a:lnTo>
                    <a:pt x="485444" y="125730"/>
                  </a:lnTo>
                  <a:lnTo>
                    <a:pt x="489204" y="132080"/>
                  </a:lnTo>
                  <a:lnTo>
                    <a:pt x="496201" y="140970"/>
                  </a:lnTo>
                  <a:lnTo>
                    <a:pt x="500926" y="146050"/>
                  </a:lnTo>
                  <a:lnTo>
                    <a:pt x="509193" y="151130"/>
                  </a:lnTo>
                  <a:lnTo>
                    <a:pt x="511276" y="153670"/>
                  </a:lnTo>
                  <a:lnTo>
                    <a:pt x="518553" y="156210"/>
                  </a:lnTo>
                  <a:lnTo>
                    <a:pt x="521169" y="158750"/>
                  </a:lnTo>
                  <a:lnTo>
                    <a:pt x="520941" y="161290"/>
                  </a:lnTo>
                  <a:lnTo>
                    <a:pt x="521119" y="162560"/>
                  </a:lnTo>
                  <a:lnTo>
                    <a:pt x="526326" y="170180"/>
                  </a:lnTo>
                  <a:lnTo>
                    <a:pt x="531215" y="177800"/>
                  </a:lnTo>
                  <a:lnTo>
                    <a:pt x="536511" y="182880"/>
                  </a:lnTo>
                  <a:lnTo>
                    <a:pt x="543001" y="187960"/>
                  </a:lnTo>
                  <a:lnTo>
                    <a:pt x="541413" y="189230"/>
                  </a:lnTo>
                  <a:lnTo>
                    <a:pt x="547954" y="194310"/>
                  </a:lnTo>
                  <a:lnTo>
                    <a:pt x="554786" y="199390"/>
                  </a:lnTo>
                  <a:lnTo>
                    <a:pt x="561009" y="205740"/>
                  </a:lnTo>
                  <a:lnTo>
                    <a:pt x="565696" y="212064"/>
                  </a:lnTo>
                  <a:lnTo>
                    <a:pt x="569290" y="213360"/>
                  </a:lnTo>
                  <a:lnTo>
                    <a:pt x="575348" y="219456"/>
                  </a:lnTo>
                  <a:lnTo>
                    <a:pt x="574471" y="219710"/>
                  </a:lnTo>
                  <a:lnTo>
                    <a:pt x="576834" y="220954"/>
                  </a:lnTo>
                  <a:lnTo>
                    <a:pt x="579247" y="222250"/>
                  </a:lnTo>
                  <a:lnTo>
                    <a:pt x="573925" y="220980"/>
                  </a:lnTo>
                  <a:lnTo>
                    <a:pt x="595833" y="246380"/>
                  </a:lnTo>
                  <a:lnTo>
                    <a:pt x="606869" y="259080"/>
                  </a:lnTo>
                  <a:lnTo>
                    <a:pt x="618210" y="270510"/>
                  </a:lnTo>
                  <a:lnTo>
                    <a:pt x="620699" y="276860"/>
                  </a:lnTo>
                  <a:lnTo>
                    <a:pt x="625906" y="284480"/>
                  </a:lnTo>
                  <a:lnTo>
                    <a:pt x="631990" y="292100"/>
                  </a:lnTo>
                  <a:lnTo>
                    <a:pt x="637133" y="299720"/>
                  </a:lnTo>
                  <a:lnTo>
                    <a:pt x="641565" y="304800"/>
                  </a:lnTo>
                  <a:lnTo>
                    <a:pt x="645731" y="311150"/>
                  </a:lnTo>
                  <a:lnTo>
                    <a:pt x="650113" y="316230"/>
                  </a:lnTo>
                  <a:lnTo>
                    <a:pt x="655154" y="320040"/>
                  </a:lnTo>
                  <a:lnTo>
                    <a:pt x="653288" y="321310"/>
                  </a:lnTo>
                  <a:lnTo>
                    <a:pt x="657339" y="328930"/>
                  </a:lnTo>
                  <a:lnTo>
                    <a:pt x="661682" y="336550"/>
                  </a:lnTo>
                  <a:lnTo>
                    <a:pt x="665949" y="345440"/>
                  </a:lnTo>
                  <a:lnTo>
                    <a:pt x="669747" y="354330"/>
                  </a:lnTo>
                  <a:lnTo>
                    <a:pt x="672376" y="361950"/>
                  </a:lnTo>
                  <a:lnTo>
                    <a:pt x="675627" y="359410"/>
                  </a:lnTo>
                  <a:lnTo>
                    <a:pt x="679183" y="364490"/>
                  </a:lnTo>
                  <a:lnTo>
                    <a:pt x="677049" y="365760"/>
                  </a:lnTo>
                  <a:lnTo>
                    <a:pt x="680935" y="372110"/>
                  </a:lnTo>
                  <a:lnTo>
                    <a:pt x="685088" y="372110"/>
                  </a:lnTo>
                  <a:lnTo>
                    <a:pt x="688276" y="373380"/>
                  </a:lnTo>
                  <a:lnTo>
                    <a:pt x="688428" y="379730"/>
                  </a:lnTo>
                  <a:lnTo>
                    <a:pt x="690270" y="379730"/>
                  </a:lnTo>
                  <a:lnTo>
                    <a:pt x="690206" y="384810"/>
                  </a:lnTo>
                  <a:lnTo>
                    <a:pt x="687476" y="379730"/>
                  </a:lnTo>
                  <a:lnTo>
                    <a:pt x="683552" y="377190"/>
                  </a:lnTo>
                  <a:lnTo>
                    <a:pt x="679323" y="374650"/>
                  </a:lnTo>
                  <a:lnTo>
                    <a:pt x="681062" y="383540"/>
                  </a:lnTo>
                  <a:lnTo>
                    <a:pt x="689305" y="388620"/>
                  </a:lnTo>
                  <a:lnTo>
                    <a:pt x="686765" y="394970"/>
                  </a:lnTo>
                  <a:lnTo>
                    <a:pt x="687451" y="401320"/>
                  </a:lnTo>
                  <a:lnTo>
                    <a:pt x="689165" y="406400"/>
                  </a:lnTo>
                  <a:lnTo>
                    <a:pt x="691222" y="406400"/>
                  </a:lnTo>
                  <a:lnTo>
                    <a:pt x="691222" y="411480"/>
                  </a:lnTo>
                  <a:lnTo>
                    <a:pt x="689229" y="407670"/>
                  </a:lnTo>
                  <a:lnTo>
                    <a:pt x="690092" y="412750"/>
                  </a:lnTo>
                  <a:lnTo>
                    <a:pt x="690562" y="416560"/>
                  </a:lnTo>
                  <a:lnTo>
                    <a:pt x="691591" y="418528"/>
                  </a:lnTo>
                  <a:lnTo>
                    <a:pt x="692378" y="416560"/>
                  </a:lnTo>
                  <a:lnTo>
                    <a:pt x="692086" y="415290"/>
                  </a:lnTo>
                  <a:lnTo>
                    <a:pt x="694804" y="417830"/>
                  </a:lnTo>
                  <a:lnTo>
                    <a:pt x="694817" y="422910"/>
                  </a:lnTo>
                  <a:lnTo>
                    <a:pt x="698487" y="421640"/>
                  </a:lnTo>
                  <a:lnTo>
                    <a:pt x="697458" y="419100"/>
                  </a:lnTo>
                  <a:lnTo>
                    <a:pt x="696836" y="419100"/>
                  </a:lnTo>
                  <a:lnTo>
                    <a:pt x="696912" y="415290"/>
                  </a:lnTo>
                  <a:lnTo>
                    <a:pt x="699681" y="416560"/>
                  </a:lnTo>
                  <a:lnTo>
                    <a:pt x="700697" y="425450"/>
                  </a:lnTo>
                  <a:lnTo>
                    <a:pt x="698233" y="427990"/>
                  </a:lnTo>
                  <a:lnTo>
                    <a:pt x="695540" y="430530"/>
                  </a:lnTo>
                  <a:lnTo>
                    <a:pt x="694016" y="421640"/>
                  </a:lnTo>
                  <a:lnTo>
                    <a:pt x="692391" y="425450"/>
                  </a:lnTo>
                  <a:lnTo>
                    <a:pt x="694512" y="430530"/>
                  </a:lnTo>
                  <a:lnTo>
                    <a:pt x="696341" y="435610"/>
                  </a:lnTo>
                  <a:lnTo>
                    <a:pt x="696493" y="436130"/>
                  </a:lnTo>
                  <a:lnTo>
                    <a:pt x="698195" y="433070"/>
                  </a:lnTo>
                  <a:lnTo>
                    <a:pt x="700659" y="434340"/>
                  </a:lnTo>
                  <a:lnTo>
                    <a:pt x="700405" y="433070"/>
                  </a:lnTo>
                  <a:lnTo>
                    <a:pt x="699884" y="430530"/>
                  </a:lnTo>
                  <a:lnTo>
                    <a:pt x="699376" y="427990"/>
                  </a:lnTo>
                  <a:lnTo>
                    <a:pt x="702056" y="427990"/>
                  </a:lnTo>
                  <a:close/>
                </a:path>
              </a:pathLst>
            </a:custGeom>
            <a:solidFill>
              <a:srgbClr val="000000"/>
            </a:solidFill>
          </p:spPr>
          <p:txBody>
            <a:bodyPr wrap="square" lIns="0" tIns="0" rIns="0" bIns="0" rtlCol="0"/>
            <a:lstStyle/>
            <a:p>
              <a:endParaRPr/>
            </a:p>
          </p:txBody>
        </p:sp>
        <p:sp>
          <p:nvSpPr>
            <p:cNvPr id="39" name="object 39"/>
            <p:cNvSpPr/>
            <p:nvPr/>
          </p:nvSpPr>
          <p:spPr>
            <a:xfrm>
              <a:off x="8350205" y="1398444"/>
              <a:ext cx="577215" cy="721360"/>
            </a:xfrm>
            <a:custGeom>
              <a:avLst/>
              <a:gdLst/>
              <a:ahLst/>
              <a:cxnLst/>
              <a:rect l="l" t="t" r="r" b="b"/>
              <a:pathLst>
                <a:path w="577215" h="721360">
                  <a:moveTo>
                    <a:pt x="130092" y="0"/>
                  </a:moveTo>
                  <a:lnTo>
                    <a:pt x="69173" y="13669"/>
                  </a:lnTo>
                  <a:lnTo>
                    <a:pt x="24151" y="57846"/>
                  </a:lnTo>
                  <a:lnTo>
                    <a:pt x="9237" y="96613"/>
                  </a:lnTo>
                  <a:lnTo>
                    <a:pt x="1294" y="146921"/>
                  </a:lnTo>
                  <a:lnTo>
                    <a:pt x="0" y="210038"/>
                  </a:lnTo>
                  <a:lnTo>
                    <a:pt x="2467" y="257250"/>
                  </a:lnTo>
                  <a:lnTo>
                    <a:pt x="7221" y="304454"/>
                  </a:lnTo>
                  <a:lnTo>
                    <a:pt x="14236" y="351564"/>
                  </a:lnTo>
                  <a:lnTo>
                    <a:pt x="23487" y="398496"/>
                  </a:lnTo>
                  <a:lnTo>
                    <a:pt x="34950" y="445166"/>
                  </a:lnTo>
                  <a:lnTo>
                    <a:pt x="48599" y="491490"/>
                  </a:lnTo>
                  <a:lnTo>
                    <a:pt x="64410" y="537382"/>
                  </a:lnTo>
                  <a:lnTo>
                    <a:pt x="82357" y="582759"/>
                  </a:lnTo>
                  <a:lnTo>
                    <a:pt x="102416" y="627536"/>
                  </a:lnTo>
                  <a:lnTo>
                    <a:pt x="124561" y="671628"/>
                  </a:lnTo>
                  <a:lnTo>
                    <a:pt x="150850" y="718419"/>
                  </a:lnTo>
                  <a:lnTo>
                    <a:pt x="161315" y="721302"/>
                  </a:lnTo>
                  <a:lnTo>
                    <a:pt x="168262" y="719740"/>
                  </a:lnTo>
                  <a:lnTo>
                    <a:pt x="172262" y="715104"/>
                  </a:lnTo>
                  <a:lnTo>
                    <a:pt x="173766" y="699002"/>
                  </a:lnTo>
                  <a:lnTo>
                    <a:pt x="176956" y="671428"/>
                  </a:lnTo>
                  <a:lnTo>
                    <a:pt x="182626" y="629983"/>
                  </a:lnTo>
                  <a:lnTo>
                    <a:pt x="191101" y="577853"/>
                  </a:lnTo>
                  <a:lnTo>
                    <a:pt x="202703" y="518225"/>
                  </a:lnTo>
                  <a:lnTo>
                    <a:pt x="217757" y="454286"/>
                  </a:lnTo>
                  <a:lnTo>
                    <a:pt x="236586" y="389222"/>
                  </a:lnTo>
                  <a:lnTo>
                    <a:pt x="259515" y="326222"/>
                  </a:lnTo>
                  <a:lnTo>
                    <a:pt x="286867" y="268471"/>
                  </a:lnTo>
                  <a:lnTo>
                    <a:pt x="318231" y="225125"/>
                  </a:lnTo>
                  <a:lnTo>
                    <a:pt x="354527" y="196317"/>
                  </a:lnTo>
                  <a:lnTo>
                    <a:pt x="394138" y="179128"/>
                  </a:lnTo>
                  <a:lnTo>
                    <a:pt x="435446" y="170639"/>
                  </a:lnTo>
                  <a:lnTo>
                    <a:pt x="476834" y="167933"/>
                  </a:lnTo>
                  <a:lnTo>
                    <a:pt x="529261" y="168263"/>
                  </a:lnTo>
                  <a:lnTo>
                    <a:pt x="552973" y="168156"/>
                  </a:lnTo>
                  <a:lnTo>
                    <a:pt x="569658" y="167175"/>
                  </a:lnTo>
                  <a:lnTo>
                    <a:pt x="574471" y="162921"/>
                  </a:lnTo>
                  <a:lnTo>
                    <a:pt x="576732" y="151592"/>
                  </a:lnTo>
                  <a:lnTo>
                    <a:pt x="573925" y="145814"/>
                  </a:lnTo>
                  <a:lnTo>
                    <a:pt x="519554" y="120044"/>
                  </a:lnTo>
                  <a:lnTo>
                    <a:pt x="465257" y="96238"/>
                  </a:lnTo>
                  <a:lnTo>
                    <a:pt x="396704" y="68452"/>
                  </a:lnTo>
                  <a:lnTo>
                    <a:pt x="318046" y="39807"/>
                  </a:lnTo>
                  <a:lnTo>
                    <a:pt x="274216" y="25654"/>
                  </a:lnTo>
                  <a:lnTo>
                    <a:pt x="234881" y="14674"/>
                  </a:lnTo>
                  <a:lnTo>
                    <a:pt x="168605" y="1923"/>
                  </a:lnTo>
                  <a:lnTo>
                    <a:pt x="130092" y="0"/>
                  </a:lnTo>
                  <a:close/>
                </a:path>
              </a:pathLst>
            </a:custGeom>
            <a:solidFill>
              <a:srgbClr val="F1F1F2"/>
            </a:solidFill>
          </p:spPr>
          <p:txBody>
            <a:bodyPr wrap="square" lIns="0" tIns="0" rIns="0" bIns="0" rtlCol="0"/>
            <a:lstStyle/>
            <a:p>
              <a:endParaRPr/>
            </a:p>
          </p:txBody>
        </p:sp>
        <p:sp>
          <p:nvSpPr>
            <p:cNvPr id="40" name="object 40"/>
            <p:cNvSpPr/>
            <p:nvPr/>
          </p:nvSpPr>
          <p:spPr>
            <a:xfrm>
              <a:off x="8327847" y="1388909"/>
              <a:ext cx="615950" cy="755650"/>
            </a:xfrm>
            <a:custGeom>
              <a:avLst/>
              <a:gdLst/>
              <a:ahLst/>
              <a:cxnLst/>
              <a:rect l="l" t="t" r="r" b="b"/>
              <a:pathLst>
                <a:path w="615950" h="755650">
                  <a:moveTo>
                    <a:pt x="68516" y="33108"/>
                  </a:moveTo>
                  <a:lnTo>
                    <a:pt x="67868" y="33185"/>
                  </a:lnTo>
                  <a:lnTo>
                    <a:pt x="66687" y="33083"/>
                  </a:lnTo>
                  <a:lnTo>
                    <a:pt x="68414" y="30556"/>
                  </a:lnTo>
                  <a:lnTo>
                    <a:pt x="65633" y="31445"/>
                  </a:lnTo>
                  <a:lnTo>
                    <a:pt x="65112" y="33337"/>
                  </a:lnTo>
                  <a:lnTo>
                    <a:pt x="65227" y="35090"/>
                  </a:lnTo>
                  <a:lnTo>
                    <a:pt x="68516" y="33108"/>
                  </a:lnTo>
                  <a:close/>
                </a:path>
                <a:path w="615950" h="755650">
                  <a:moveTo>
                    <a:pt x="68948" y="481088"/>
                  </a:moveTo>
                  <a:lnTo>
                    <a:pt x="68783" y="480060"/>
                  </a:lnTo>
                  <a:lnTo>
                    <a:pt x="68643" y="480441"/>
                  </a:lnTo>
                  <a:lnTo>
                    <a:pt x="68948" y="481088"/>
                  </a:lnTo>
                  <a:close/>
                </a:path>
                <a:path w="615950" h="755650">
                  <a:moveTo>
                    <a:pt x="70218" y="483870"/>
                  </a:moveTo>
                  <a:lnTo>
                    <a:pt x="68948" y="481088"/>
                  </a:lnTo>
                  <a:lnTo>
                    <a:pt x="69824" y="486638"/>
                  </a:lnTo>
                  <a:lnTo>
                    <a:pt x="70218" y="483870"/>
                  </a:lnTo>
                  <a:close/>
                </a:path>
                <a:path w="615950" h="755650">
                  <a:moveTo>
                    <a:pt x="70332" y="489864"/>
                  </a:moveTo>
                  <a:lnTo>
                    <a:pt x="69824" y="486638"/>
                  </a:lnTo>
                  <a:lnTo>
                    <a:pt x="69316" y="490220"/>
                  </a:lnTo>
                  <a:lnTo>
                    <a:pt x="70332" y="489864"/>
                  </a:lnTo>
                  <a:close/>
                </a:path>
                <a:path w="615950" h="755650">
                  <a:moveTo>
                    <a:pt x="72936" y="488950"/>
                  </a:moveTo>
                  <a:lnTo>
                    <a:pt x="70332" y="489864"/>
                  </a:lnTo>
                  <a:lnTo>
                    <a:pt x="70993" y="494030"/>
                  </a:lnTo>
                  <a:lnTo>
                    <a:pt x="72936" y="488950"/>
                  </a:lnTo>
                  <a:close/>
                </a:path>
                <a:path w="615950" h="755650">
                  <a:moveTo>
                    <a:pt x="84035" y="22847"/>
                  </a:moveTo>
                  <a:lnTo>
                    <a:pt x="78778" y="24904"/>
                  </a:lnTo>
                  <a:lnTo>
                    <a:pt x="76136" y="24244"/>
                  </a:lnTo>
                  <a:lnTo>
                    <a:pt x="76631" y="26035"/>
                  </a:lnTo>
                  <a:lnTo>
                    <a:pt x="80276" y="26187"/>
                  </a:lnTo>
                  <a:lnTo>
                    <a:pt x="81711" y="27470"/>
                  </a:lnTo>
                  <a:lnTo>
                    <a:pt x="84035" y="22847"/>
                  </a:lnTo>
                  <a:close/>
                </a:path>
                <a:path w="615950" h="755650">
                  <a:moveTo>
                    <a:pt x="88493" y="25247"/>
                  </a:moveTo>
                  <a:lnTo>
                    <a:pt x="87845" y="25400"/>
                  </a:lnTo>
                  <a:lnTo>
                    <a:pt x="86296" y="27940"/>
                  </a:lnTo>
                  <a:lnTo>
                    <a:pt x="88493" y="25247"/>
                  </a:lnTo>
                  <a:close/>
                </a:path>
                <a:path w="615950" h="755650">
                  <a:moveTo>
                    <a:pt x="104444" y="12700"/>
                  </a:moveTo>
                  <a:lnTo>
                    <a:pt x="103009" y="12700"/>
                  </a:lnTo>
                  <a:lnTo>
                    <a:pt x="103035" y="13970"/>
                  </a:lnTo>
                  <a:lnTo>
                    <a:pt x="104444" y="12700"/>
                  </a:lnTo>
                  <a:close/>
                </a:path>
                <a:path w="615950" h="755650">
                  <a:moveTo>
                    <a:pt x="138353" y="15240"/>
                  </a:moveTo>
                  <a:lnTo>
                    <a:pt x="137515" y="14592"/>
                  </a:lnTo>
                  <a:lnTo>
                    <a:pt x="136309" y="19050"/>
                  </a:lnTo>
                  <a:lnTo>
                    <a:pt x="138353" y="15240"/>
                  </a:lnTo>
                  <a:close/>
                </a:path>
                <a:path w="615950" h="755650">
                  <a:moveTo>
                    <a:pt x="165950" y="706501"/>
                  </a:moveTo>
                  <a:lnTo>
                    <a:pt x="165455" y="705739"/>
                  </a:lnTo>
                  <a:lnTo>
                    <a:pt x="164731" y="711758"/>
                  </a:lnTo>
                  <a:lnTo>
                    <a:pt x="165950" y="706501"/>
                  </a:lnTo>
                  <a:close/>
                </a:path>
                <a:path w="615950" h="755650">
                  <a:moveTo>
                    <a:pt x="194716" y="616800"/>
                  </a:moveTo>
                  <a:lnTo>
                    <a:pt x="194500" y="616115"/>
                  </a:lnTo>
                  <a:lnTo>
                    <a:pt x="193611" y="613283"/>
                  </a:lnTo>
                  <a:lnTo>
                    <a:pt x="193243" y="616686"/>
                  </a:lnTo>
                  <a:lnTo>
                    <a:pt x="193598" y="616115"/>
                  </a:lnTo>
                  <a:lnTo>
                    <a:pt x="194716" y="616800"/>
                  </a:lnTo>
                  <a:close/>
                </a:path>
                <a:path w="615950" h="755650">
                  <a:moveTo>
                    <a:pt x="195300" y="617156"/>
                  </a:moveTo>
                  <a:lnTo>
                    <a:pt x="194716" y="616800"/>
                  </a:lnTo>
                  <a:lnTo>
                    <a:pt x="195186" y="618286"/>
                  </a:lnTo>
                  <a:lnTo>
                    <a:pt x="195300" y="617156"/>
                  </a:lnTo>
                  <a:close/>
                </a:path>
                <a:path w="615950" h="755650">
                  <a:moveTo>
                    <a:pt x="196138" y="617677"/>
                  </a:moveTo>
                  <a:lnTo>
                    <a:pt x="195643" y="613765"/>
                  </a:lnTo>
                  <a:lnTo>
                    <a:pt x="195300" y="617156"/>
                  </a:lnTo>
                  <a:lnTo>
                    <a:pt x="196138" y="617677"/>
                  </a:lnTo>
                  <a:close/>
                </a:path>
                <a:path w="615950" h="755650">
                  <a:moveTo>
                    <a:pt x="198577" y="634149"/>
                  </a:moveTo>
                  <a:lnTo>
                    <a:pt x="198145" y="633628"/>
                  </a:lnTo>
                  <a:lnTo>
                    <a:pt x="197827" y="635000"/>
                  </a:lnTo>
                  <a:lnTo>
                    <a:pt x="198577" y="634149"/>
                  </a:lnTo>
                  <a:close/>
                </a:path>
                <a:path w="615950" h="755650">
                  <a:moveTo>
                    <a:pt x="199631" y="594360"/>
                  </a:moveTo>
                  <a:lnTo>
                    <a:pt x="197599" y="593090"/>
                  </a:lnTo>
                  <a:lnTo>
                    <a:pt x="199618" y="595058"/>
                  </a:lnTo>
                  <a:lnTo>
                    <a:pt x="199631" y="594360"/>
                  </a:lnTo>
                  <a:close/>
                </a:path>
                <a:path w="615950" h="755650">
                  <a:moveTo>
                    <a:pt x="201193" y="631190"/>
                  </a:moveTo>
                  <a:lnTo>
                    <a:pt x="198577" y="634149"/>
                  </a:lnTo>
                  <a:lnTo>
                    <a:pt x="199288" y="635000"/>
                  </a:lnTo>
                  <a:lnTo>
                    <a:pt x="201193" y="631190"/>
                  </a:lnTo>
                  <a:close/>
                </a:path>
                <a:path w="615950" h="755650">
                  <a:moveTo>
                    <a:pt x="215480" y="730250"/>
                  </a:moveTo>
                  <a:lnTo>
                    <a:pt x="195084" y="730250"/>
                  </a:lnTo>
                  <a:lnTo>
                    <a:pt x="194056" y="730250"/>
                  </a:lnTo>
                  <a:lnTo>
                    <a:pt x="192735" y="731520"/>
                  </a:lnTo>
                  <a:lnTo>
                    <a:pt x="190741" y="730250"/>
                  </a:lnTo>
                  <a:lnTo>
                    <a:pt x="194056" y="730250"/>
                  </a:lnTo>
                  <a:lnTo>
                    <a:pt x="194945" y="729322"/>
                  </a:lnTo>
                  <a:lnTo>
                    <a:pt x="194894" y="728980"/>
                  </a:lnTo>
                  <a:lnTo>
                    <a:pt x="194703" y="727710"/>
                  </a:lnTo>
                  <a:lnTo>
                    <a:pt x="193344" y="727710"/>
                  </a:lnTo>
                  <a:lnTo>
                    <a:pt x="191795" y="728980"/>
                  </a:lnTo>
                  <a:lnTo>
                    <a:pt x="190207" y="728980"/>
                  </a:lnTo>
                  <a:lnTo>
                    <a:pt x="195033" y="723900"/>
                  </a:lnTo>
                  <a:lnTo>
                    <a:pt x="187096" y="721360"/>
                  </a:lnTo>
                  <a:lnTo>
                    <a:pt x="188302" y="715010"/>
                  </a:lnTo>
                  <a:lnTo>
                    <a:pt x="187452" y="718820"/>
                  </a:lnTo>
                  <a:lnTo>
                    <a:pt x="184162" y="721360"/>
                  </a:lnTo>
                  <a:lnTo>
                    <a:pt x="179959" y="720090"/>
                  </a:lnTo>
                  <a:lnTo>
                    <a:pt x="175920" y="718820"/>
                  </a:lnTo>
                  <a:lnTo>
                    <a:pt x="174586" y="717550"/>
                  </a:lnTo>
                  <a:lnTo>
                    <a:pt x="171945" y="715010"/>
                  </a:lnTo>
                  <a:lnTo>
                    <a:pt x="170764" y="711200"/>
                  </a:lnTo>
                  <a:lnTo>
                    <a:pt x="170827" y="717550"/>
                  </a:lnTo>
                  <a:lnTo>
                    <a:pt x="168935" y="716280"/>
                  </a:lnTo>
                  <a:lnTo>
                    <a:pt x="167690" y="715010"/>
                  </a:lnTo>
                  <a:lnTo>
                    <a:pt x="166446" y="713740"/>
                  </a:lnTo>
                  <a:lnTo>
                    <a:pt x="164744" y="715010"/>
                  </a:lnTo>
                  <a:lnTo>
                    <a:pt x="159550" y="708660"/>
                  </a:lnTo>
                  <a:lnTo>
                    <a:pt x="163652" y="706120"/>
                  </a:lnTo>
                  <a:lnTo>
                    <a:pt x="162471" y="702310"/>
                  </a:lnTo>
                  <a:lnTo>
                    <a:pt x="157391" y="695960"/>
                  </a:lnTo>
                  <a:lnTo>
                    <a:pt x="153898" y="687070"/>
                  </a:lnTo>
                  <a:lnTo>
                    <a:pt x="149682" y="680720"/>
                  </a:lnTo>
                  <a:lnTo>
                    <a:pt x="150622" y="680720"/>
                  </a:lnTo>
                  <a:lnTo>
                    <a:pt x="146900" y="674370"/>
                  </a:lnTo>
                  <a:lnTo>
                    <a:pt x="142900" y="668020"/>
                  </a:lnTo>
                  <a:lnTo>
                    <a:pt x="138455" y="661670"/>
                  </a:lnTo>
                  <a:lnTo>
                    <a:pt x="133400" y="655320"/>
                  </a:lnTo>
                  <a:lnTo>
                    <a:pt x="134835" y="655320"/>
                  </a:lnTo>
                  <a:lnTo>
                    <a:pt x="136410" y="656590"/>
                  </a:lnTo>
                  <a:lnTo>
                    <a:pt x="135737" y="655320"/>
                  </a:lnTo>
                  <a:lnTo>
                    <a:pt x="134378" y="652780"/>
                  </a:lnTo>
                  <a:lnTo>
                    <a:pt x="132232" y="652780"/>
                  </a:lnTo>
                  <a:lnTo>
                    <a:pt x="130149" y="651510"/>
                  </a:lnTo>
                  <a:lnTo>
                    <a:pt x="128384" y="646430"/>
                  </a:lnTo>
                  <a:lnTo>
                    <a:pt x="131432" y="647700"/>
                  </a:lnTo>
                  <a:lnTo>
                    <a:pt x="129870" y="646430"/>
                  </a:lnTo>
                  <a:lnTo>
                    <a:pt x="126746" y="643890"/>
                  </a:lnTo>
                  <a:lnTo>
                    <a:pt x="127787" y="636270"/>
                  </a:lnTo>
                  <a:lnTo>
                    <a:pt x="121666" y="631190"/>
                  </a:lnTo>
                  <a:lnTo>
                    <a:pt x="122656" y="629920"/>
                  </a:lnTo>
                  <a:lnTo>
                    <a:pt x="124701" y="632460"/>
                  </a:lnTo>
                  <a:lnTo>
                    <a:pt x="123240" y="629920"/>
                  </a:lnTo>
                  <a:lnTo>
                    <a:pt x="121043" y="626110"/>
                  </a:lnTo>
                  <a:lnTo>
                    <a:pt x="118249" y="619760"/>
                  </a:lnTo>
                  <a:lnTo>
                    <a:pt x="113233" y="615950"/>
                  </a:lnTo>
                  <a:lnTo>
                    <a:pt x="114185" y="614680"/>
                  </a:lnTo>
                  <a:lnTo>
                    <a:pt x="115697" y="614680"/>
                  </a:lnTo>
                  <a:lnTo>
                    <a:pt x="117703" y="615950"/>
                  </a:lnTo>
                  <a:lnTo>
                    <a:pt x="117475" y="614680"/>
                  </a:lnTo>
                  <a:lnTo>
                    <a:pt x="117043" y="612140"/>
                  </a:lnTo>
                  <a:lnTo>
                    <a:pt x="116598" y="609600"/>
                  </a:lnTo>
                  <a:lnTo>
                    <a:pt x="111163" y="612140"/>
                  </a:lnTo>
                  <a:lnTo>
                    <a:pt x="110045" y="605790"/>
                  </a:lnTo>
                  <a:lnTo>
                    <a:pt x="109512" y="603250"/>
                  </a:lnTo>
                  <a:lnTo>
                    <a:pt x="110007" y="600710"/>
                  </a:lnTo>
                  <a:lnTo>
                    <a:pt x="110490" y="600710"/>
                  </a:lnTo>
                  <a:lnTo>
                    <a:pt x="107518" y="599440"/>
                  </a:lnTo>
                  <a:lnTo>
                    <a:pt x="103962" y="590550"/>
                  </a:lnTo>
                  <a:lnTo>
                    <a:pt x="101981" y="588010"/>
                  </a:lnTo>
                  <a:lnTo>
                    <a:pt x="103009" y="586740"/>
                  </a:lnTo>
                  <a:lnTo>
                    <a:pt x="102539" y="584200"/>
                  </a:lnTo>
                  <a:lnTo>
                    <a:pt x="102565" y="580390"/>
                  </a:lnTo>
                  <a:lnTo>
                    <a:pt x="93421" y="557530"/>
                  </a:lnTo>
                  <a:lnTo>
                    <a:pt x="84594" y="533400"/>
                  </a:lnTo>
                  <a:lnTo>
                    <a:pt x="75615" y="510540"/>
                  </a:lnTo>
                  <a:lnTo>
                    <a:pt x="69253" y="495300"/>
                  </a:lnTo>
                  <a:lnTo>
                    <a:pt x="66065" y="487680"/>
                  </a:lnTo>
                  <a:lnTo>
                    <a:pt x="68643" y="480441"/>
                  </a:lnTo>
                  <a:lnTo>
                    <a:pt x="66154" y="474980"/>
                  </a:lnTo>
                  <a:lnTo>
                    <a:pt x="66586" y="474980"/>
                  </a:lnTo>
                  <a:lnTo>
                    <a:pt x="64630" y="471170"/>
                  </a:lnTo>
                  <a:lnTo>
                    <a:pt x="66357" y="467360"/>
                  </a:lnTo>
                  <a:lnTo>
                    <a:pt x="63931" y="463550"/>
                  </a:lnTo>
                  <a:lnTo>
                    <a:pt x="62992" y="463550"/>
                  </a:lnTo>
                  <a:lnTo>
                    <a:pt x="59232" y="459740"/>
                  </a:lnTo>
                  <a:lnTo>
                    <a:pt x="64998" y="452120"/>
                  </a:lnTo>
                  <a:lnTo>
                    <a:pt x="59524" y="450850"/>
                  </a:lnTo>
                  <a:lnTo>
                    <a:pt x="61226" y="447040"/>
                  </a:lnTo>
                  <a:lnTo>
                    <a:pt x="55714" y="443230"/>
                  </a:lnTo>
                  <a:lnTo>
                    <a:pt x="60693" y="439420"/>
                  </a:lnTo>
                  <a:lnTo>
                    <a:pt x="55676" y="434340"/>
                  </a:lnTo>
                  <a:lnTo>
                    <a:pt x="56603" y="434340"/>
                  </a:lnTo>
                  <a:lnTo>
                    <a:pt x="56489" y="426720"/>
                  </a:lnTo>
                  <a:lnTo>
                    <a:pt x="48183" y="420446"/>
                  </a:lnTo>
                  <a:lnTo>
                    <a:pt x="48183" y="494030"/>
                  </a:lnTo>
                  <a:lnTo>
                    <a:pt x="47815" y="495300"/>
                  </a:lnTo>
                  <a:lnTo>
                    <a:pt x="47345" y="494030"/>
                  </a:lnTo>
                  <a:lnTo>
                    <a:pt x="48183" y="494030"/>
                  </a:lnTo>
                  <a:lnTo>
                    <a:pt x="48183" y="420446"/>
                  </a:lnTo>
                  <a:lnTo>
                    <a:pt x="50774" y="416560"/>
                  </a:lnTo>
                  <a:lnTo>
                    <a:pt x="48602" y="410210"/>
                  </a:lnTo>
                  <a:lnTo>
                    <a:pt x="46126" y="402590"/>
                  </a:lnTo>
                  <a:lnTo>
                    <a:pt x="42494" y="401320"/>
                  </a:lnTo>
                  <a:lnTo>
                    <a:pt x="43434" y="400050"/>
                  </a:lnTo>
                  <a:lnTo>
                    <a:pt x="45681" y="400050"/>
                  </a:lnTo>
                  <a:lnTo>
                    <a:pt x="47028" y="401320"/>
                  </a:lnTo>
                  <a:lnTo>
                    <a:pt x="46697" y="400050"/>
                  </a:lnTo>
                  <a:lnTo>
                    <a:pt x="42189" y="382270"/>
                  </a:lnTo>
                  <a:lnTo>
                    <a:pt x="37909" y="363220"/>
                  </a:lnTo>
                  <a:lnTo>
                    <a:pt x="33515" y="344170"/>
                  </a:lnTo>
                  <a:lnTo>
                    <a:pt x="28346" y="326390"/>
                  </a:lnTo>
                  <a:lnTo>
                    <a:pt x="28930" y="325120"/>
                  </a:lnTo>
                  <a:lnTo>
                    <a:pt x="29692" y="326390"/>
                  </a:lnTo>
                  <a:lnTo>
                    <a:pt x="30530" y="327660"/>
                  </a:lnTo>
                  <a:lnTo>
                    <a:pt x="29959" y="325120"/>
                  </a:lnTo>
                  <a:lnTo>
                    <a:pt x="27978" y="316230"/>
                  </a:lnTo>
                  <a:lnTo>
                    <a:pt x="27533" y="306070"/>
                  </a:lnTo>
                  <a:lnTo>
                    <a:pt x="26568" y="297180"/>
                  </a:lnTo>
                  <a:lnTo>
                    <a:pt x="22479" y="288290"/>
                  </a:lnTo>
                  <a:lnTo>
                    <a:pt x="18872" y="284480"/>
                  </a:lnTo>
                  <a:lnTo>
                    <a:pt x="19837" y="281940"/>
                  </a:lnTo>
                  <a:lnTo>
                    <a:pt x="22098" y="281940"/>
                  </a:lnTo>
                  <a:lnTo>
                    <a:pt x="22987" y="279400"/>
                  </a:lnTo>
                  <a:lnTo>
                    <a:pt x="20612" y="276860"/>
                  </a:lnTo>
                  <a:lnTo>
                    <a:pt x="21285" y="265430"/>
                  </a:lnTo>
                  <a:lnTo>
                    <a:pt x="21056" y="265328"/>
                  </a:lnTo>
                  <a:lnTo>
                    <a:pt x="21120" y="262890"/>
                  </a:lnTo>
                  <a:lnTo>
                    <a:pt x="21247" y="257810"/>
                  </a:lnTo>
                  <a:lnTo>
                    <a:pt x="19989" y="256298"/>
                  </a:lnTo>
                  <a:lnTo>
                    <a:pt x="19989" y="264871"/>
                  </a:lnTo>
                  <a:lnTo>
                    <a:pt x="18376" y="264160"/>
                  </a:lnTo>
                  <a:lnTo>
                    <a:pt x="19558" y="262890"/>
                  </a:lnTo>
                  <a:lnTo>
                    <a:pt x="19989" y="264871"/>
                  </a:lnTo>
                  <a:lnTo>
                    <a:pt x="19989" y="256298"/>
                  </a:lnTo>
                  <a:lnTo>
                    <a:pt x="16002" y="251460"/>
                  </a:lnTo>
                  <a:lnTo>
                    <a:pt x="16751" y="245110"/>
                  </a:lnTo>
                  <a:lnTo>
                    <a:pt x="18275" y="246380"/>
                  </a:lnTo>
                  <a:lnTo>
                    <a:pt x="18402" y="245110"/>
                  </a:lnTo>
                  <a:lnTo>
                    <a:pt x="20891" y="220980"/>
                  </a:lnTo>
                  <a:lnTo>
                    <a:pt x="22987" y="194310"/>
                  </a:lnTo>
                  <a:lnTo>
                    <a:pt x="23596" y="171450"/>
                  </a:lnTo>
                  <a:lnTo>
                    <a:pt x="23495" y="164731"/>
                  </a:lnTo>
                  <a:lnTo>
                    <a:pt x="22186" y="146050"/>
                  </a:lnTo>
                  <a:lnTo>
                    <a:pt x="21793" y="138430"/>
                  </a:lnTo>
                  <a:lnTo>
                    <a:pt x="26758" y="142240"/>
                  </a:lnTo>
                  <a:lnTo>
                    <a:pt x="26733" y="138430"/>
                  </a:lnTo>
                  <a:lnTo>
                    <a:pt x="26860" y="128270"/>
                  </a:lnTo>
                  <a:lnTo>
                    <a:pt x="37833" y="86360"/>
                  </a:lnTo>
                  <a:lnTo>
                    <a:pt x="41681" y="76200"/>
                  </a:lnTo>
                  <a:lnTo>
                    <a:pt x="45262" y="66040"/>
                  </a:lnTo>
                  <a:lnTo>
                    <a:pt x="48221" y="57150"/>
                  </a:lnTo>
                  <a:lnTo>
                    <a:pt x="53670" y="44450"/>
                  </a:lnTo>
                  <a:lnTo>
                    <a:pt x="56324" y="35687"/>
                  </a:lnTo>
                  <a:lnTo>
                    <a:pt x="56527" y="34290"/>
                  </a:lnTo>
                  <a:lnTo>
                    <a:pt x="57213" y="29210"/>
                  </a:lnTo>
                  <a:lnTo>
                    <a:pt x="57150" y="26670"/>
                  </a:lnTo>
                  <a:lnTo>
                    <a:pt x="33591" y="58420"/>
                  </a:lnTo>
                  <a:lnTo>
                    <a:pt x="12522" y="110490"/>
                  </a:lnTo>
                  <a:lnTo>
                    <a:pt x="444" y="161290"/>
                  </a:lnTo>
                  <a:lnTo>
                    <a:pt x="330" y="182880"/>
                  </a:lnTo>
                  <a:lnTo>
                    <a:pt x="431" y="204470"/>
                  </a:lnTo>
                  <a:lnTo>
                    <a:pt x="114" y="212090"/>
                  </a:lnTo>
                  <a:lnTo>
                    <a:pt x="1536" y="262890"/>
                  </a:lnTo>
                  <a:lnTo>
                    <a:pt x="3886" y="309880"/>
                  </a:lnTo>
                  <a:lnTo>
                    <a:pt x="8890" y="356870"/>
                  </a:lnTo>
                  <a:lnTo>
                    <a:pt x="18427" y="403860"/>
                  </a:lnTo>
                  <a:lnTo>
                    <a:pt x="18986" y="400050"/>
                  </a:lnTo>
                  <a:lnTo>
                    <a:pt x="21615" y="403860"/>
                  </a:lnTo>
                  <a:lnTo>
                    <a:pt x="22885" y="406400"/>
                  </a:lnTo>
                  <a:lnTo>
                    <a:pt x="21983" y="407670"/>
                  </a:lnTo>
                  <a:lnTo>
                    <a:pt x="25527" y="411480"/>
                  </a:lnTo>
                  <a:lnTo>
                    <a:pt x="26797" y="416560"/>
                  </a:lnTo>
                  <a:lnTo>
                    <a:pt x="23202" y="415290"/>
                  </a:lnTo>
                  <a:lnTo>
                    <a:pt x="21932" y="411480"/>
                  </a:lnTo>
                  <a:lnTo>
                    <a:pt x="26250" y="429260"/>
                  </a:lnTo>
                  <a:lnTo>
                    <a:pt x="30861" y="447040"/>
                  </a:lnTo>
                  <a:lnTo>
                    <a:pt x="35585" y="464820"/>
                  </a:lnTo>
                  <a:lnTo>
                    <a:pt x="40284" y="482600"/>
                  </a:lnTo>
                  <a:lnTo>
                    <a:pt x="44310" y="482600"/>
                  </a:lnTo>
                  <a:lnTo>
                    <a:pt x="44157" y="494030"/>
                  </a:lnTo>
                  <a:lnTo>
                    <a:pt x="46380" y="494030"/>
                  </a:lnTo>
                  <a:lnTo>
                    <a:pt x="50469" y="502920"/>
                  </a:lnTo>
                  <a:lnTo>
                    <a:pt x="52730" y="510540"/>
                  </a:lnTo>
                  <a:lnTo>
                    <a:pt x="53759" y="516890"/>
                  </a:lnTo>
                  <a:lnTo>
                    <a:pt x="54178" y="527050"/>
                  </a:lnTo>
                  <a:lnTo>
                    <a:pt x="61544" y="551180"/>
                  </a:lnTo>
                  <a:lnTo>
                    <a:pt x="78841" y="596900"/>
                  </a:lnTo>
                  <a:lnTo>
                    <a:pt x="98767" y="642620"/>
                  </a:lnTo>
                  <a:lnTo>
                    <a:pt x="104076" y="652780"/>
                  </a:lnTo>
                  <a:lnTo>
                    <a:pt x="109461" y="664210"/>
                  </a:lnTo>
                  <a:lnTo>
                    <a:pt x="120535" y="685800"/>
                  </a:lnTo>
                  <a:lnTo>
                    <a:pt x="123329" y="690880"/>
                  </a:lnTo>
                  <a:lnTo>
                    <a:pt x="137541" y="717550"/>
                  </a:lnTo>
                  <a:lnTo>
                    <a:pt x="148488" y="735330"/>
                  </a:lnTo>
                  <a:lnTo>
                    <a:pt x="153949" y="742950"/>
                  </a:lnTo>
                  <a:lnTo>
                    <a:pt x="159296" y="746760"/>
                  </a:lnTo>
                  <a:lnTo>
                    <a:pt x="169951" y="753110"/>
                  </a:lnTo>
                  <a:lnTo>
                    <a:pt x="173177" y="755650"/>
                  </a:lnTo>
                  <a:lnTo>
                    <a:pt x="190487" y="755650"/>
                  </a:lnTo>
                  <a:lnTo>
                    <a:pt x="197561" y="751840"/>
                  </a:lnTo>
                  <a:lnTo>
                    <a:pt x="214998" y="731520"/>
                  </a:lnTo>
                  <a:lnTo>
                    <a:pt x="215480" y="730250"/>
                  </a:lnTo>
                  <a:close/>
                </a:path>
                <a:path w="615950" h="755650">
                  <a:moveTo>
                    <a:pt x="220548" y="30873"/>
                  </a:moveTo>
                  <a:lnTo>
                    <a:pt x="220179" y="30454"/>
                  </a:lnTo>
                  <a:lnTo>
                    <a:pt x="218630" y="28740"/>
                  </a:lnTo>
                  <a:lnTo>
                    <a:pt x="218351" y="29298"/>
                  </a:lnTo>
                  <a:lnTo>
                    <a:pt x="217398" y="29972"/>
                  </a:lnTo>
                  <a:lnTo>
                    <a:pt x="217500" y="30937"/>
                  </a:lnTo>
                  <a:lnTo>
                    <a:pt x="215747" y="30772"/>
                  </a:lnTo>
                  <a:lnTo>
                    <a:pt x="216903" y="32042"/>
                  </a:lnTo>
                  <a:lnTo>
                    <a:pt x="218821" y="30657"/>
                  </a:lnTo>
                  <a:lnTo>
                    <a:pt x="220548" y="30873"/>
                  </a:lnTo>
                  <a:close/>
                </a:path>
                <a:path w="615950" h="755650">
                  <a:moveTo>
                    <a:pt x="224764" y="35001"/>
                  </a:moveTo>
                  <a:lnTo>
                    <a:pt x="224294" y="31750"/>
                  </a:lnTo>
                  <a:lnTo>
                    <a:pt x="219456" y="34290"/>
                  </a:lnTo>
                  <a:lnTo>
                    <a:pt x="224764" y="35001"/>
                  </a:lnTo>
                  <a:close/>
                </a:path>
                <a:path w="615950" h="755650">
                  <a:moveTo>
                    <a:pt x="228155" y="462280"/>
                  </a:moveTo>
                  <a:lnTo>
                    <a:pt x="228104" y="461479"/>
                  </a:lnTo>
                  <a:lnTo>
                    <a:pt x="225767" y="462280"/>
                  </a:lnTo>
                  <a:lnTo>
                    <a:pt x="228155" y="462280"/>
                  </a:lnTo>
                  <a:close/>
                </a:path>
                <a:path w="615950" h="755650">
                  <a:moveTo>
                    <a:pt x="233019" y="594360"/>
                  </a:moveTo>
                  <a:lnTo>
                    <a:pt x="231394" y="586740"/>
                  </a:lnTo>
                  <a:lnTo>
                    <a:pt x="231660" y="576580"/>
                  </a:lnTo>
                  <a:lnTo>
                    <a:pt x="232181" y="567690"/>
                  </a:lnTo>
                  <a:lnTo>
                    <a:pt x="232079" y="566420"/>
                  </a:lnTo>
                  <a:lnTo>
                    <a:pt x="207860" y="566420"/>
                  </a:lnTo>
                  <a:lnTo>
                    <a:pt x="207314" y="566420"/>
                  </a:lnTo>
                  <a:lnTo>
                    <a:pt x="204939" y="572770"/>
                  </a:lnTo>
                  <a:lnTo>
                    <a:pt x="204190" y="581660"/>
                  </a:lnTo>
                  <a:lnTo>
                    <a:pt x="203669" y="590550"/>
                  </a:lnTo>
                  <a:lnTo>
                    <a:pt x="201980" y="597369"/>
                  </a:lnTo>
                  <a:lnTo>
                    <a:pt x="199618" y="595058"/>
                  </a:lnTo>
                  <a:lnTo>
                    <a:pt x="199529" y="605790"/>
                  </a:lnTo>
                  <a:lnTo>
                    <a:pt x="199644" y="609600"/>
                  </a:lnTo>
                  <a:lnTo>
                    <a:pt x="200037" y="614680"/>
                  </a:lnTo>
                  <a:lnTo>
                    <a:pt x="201193" y="622300"/>
                  </a:lnTo>
                  <a:lnTo>
                    <a:pt x="200088" y="621030"/>
                  </a:lnTo>
                  <a:lnTo>
                    <a:pt x="198894" y="621030"/>
                  </a:lnTo>
                  <a:lnTo>
                    <a:pt x="198526" y="618490"/>
                  </a:lnTo>
                  <a:lnTo>
                    <a:pt x="197573" y="624840"/>
                  </a:lnTo>
                  <a:lnTo>
                    <a:pt x="197167" y="632460"/>
                  </a:lnTo>
                  <a:lnTo>
                    <a:pt x="198145" y="633628"/>
                  </a:lnTo>
                  <a:lnTo>
                    <a:pt x="198412" y="632460"/>
                  </a:lnTo>
                  <a:lnTo>
                    <a:pt x="201498" y="627380"/>
                  </a:lnTo>
                  <a:lnTo>
                    <a:pt x="202780" y="636270"/>
                  </a:lnTo>
                  <a:lnTo>
                    <a:pt x="201523" y="640080"/>
                  </a:lnTo>
                  <a:lnTo>
                    <a:pt x="200926" y="640080"/>
                  </a:lnTo>
                  <a:lnTo>
                    <a:pt x="200088" y="646430"/>
                  </a:lnTo>
                  <a:lnTo>
                    <a:pt x="201523" y="646430"/>
                  </a:lnTo>
                  <a:lnTo>
                    <a:pt x="200698" y="652780"/>
                  </a:lnTo>
                  <a:lnTo>
                    <a:pt x="198615" y="656590"/>
                  </a:lnTo>
                  <a:lnTo>
                    <a:pt x="200393" y="650240"/>
                  </a:lnTo>
                  <a:lnTo>
                    <a:pt x="198475" y="651510"/>
                  </a:lnTo>
                  <a:lnTo>
                    <a:pt x="193878" y="651510"/>
                  </a:lnTo>
                  <a:lnTo>
                    <a:pt x="193738" y="665480"/>
                  </a:lnTo>
                  <a:lnTo>
                    <a:pt x="193090" y="666750"/>
                  </a:lnTo>
                  <a:lnTo>
                    <a:pt x="193840" y="668020"/>
                  </a:lnTo>
                  <a:lnTo>
                    <a:pt x="194271" y="670560"/>
                  </a:lnTo>
                  <a:lnTo>
                    <a:pt x="195478" y="669290"/>
                  </a:lnTo>
                  <a:lnTo>
                    <a:pt x="196024" y="674370"/>
                  </a:lnTo>
                  <a:lnTo>
                    <a:pt x="192582" y="671830"/>
                  </a:lnTo>
                  <a:lnTo>
                    <a:pt x="192481" y="674370"/>
                  </a:lnTo>
                  <a:lnTo>
                    <a:pt x="194856" y="678180"/>
                  </a:lnTo>
                  <a:lnTo>
                    <a:pt x="197040" y="684530"/>
                  </a:lnTo>
                  <a:lnTo>
                    <a:pt x="198132" y="687895"/>
                  </a:lnTo>
                  <a:lnTo>
                    <a:pt x="194995" y="692150"/>
                  </a:lnTo>
                  <a:lnTo>
                    <a:pt x="193916" y="687070"/>
                  </a:lnTo>
                  <a:lnTo>
                    <a:pt x="193789" y="688340"/>
                  </a:lnTo>
                  <a:lnTo>
                    <a:pt x="193929" y="690880"/>
                  </a:lnTo>
                  <a:lnTo>
                    <a:pt x="195148" y="699770"/>
                  </a:lnTo>
                  <a:lnTo>
                    <a:pt x="197878" y="708660"/>
                  </a:lnTo>
                  <a:lnTo>
                    <a:pt x="198183" y="716280"/>
                  </a:lnTo>
                  <a:lnTo>
                    <a:pt x="197688" y="717550"/>
                  </a:lnTo>
                  <a:lnTo>
                    <a:pt x="196507" y="727710"/>
                  </a:lnTo>
                  <a:lnTo>
                    <a:pt x="194945" y="729322"/>
                  </a:lnTo>
                  <a:lnTo>
                    <a:pt x="215836" y="729322"/>
                  </a:lnTo>
                  <a:lnTo>
                    <a:pt x="216954" y="726440"/>
                  </a:lnTo>
                  <a:lnTo>
                    <a:pt x="218821" y="717550"/>
                  </a:lnTo>
                  <a:lnTo>
                    <a:pt x="221043" y="693420"/>
                  </a:lnTo>
                  <a:lnTo>
                    <a:pt x="221170" y="692150"/>
                  </a:lnTo>
                  <a:lnTo>
                    <a:pt x="221297" y="690880"/>
                  </a:lnTo>
                  <a:lnTo>
                    <a:pt x="221691" y="687070"/>
                  </a:lnTo>
                  <a:lnTo>
                    <a:pt x="222999" y="674370"/>
                  </a:lnTo>
                  <a:lnTo>
                    <a:pt x="223558" y="669290"/>
                  </a:lnTo>
                  <a:lnTo>
                    <a:pt x="224942" y="656590"/>
                  </a:lnTo>
                  <a:lnTo>
                    <a:pt x="227495" y="633628"/>
                  </a:lnTo>
                  <a:lnTo>
                    <a:pt x="228333" y="627380"/>
                  </a:lnTo>
                  <a:lnTo>
                    <a:pt x="229006" y="622300"/>
                  </a:lnTo>
                  <a:lnTo>
                    <a:pt x="232295" y="599440"/>
                  </a:lnTo>
                  <a:lnTo>
                    <a:pt x="233019" y="594360"/>
                  </a:lnTo>
                  <a:close/>
                </a:path>
                <a:path w="615950" h="755650">
                  <a:moveTo>
                    <a:pt x="233680" y="38100"/>
                  </a:moveTo>
                  <a:lnTo>
                    <a:pt x="232448" y="36830"/>
                  </a:lnTo>
                  <a:lnTo>
                    <a:pt x="231228" y="35560"/>
                  </a:lnTo>
                  <a:lnTo>
                    <a:pt x="230009" y="34290"/>
                  </a:lnTo>
                  <a:lnTo>
                    <a:pt x="225056" y="31762"/>
                  </a:lnTo>
                  <a:lnTo>
                    <a:pt x="228993" y="35560"/>
                  </a:lnTo>
                  <a:lnTo>
                    <a:pt x="224764" y="35001"/>
                  </a:lnTo>
                  <a:lnTo>
                    <a:pt x="225209" y="38100"/>
                  </a:lnTo>
                  <a:lnTo>
                    <a:pt x="229806" y="36830"/>
                  </a:lnTo>
                  <a:lnTo>
                    <a:pt x="230936" y="38100"/>
                  </a:lnTo>
                  <a:lnTo>
                    <a:pt x="227266" y="39370"/>
                  </a:lnTo>
                  <a:lnTo>
                    <a:pt x="230403" y="40640"/>
                  </a:lnTo>
                  <a:lnTo>
                    <a:pt x="233680" y="38100"/>
                  </a:lnTo>
                  <a:close/>
                </a:path>
                <a:path w="615950" h="755650">
                  <a:moveTo>
                    <a:pt x="253466" y="38354"/>
                  </a:moveTo>
                  <a:lnTo>
                    <a:pt x="240157" y="38608"/>
                  </a:lnTo>
                  <a:lnTo>
                    <a:pt x="244640" y="39382"/>
                  </a:lnTo>
                  <a:lnTo>
                    <a:pt x="252501" y="39966"/>
                  </a:lnTo>
                  <a:lnTo>
                    <a:pt x="253466" y="38354"/>
                  </a:lnTo>
                  <a:close/>
                </a:path>
                <a:path w="615950" h="755650">
                  <a:moveTo>
                    <a:pt x="263499" y="444500"/>
                  </a:moveTo>
                  <a:lnTo>
                    <a:pt x="233794" y="444500"/>
                  </a:lnTo>
                  <a:lnTo>
                    <a:pt x="231914" y="444500"/>
                  </a:lnTo>
                  <a:lnTo>
                    <a:pt x="232664" y="448310"/>
                  </a:lnTo>
                  <a:lnTo>
                    <a:pt x="235381" y="450850"/>
                  </a:lnTo>
                  <a:lnTo>
                    <a:pt x="234734" y="454660"/>
                  </a:lnTo>
                  <a:lnTo>
                    <a:pt x="231609" y="452120"/>
                  </a:lnTo>
                  <a:lnTo>
                    <a:pt x="227533" y="450850"/>
                  </a:lnTo>
                  <a:lnTo>
                    <a:pt x="228104" y="461479"/>
                  </a:lnTo>
                  <a:lnTo>
                    <a:pt x="229463" y="461010"/>
                  </a:lnTo>
                  <a:lnTo>
                    <a:pt x="224726" y="466090"/>
                  </a:lnTo>
                  <a:lnTo>
                    <a:pt x="227253" y="467360"/>
                  </a:lnTo>
                  <a:lnTo>
                    <a:pt x="227317" y="472440"/>
                  </a:lnTo>
                  <a:lnTo>
                    <a:pt x="226606" y="478790"/>
                  </a:lnTo>
                  <a:lnTo>
                    <a:pt x="228803" y="473710"/>
                  </a:lnTo>
                  <a:lnTo>
                    <a:pt x="227304" y="481330"/>
                  </a:lnTo>
                  <a:lnTo>
                    <a:pt x="226377" y="486410"/>
                  </a:lnTo>
                  <a:lnTo>
                    <a:pt x="222973" y="481330"/>
                  </a:lnTo>
                  <a:lnTo>
                    <a:pt x="223786" y="480060"/>
                  </a:lnTo>
                  <a:lnTo>
                    <a:pt x="219938" y="485140"/>
                  </a:lnTo>
                  <a:lnTo>
                    <a:pt x="221653" y="491490"/>
                  </a:lnTo>
                  <a:lnTo>
                    <a:pt x="221551" y="505460"/>
                  </a:lnTo>
                  <a:lnTo>
                    <a:pt x="219367" y="506488"/>
                  </a:lnTo>
                  <a:lnTo>
                    <a:pt x="219849" y="501650"/>
                  </a:lnTo>
                  <a:lnTo>
                    <a:pt x="219900" y="501167"/>
                  </a:lnTo>
                  <a:lnTo>
                    <a:pt x="221551" y="505460"/>
                  </a:lnTo>
                  <a:lnTo>
                    <a:pt x="221551" y="491490"/>
                  </a:lnTo>
                  <a:lnTo>
                    <a:pt x="221500" y="492086"/>
                  </a:lnTo>
                  <a:lnTo>
                    <a:pt x="220421" y="496570"/>
                  </a:lnTo>
                  <a:lnTo>
                    <a:pt x="220865" y="492760"/>
                  </a:lnTo>
                  <a:lnTo>
                    <a:pt x="221500" y="492086"/>
                  </a:lnTo>
                  <a:lnTo>
                    <a:pt x="221500" y="491490"/>
                  </a:lnTo>
                  <a:lnTo>
                    <a:pt x="219646" y="491490"/>
                  </a:lnTo>
                  <a:lnTo>
                    <a:pt x="219786" y="496074"/>
                  </a:lnTo>
                  <a:lnTo>
                    <a:pt x="217170" y="494030"/>
                  </a:lnTo>
                  <a:lnTo>
                    <a:pt x="219354" y="499719"/>
                  </a:lnTo>
                  <a:lnTo>
                    <a:pt x="217690" y="501650"/>
                  </a:lnTo>
                  <a:lnTo>
                    <a:pt x="215252" y="499110"/>
                  </a:lnTo>
                  <a:lnTo>
                    <a:pt x="214452" y="501650"/>
                  </a:lnTo>
                  <a:lnTo>
                    <a:pt x="215773" y="510540"/>
                  </a:lnTo>
                  <a:lnTo>
                    <a:pt x="216992" y="510540"/>
                  </a:lnTo>
                  <a:lnTo>
                    <a:pt x="213626" y="520700"/>
                  </a:lnTo>
                  <a:lnTo>
                    <a:pt x="211505" y="533400"/>
                  </a:lnTo>
                  <a:lnTo>
                    <a:pt x="210464" y="543560"/>
                  </a:lnTo>
                  <a:lnTo>
                    <a:pt x="210426" y="547090"/>
                  </a:lnTo>
                  <a:lnTo>
                    <a:pt x="208940" y="546100"/>
                  </a:lnTo>
                  <a:lnTo>
                    <a:pt x="209816" y="547370"/>
                  </a:lnTo>
                  <a:lnTo>
                    <a:pt x="209575" y="551180"/>
                  </a:lnTo>
                  <a:lnTo>
                    <a:pt x="211035" y="556260"/>
                  </a:lnTo>
                  <a:lnTo>
                    <a:pt x="209207" y="556260"/>
                  </a:lnTo>
                  <a:lnTo>
                    <a:pt x="209600" y="560070"/>
                  </a:lnTo>
                  <a:lnTo>
                    <a:pt x="206679" y="560070"/>
                  </a:lnTo>
                  <a:lnTo>
                    <a:pt x="205320" y="565150"/>
                  </a:lnTo>
                  <a:lnTo>
                    <a:pt x="204711" y="565150"/>
                  </a:lnTo>
                  <a:lnTo>
                    <a:pt x="207391" y="566229"/>
                  </a:lnTo>
                  <a:lnTo>
                    <a:pt x="207848" y="566229"/>
                  </a:lnTo>
                  <a:lnTo>
                    <a:pt x="232054" y="566229"/>
                  </a:lnTo>
                  <a:lnTo>
                    <a:pt x="231330" y="557530"/>
                  </a:lnTo>
                  <a:lnTo>
                    <a:pt x="232981" y="558800"/>
                  </a:lnTo>
                  <a:lnTo>
                    <a:pt x="233032" y="557530"/>
                  </a:lnTo>
                  <a:lnTo>
                    <a:pt x="233260" y="552450"/>
                  </a:lnTo>
                  <a:lnTo>
                    <a:pt x="234048" y="549910"/>
                  </a:lnTo>
                  <a:lnTo>
                    <a:pt x="234848" y="547370"/>
                  </a:lnTo>
                  <a:lnTo>
                    <a:pt x="237464" y="542290"/>
                  </a:lnTo>
                  <a:lnTo>
                    <a:pt x="240830" y="534670"/>
                  </a:lnTo>
                  <a:lnTo>
                    <a:pt x="238798" y="533400"/>
                  </a:lnTo>
                  <a:lnTo>
                    <a:pt x="240461" y="530860"/>
                  </a:lnTo>
                  <a:lnTo>
                    <a:pt x="241300" y="529590"/>
                  </a:lnTo>
                  <a:lnTo>
                    <a:pt x="237502" y="530860"/>
                  </a:lnTo>
                  <a:lnTo>
                    <a:pt x="235521" y="525780"/>
                  </a:lnTo>
                  <a:lnTo>
                    <a:pt x="244055" y="523240"/>
                  </a:lnTo>
                  <a:lnTo>
                    <a:pt x="243903" y="516890"/>
                  </a:lnTo>
                  <a:lnTo>
                    <a:pt x="241820" y="516890"/>
                  </a:lnTo>
                  <a:lnTo>
                    <a:pt x="243192" y="515620"/>
                  </a:lnTo>
                  <a:lnTo>
                    <a:pt x="243306" y="508000"/>
                  </a:lnTo>
                  <a:lnTo>
                    <a:pt x="247497" y="508000"/>
                  </a:lnTo>
                  <a:lnTo>
                    <a:pt x="248208" y="506730"/>
                  </a:lnTo>
                  <a:lnTo>
                    <a:pt x="252425" y="499110"/>
                  </a:lnTo>
                  <a:lnTo>
                    <a:pt x="253834" y="491490"/>
                  </a:lnTo>
                  <a:lnTo>
                    <a:pt x="254787" y="486410"/>
                  </a:lnTo>
                  <a:lnTo>
                    <a:pt x="256438" y="477520"/>
                  </a:lnTo>
                  <a:lnTo>
                    <a:pt x="257200" y="473710"/>
                  </a:lnTo>
                  <a:lnTo>
                    <a:pt x="259715" y="461010"/>
                  </a:lnTo>
                  <a:lnTo>
                    <a:pt x="260731" y="455930"/>
                  </a:lnTo>
                  <a:lnTo>
                    <a:pt x="261035" y="454660"/>
                  </a:lnTo>
                  <a:lnTo>
                    <a:pt x="263499" y="444500"/>
                  </a:lnTo>
                  <a:close/>
                </a:path>
                <a:path w="615950" h="755650">
                  <a:moveTo>
                    <a:pt x="264718" y="17449"/>
                  </a:moveTo>
                  <a:lnTo>
                    <a:pt x="261543" y="16510"/>
                  </a:lnTo>
                  <a:lnTo>
                    <a:pt x="251701" y="15240"/>
                  </a:lnTo>
                  <a:lnTo>
                    <a:pt x="248450" y="13970"/>
                  </a:lnTo>
                  <a:lnTo>
                    <a:pt x="245186" y="12700"/>
                  </a:lnTo>
                  <a:lnTo>
                    <a:pt x="241935" y="11430"/>
                  </a:lnTo>
                  <a:lnTo>
                    <a:pt x="235178" y="11430"/>
                  </a:lnTo>
                  <a:lnTo>
                    <a:pt x="227698" y="10160"/>
                  </a:lnTo>
                  <a:lnTo>
                    <a:pt x="220472" y="8890"/>
                  </a:lnTo>
                  <a:lnTo>
                    <a:pt x="214528" y="10160"/>
                  </a:lnTo>
                  <a:lnTo>
                    <a:pt x="214566" y="7620"/>
                  </a:lnTo>
                  <a:lnTo>
                    <a:pt x="206248" y="6350"/>
                  </a:lnTo>
                  <a:lnTo>
                    <a:pt x="196913" y="5080"/>
                  </a:lnTo>
                  <a:lnTo>
                    <a:pt x="176618" y="1270"/>
                  </a:lnTo>
                  <a:lnTo>
                    <a:pt x="168567" y="0"/>
                  </a:lnTo>
                  <a:lnTo>
                    <a:pt x="168351" y="3810"/>
                  </a:lnTo>
                  <a:lnTo>
                    <a:pt x="162064" y="5080"/>
                  </a:lnTo>
                  <a:lnTo>
                    <a:pt x="161988" y="4521"/>
                  </a:lnTo>
                  <a:lnTo>
                    <a:pt x="161988" y="13970"/>
                  </a:lnTo>
                  <a:lnTo>
                    <a:pt x="159512" y="17068"/>
                  </a:lnTo>
                  <a:lnTo>
                    <a:pt x="154724" y="15240"/>
                  </a:lnTo>
                  <a:lnTo>
                    <a:pt x="151409" y="13970"/>
                  </a:lnTo>
                  <a:lnTo>
                    <a:pt x="161988" y="13970"/>
                  </a:lnTo>
                  <a:lnTo>
                    <a:pt x="161988" y="4521"/>
                  </a:lnTo>
                  <a:lnTo>
                    <a:pt x="161721" y="2540"/>
                  </a:lnTo>
                  <a:lnTo>
                    <a:pt x="154660" y="5080"/>
                  </a:lnTo>
                  <a:lnTo>
                    <a:pt x="152933" y="7620"/>
                  </a:lnTo>
                  <a:lnTo>
                    <a:pt x="150507" y="11430"/>
                  </a:lnTo>
                  <a:lnTo>
                    <a:pt x="145199" y="8890"/>
                  </a:lnTo>
                  <a:lnTo>
                    <a:pt x="144716" y="11430"/>
                  </a:lnTo>
                  <a:lnTo>
                    <a:pt x="139369" y="10160"/>
                  </a:lnTo>
                  <a:lnTo>
                    <a:pt x="144310" y="7620"/>
                  </a:lnTo>
                  <a:lnTo>
                    <a:pt x="148539" y="5080"/>
                  </a:lnTo>
                  <a:lnTo>
                    <a:pt x="151942" y="1270"/>
                  </a:lnTo>
                  <a:lnTo>
                    <a:pt x="143116" y="1270"/>
                  </a:lnTo>
                  <a:lnTo>
                    <a:pt x="135166" y="7620"/>
                  </a:lnTo>
                  <a:lnTo>
                    <a:pt x="129463" y="5080"/>
                  </a:lnTo>
                  <a:lnTo>
                    <a:pt x="121894" y="5080"/>
                  </a:lnTo>
                  <a:lnTo>
                    <a:pt x="116344" y="7620"/>
                  </a:lnTo>
                  <a:lnTo>
                    <a:pt x="116573" y="10160"/>
                  </a:lnTo>
                  <a:lnTo>
                    <a:pt x="111620" y="10160"/>
                  </a:lnTo>
                  <a:lnTo>
                    <a:pt x="115252" y="7620"/>
                  </a:lnTo>
                  <a:lnTo>
                    <a:pt x="109347" y="8890"/>
                  </a:lnTo>
                  <a:lnTo>
                    <a:pt x="105867" y="11430"/>
                  </a:lnTo>
                  <a:lnTo>
                    <a:pt x="104444" y="12700"/>
                  </a:lnTo>
                  <a:lnTo>
                    <a:pt x="107607" y="12700"/>
                  </a:lnTo>
                  <a:lnTo>
                    <a:pt x="105778" y="15240"/>
                  </a:lnTo>
                  <a:lnTo>
                    <a:pt x="100850" y="16510"/>
                  </a:lnTo>
                  <a:lnTo>
                    <a:pt x="103238" y="20320"/>
                  </a:lnTo>
                  <a:lnTo>
                    <a:pt x="105333" y="17780"/>
                  </a:lnTo>
                  <a:lnTo>
                    <a:pt x="108661" y="16510"/>
                  </a:lnTo>
                  <a:lnTo>
                    <a:pt x="107975" y="19050"/>
                  </a:lnTo>
                  <a:lnTo>
                    <a:pt x="100228" y="22860"/>
                  </a:lnTo>
                  <a:lnTo>
                    <a:pt x="93840" y="20320"/>
                  </a:lnTo>
                  <a:lnTo>
                    <a:pt x="101346" y="15240"/>
                  </a:lnTo>
                  <a:lnTo>
                    <a:pt x="96837" y="16510"/>
                  </a:lnTo>
                  <a:lnTo>
                    <a:pt x="92913" y="20320"/>
                  </a:lnTo>
                  <a:lnTo>
                    <a:pt x="89408" y="24130"/>
                  </a:lnTo>
                  <a:lnTo>
                    <a:pt x="88493" y="25247"/>
                  </a:lnTo>
                  <a:lnTo>
                    <a:pt x="93230" y="24130"/>
                  </a:lnTo>
                  <a:lnTo>
                    <a:pt x="93154" y="26670"/>
                  </a:lnTo>
                  <a:lnTo>
                    <a:pt x="96050" y="24130"/>
                  </a:lnTo>
                  <a:lnTo>
                    <a:pt x="97497" y="22860"/>
                  </a:lnTo>
                  <a:lnTo>
                    <a:pt x="98336" y="25400"/>
                  </a:lnTo>
                  <a:lnTo>
                    <a:pt x="104241" y="22860"/>
                  </a:lnTo>
                  <a:lnTo>
                    <a:pt x="115836" y="20320"/>
                  </a:lnTo>
                  <a:lnTo>
                    <a:pt x="122123" y="17780"/>
                  </a:lnTo>
                  <a:lnTo>
                    <a:pt x="120751" y="17780"/>
                  </a:lnTo>
                  <a:lnTo>
                    <a:pt x="119367" y="16510"/>
                  </a:lnTo>
                  <a:lnTo>
                    <a:pt x="117970" y="16510"/>
                  </a:lnTo>
                  <a:lnTo>
                    <a:pt x="123405" y="13970"/>
                  </a:lnTo>
                  <a:lnTo>
                    <a:pt x="126911" y="11430"/>
                  </a:lnTo>
                  <a:lnTo>
                    <a:pt x="128676" y="10160"/>
                  </a:lnTo>
                  <a:lnTo>
                    <a:pt x="134366" y="12700"/>
                  </a:lnTo>
                  <a:lnTo>
                    <a:pt x="131927" y="13970"/>
                  </a:lnTo>
                  <a:lnTo>
                    <a:pt x="133959" y="15240"/>
                  </a:lnTo>
                  <a:lnTo>
                    <a:pt x="134200" y="16510"/>
                  </a:lnTo>
                  <a:lnTo>
                    <a:pt x="135407" y="15240"/>
                  </a:lnTo>
                  <a:lnTo>
                    <a:pt x="136740" y="13970"/>
                  </a:lnTo>
                  <a:lnTo>
                    <a:pt x="137515" y="14592"/>
                  </a:lnTo>
                  <a:lnTo>
                    <a:pt x="137693" y="13970"/>
                  </a:lnTo>
                  <a:lnTo>
                    <a:pt x="138036" y="12700"/>
                  </a:lnTo>
                  <a:lnTo>
                    <a:pt x="151295" y="16510"/>
                  </a:lnTo>
                  <a:lnTo>
                    <a:pt x="153720" y="15240"/>
                  </a:lnTo>
                  <a:lnTo>
                    <a:pt x="152946" y="16510"/>
                  </a:lnTo>
                  <a:lnTo>
                    <a:pt x="159207" y="17449"/>
                  </a:lnTo>
                  <a:lnTo>
                    <a:pt x="160502" y="17449"/>
                  </a:lnTo>
                  <a:lnTo>
                    <a:pt x="264718" y="17449"/>
                  </a:lnTo>
                  <a:close/>
                </a:path>
                <a:path w="615950" h="755650">
                  <a:moveTo>
                    <a:pt x="265163" y="46075"/>
                  </a:moveTo>
                  <a:lnTo>
                    <a:pt x="263575" y="44450"/>
                  </a:lnTo>
                  <a:lnTo>
                    <a:pt x="255765" y="46990"/>
                  </a:lnTo>
                  <a:lnTo>
                    <a:pt x="265163" y="46075"/>
                  </a:lnTo>
                  <a:close/>
                </a:path>
                <a:path w="615950" h="755650">
                  <a:moveTo>
                    <a:pt x="267119" y="339191"/>
                  </a:moveTo>
                  <a:lnTo>
                    <a:pt x="265709" y="338023"/>
                  </a:lnTo>
                  <a:lnTo>
                    <a:pt x="265099" y="341909"/>
                  </a:lnTo>
                  <a:lnTo>
                    <a:pt x="267119" y="339191"/>
                  </a:lnTo>
                  <a:close/>
                </a:path>
                <a:path w="615950" h="755650">
                  <a:moveTo>
                    <a:pt x="268757" y="45720"/>
                  </a:moveTo>
                  <a:lnTo>
                    <a:pt x="265163" y="46075"/>
                  </a:lnTo>
                  <a:lnTo>
                    <a:pt x="266065" y="46990"/>
                  </a:lnTo>
                  <a:lnTo>
                    <a:pt x="267690" y="47447"/>
                  </a:lnTo>
                  <a:lnTo>
                    <a:pt x="268757" y="45720"/>
                  </a:lnTo>
                  <a:close/>
                </a:path>
                <a:path w="615950" h="755650">
                  <a:moveTo>
                    <a:pt x="272846" y="414020"/>
                  </a:moveTo>
                  <a:lnTo>
                    <a:pt x="272415" y="415290"/>
                  </a:lnTo>
                  <a:lnTo>
                    <a:pt x="272846" y="414020"/>
                  </a:lnTo>
                  <a:close/>
                </a:path>
                <a:path w="615950" h="755650">
                  <a:moveTo>
                    <a:pt x="275615" y="49657"/>
                  </a:moveTo>
                  <a:lnTo>
                    <a:pt x="267690" y="47447"/>
                  </a:lnTo>
                  <a:lnTo>
                    <a:pt x="266420" y="49530"/>
                  </a:lnTo>
                  <a:lnTo>
                    <a:pt x="272567" y="50800"/>
                  </a:lnTo>
                  <a:lnTo>
                    <a:pt x="275615" y="49657"/>
                  </a:lnTo>
                  <a:close/>
                </a:path>
                <a:path w="615950" h="755650">
                  <a:moveTo>
                    <a:pt x="280060" y="50609"/>
                  </a:moveTo>
                  <a:lnTo>
                    <a:pt x="275958" y="49530"/>
                  </a:lnTo>
                  <a:lnTo>
                    <a:pt x="275615" y="49657"/>
                  </a:lnTo>
                  <a:lnTo>
                    <a:pt x="279730" y="50800"/>
                  </a:lnTo>
                  <a:lnTo>
                    <a:pt x="280060" y="50609"/>
                  </a:lnTo>
                  <a:close/>
                </a:path>
                <a:path w="615950" h="755650">
                  <a:moveTo>
                    <a:pt x="281736" y="388620"/>
                  </a:moveTo>
                  <a:lnTo>
                    <a:pt x="249821" y="388620"/>
                  </a:lnTo>
                  <a:lnTo>
                    <a:pt x="249212" y="388620"/>
                  </a:lnTo>
                  <a:lnTo>
                    <a:pt x="248983" y="391160"/>
                  </a:lnTo>
                  <a:lnTo>
                    <a:pt x="249986" y="392430"/>
                  </a:lnTo>
                  <a:lnTo>
                    <a:pt x="247218" y="396240"/>
                  </a:lnTo>
                  <a:lnTo>
                    <a:pt x="246227" y="394970"/>
                  </a:lnTo>
                  <a:lnTo>
                    <a:pt x="246621" y="393700"/>
                  </a:lnTo>
                  <a:lnTo>
                    <a:pt x="246583" y="392430"/>
                  </a:lnTo>
                  <a:lnTo>
                    <a:pt x="243420" y="398780"/>
                  </a:lnTo>
                  <a:lnTo>
                    <a:pt x="243484" y="400050"/>
                  </a:lnTo>
                  <a:lnTo>
                    <a:pt x="243598" y="406400"/>
                  </a:lnTo>
                  <a:lnTo>
                    <a:pt x="243522" y="410210"/>
                  </a:lnTo>
                  <a:lnTo>
                    <a:pt x="239242" y="412750"/>
                  </a:lnTo>
                  <a:lnTo>
                    <a:pt x="237540" y="424180"/>
                  </a:lnTo>
                  <a:lnTo>
                    <a:pt x="233667" y="430530"/>
                  </a:lnTo>
                  <a:lnTo>
                    <a:pt x="236499" y="435610"/>
                  </a:lnTo>
                  <a:lnTo>
                    <a:pt x="228739" y="441960"/>
                  </a:lnTo>
                  <a:lnTo>
                    <a:pt x="232575" y="443890"/>
                  </a:lnTo>
                  <a:lnTo>
                    <a:pt x="233540" y="443890"/>
                  </a:lnTo>
                  <a:lnTo>
                    <a:pt x="263652" y="443890"/>
                  </a:lnTo>
                  <a:lnTo>
                    <a:pt x="263817" y="443230"/>
                  </a:lnTo>
                  <a:lnTo>
                    <a:pt x="265976" y="434340"/>
                  </a:lnTo>
                  <a:lnTo>
                    <a:pt x="272415" y="415290"/>
                  </a:lnTo>
                  <a:lnTo>
                    <a:pt x="269557" y="415290"/>
                  </a:lnTo>
                  <a:lnTo>
                    <a:pt x="270357" y="412750"/>
                  </a:lnTo>
                  <a:lnTo>
                    <a:pt x="276593" y="411480"/>
                  </a:lnTo>
                  <a:lnTo>
                    <a:pt x="271754" y="402590"/>
                  </a:lnTo>
                  <a:lnTo>
                    <a:pt x="275475" y="398780"/>
                  </a:lnTo>
                  <a:lnTo>
                    <a:pt x="276479" y="400050"/>
                  </a:lnTo>
                  <a:lnTo>
                    <a:pt x="276275" y="401320"/>
                  </a:lnTo>
                  <a:lnTo>
                    <a:pt x="276148" y="403860"/>
                  </a:lnTo>
                  <a:lnTo>
                    <a:pt x="278269" y="398780"/>
                  </a:lnTo>
                  <a:lnTo>
                    <a:pt x="279336" y="396240"/>
                  </a:lnTo>
                  <a:lnTo>
                    <a:pt x="279869" y="394970"/>
                  </a:lnTo>
                  <a:lnTo>
                    <a:pt x="281736" y="388620"/>
                  </a:lnTo>
                  <a:close/>
                </a:path>
                <a:path w="615950" h="755650">
                  <a:moveTo>
                    <a:pt x="284200" y="48260"/>
                  </a:moveTo>
                  <a:lnTo>
                    <a:pt x="283171" y="48260"/>
                  </a:lnTo>
                  <a:lnTo>
                    <a:pt x="283768" y="48501"/>
                  </a:lnTo>
                  <a:lnTo>
                    <a:pt x="284200" y="48260"/>
                  </a:lnTo>
                  <a:close/>
                </a:path>
                <a:path w="615950" h="755650">
                  <a:moveTo>
                    <a:pt x="286270" y="49530"/>
                  </a:moveTo>
                  <a:lnTo>
                    <a:pt x="283768" y="48501"/>
                  </a:lnTo>
                  <a:lnTo>
                    <a:pt x="280060" y="50609"/>
                  </a:lnTo>
                  <a:lnTo>
                    <a:pt x="285559" y="52070"/>
                  </a:lnTo>
                  <a:lnTo>
                    <a:pt x="286270" y="49530"/>
                  </a:lnTo>
                  <a:close/>
                </a:path>
                <a:path w="615950" h="755650">
                  <a:moveTo>
                    <a:pt x="286575" y="56616"/>
                  </a:moveTo>
                  <a:lnTo>
                    <a:pt x="284187" y="54356"/>
                  </a:lnTo>
                  <a:lnTo>
                    <a:pt x="283159" y="54940"/>
                  </a:lnTo>
                  <a:lnTo>
                    <a:pt x="281800" y="55029"/>
                  </a:lnTo>
                  <a:lnTo>
                    <a:pt x="281800" y="56007"/>
                  </a:lnTo>
                  <a:lnTo>
                    <a:pt x="285559" y="57162"/>
                  </a:lnTo>
                  <a:lnTo>
                    <a:pt x="286575" y="56616"/>
                  </a:lnTo>
                  <a:close/>
                </a:path>
                <a:path w="615950" h="755650">
                  <a:moveTo>
                    <a:pt x="289204" y="372110"/>
                  </a:moveTo>
                  <a:lnTo>
                    <a:pt x="289179" y="371246"/>
                  </a:lnTo>
                  <a:lnTo>
                    <a:pt x="288721" y="373380"/>
                  </a:lnTo>
                  <a:lnTo>
                    <a:pt x="289204" y="372110"/>
                  </a:lnTo>
                  <a:close/>
                </a:path>
                <a:path w="615950" h="755650">
                  <a:moveTo>
                    <a:pt x="291376" y="53340"/>
                  </a:moveTo>
                  <a:lnTo>
                    <a:pt x="290360" y="51955"/>
                  </a:lnTo>
                  <a:lnTo>
                    <a:pt x="287642" y="51193"/>
                  </a:lnTo>
                  <a:lnTo>
                    <a:pt x="285902" y="53759"/>
                  </a:lnTo>
                  <a:lnTo>
                    <a:pt x="291376" y="53340"/>
                  </a:lnTo>
                  <a:close/>
                </a:path>
                <a:path w="615950" h="755650">
                  <a:moveTo>
                    <a:pt x="292760" y="53225"/>
                  </a:moveTo>
                  <a:lnTo>
                    <a:pt x="291376" y="53340"/>
                  </a:lnTo>
                  <a:lnTo>
                    <a:pt x="292417" y="54724"/>
                  </a:lnTo>
                  <a:lnTo>
                    <a:pt x="292760" y="53225"/>
                  </a:lnTo>
                  <a:close/>
                </a:path>
                <a:path w="615950" h="755650">
                  <a:moveTo>
                    <a:pt x="294513" y="47409"/>
                  </a:moveTo>
                  <a:lnTo>
                    <a:pt x="288683" y="48171"/>
                  </a:lnTo>
                  <a:lnTo>
                    <a:pt x="291439" y="50800"/>
                  </a:lnTo>
                  <a:lnTo>
                    <a:pt x="294513" y="47409"/>
                  </a:lnTo>
                  <a:close/>
                </a:path>
                <a:path w="615950" h="755650">
                  <a:moveTo>
                    <a:pt x="296011" y="276860"/>
                  </a:moveTo>
                  <a:lnTo>
                    <a:pt x="294741" y="275590"/>
                  </a:lnTo>
                  <a:lnTo>
                    <a:pt x="295021" y="275348"/>
                  </a:lnTo>
                  <a:lnTo>
                    <a:pt x="294322" y="275590"/>
                  </a:lnTo>
                  <a:lnTo>
                    <a:pt x="295821" y="277495"/>
                  </a:lnTo>
                  <a:lnTo>
                    <a:pt x="296011" y="276860"/>
                  </a:lnTo>
                  <a:close/>
                </a:path>
                <a:path w="615950" h="755650">
                  <a:moveTo>
                    <a:pt x="338455" y="71120"/>
                  </a:moveTo>
                  <a:lnTo>
                    <a:pt x="334124" y="69329"/>
                  </a:lnTo>
                  <a:lnTo>
                    <a:pt x="332320" y="69684"/>
                  </a:lnTo>
                  <a:lnTo>
                    <a:pt x="332333" y="70002"/>
                  </a:lnTo>
                  <a:lnTo>
                    <a:pt x="338455" y="71120"/>
                  </a:lnTo>
                  <a:close/>
                </a:path>
                <a:path w="615950" h="755650">
                  <a:moveTo>
                    <a:pt x="351421" y="209283"/>
                  </a:moveTo>
                  <a:lnTo>
                    <a:pt x="351116" y="208788"/>
                  </a:lnTo>
                  <a:lnTo>
                    <a:pt x="350812" y="209550"/>
                  </a:lnTo>
                  <a:lnTo>
                    <a:pt x="351421" y="209283"/>
                  </a:lnTo>
                  <a:close/>
                </a:path>
                <a:path w="615950" h="755650">
                  <a:moveTo>
                    <a:pt x="352031" y="207010"/>
                  </a:moveTo>
                  <a:lnTo>
                    <a:pt x="351040" y="205740"/>
                  </a:lnTo>
                  <a:lnTo>
                    <a:pt x="349999" y="207010"/>
                  </a:lnTo>
                  <a:lnTo>
                    <a:pt x="351116" y="208788"/>
                  </a:lnTo>
                  <a:lnTo>
                    <a:pt x="351828" y="207010"/>
                  </a:lnTo>
                  <a:lnTo>
                    <a:pt x="352031" y="207010"/>
                  </a:lnTo>
                  <a:close/>
                </a:path>
                <a:path w="615950" h="755650">
                  <a:moveTo>
                    <a:pt x="356641" y="201930"/>
                  </a:moveTo>
                  <a:lnTo>
                    <a:pt x="352031" y="207010"/>
                  </a:lnTo>
                  <a:lnTo>
                    <a:pt x="354469" y="207010"/>
                  </a:lnTo>
                  <a:lnTo>
                    <a:pt x="355307" y="205740"/>
                  </a:lnTo>
                  <a:lnTo>
                    <a:pt x="356641" y="201930"/>
                  </a:lnTo>
                  <a:close/>
                </a:path>
                <a:path w="615950" h="755650">
                  <a:moveTo>
                    <a:pt x="360946" y="201930"/>
                  </a:moveTo>
                  <a:lnTo>
                    <a:pt x="360794" y="201930"/>
                  </a:lnTo>
                  <a:lnTo>
                    <a:pt x="360045" y="203200"/>
                  </a:lnTo>
                  <a:lnTo>
                    <a:pt x="360946" y="201930"/>
                  </a:lnTo>
                  <a:close/>
                </a:path>
                <a:path w="615950" h="755650">
                  <a:moveTo>
                    <a:pt x="361835" y="198120"/>
                  </a:moveTo>
                  <a:lnTo>
                    <a:pt x="354025" y="201930"/>
                  </a:lnTo>
                  <a:lnTo>
                    <a:pt x="356641" y="201930"/>
                  </a:lnTo>
                  <a:lnTo>
                    <a:pt x="360794" y="201930"/>
                  </a:lnTo>
                  <a:lnTo>
                    <a:pt x="360438" y="200660"/>
                  </a:lnTo>
                  <a:lnTo>
                    <a:pt x="361835" y="198120"/>
                  </a:lnTo>
                  <a:close/>
                </a:path>
                <a:path w="615950" h="755650">
                  <a:moveTo>
                    <a:pt x="363093" y="82042"/>
                  </a:moveTo>
                  <a:lnTo>
                    <a:pt x="362191" y="79641"/>
                  </a:lnTo>
                  <a:lnTo>
                    <a:pt x="358051" y="79705"/>
                  </a:lnTo>
                  <a:lnTo>
                    <a:pt x="356323" y="79248"/>
                  </a:lnTo>
                  <a:lnTo>
                    <a:pt x="354164" y="81229"/>
                  </a:lnTo>
                  <a:lnTo>
                    <a:pt x="361797" y="80124"/>
                  </a:lnTo>
                  <a:lnTo>
                    <a:pt x="363093" y="82042"/>
                  </a:lnTo>
                  <a:close/>
                </a:path>
                <a:path w="615950" h="755650">
                  <a:moveTo>
                    <a:pt x="371881" y="232410"/>
                  </a:moveTo>
                  <a:lnTo>
                    <a:pt x="329907" y="232410"/>
                  </a:lnTo>
                  <a:lnTo>
                    <a:pt x="328168" y="232410"/>
                  </a:lnTo>
                  <a:lnTo>
                    <a:pt x="328447" y="234950"/>
                  </a:lnTo>
                  <a:lnTo>
                    <a:pt x="324853" y="238760"/>
                  </a:lnTo>
                  <a:lnTo>
                    <a:pt x="322529" y="242570"/>
                  </a:lnTo>
                  <a:lnTo>
                    <a:pt x="320040" y="241300"/>
                  </a:lnTo>
                  <a:lnTo>
                    <a:pt x="319671" y="236220"/>
                  </a:lnTo>
                  <a:lnTo>
                    <a:pt x="313918" y="242570"/>
                  </a:lnTo>
                  <a:lnTo>
                    <a:pt x="312140" y="250190"/>
                  </a:lnTo>
                  <a:lnTo>
                    <a:pt x="310210" y="254000"/>
                  </a:lnTo>
                  <a:lnTo>
                    <a:pt x="309118" y="254000"/>
                  </a:lnTo>
                  <a:lnTo>
                    <a:pt x="307975" y="252730"/>
                  </a:lnTo>
                  <a:lnTo>
                    <a:pt x="304241" y="259080"/>
                  </a:lnTo>
                  <a:lnTo>
                    <a:pt x="303834" y="265328"/>
                  </a:lnTo>
                  <a:lnTo>
                    <a:pt x="303682" y="270510"/>
                  </a:lnTo>
                  <a:lnTo>
                    <a:pt x="300761" y="275590"/>
                  </a:lnTo>
                  <a:lnTo>
                    <a:pt x="300532" y="274320"/>
                  </a:lnTo>
                  <a:lnTo>
                    <a:pt x="299656" y="269240"/>
                  </a:lnTo>
                  <a:lnTo>
                    <a:pt x="297688" y="273050"/>
                  </a:lnTo>
                  <a:lnTo>
                    <a:pt x="295021" y="275348"/>
                  </a:lnTo>
                  <a:lnTo>
                    <a:pt x="298030" y="274320"/>
                  </a:lnTo>
                  <a:lnTo>
                    <a:pt x="300456" y="274320"/>
                  </a:lnTo>
                  <a:lnTo>
                    <a:pt x="297421" y="278130"/>
                  </a:lnTo>
                  <a:lnTo>
                    <a:pt x="297319" y="279400"/>
                  </a:lnTo>
                  <a:lnTo>
                    <a:pt x="295821" y="277495"/>
                  </a:lnTo>
                  <a:lnTo>
                    <a:pt x="295275" y="279400"/>
                  </a:lnTo>
                  <a:lnTo>
                    <a:pt x="297256" y="279400"/>
                  </a:lnTo>
                  <a:lnTo>
                    <a:pt x="297103" y="280670"/>
                  </a:lnTo>
                  <a:lnTo>
                    <a:pt x="290029" y="285750"/>
                  </a:lnTo>
                  <a:lnTo>
                    <a:pt x="284505" y="295910"/>
                  </a:lnTo>
                  <a:lnTo>
                    <a:pt x="279400" y="306070"/>
                  </a:lnTo>
                  <a:lnTo>
                    <a:pt x="273532" y="316230"/>
                  </a:lnTo>
                  <a:lnTo>
                    <a:pt x="277850" y="317500"/>
                  </a:lnTo>
                  <a:lnTo>
                    <a:pt x="272148" y="322580"/>
                  </a:lnTo>
                  <a:lnTo>
                    <a:pt x="272516" y="326390"/>
                  </a:lnTo>
                  <a:lnTo>
                    <a:pt x="268706" y="323850"/>
                  </a:lnTo>
                  <a:lnTo>
                    <a:pt x="270179" y="334010"/>
                  </a:lnTo>
                  <a:lnTo>
                    <a:pt x="266255" y="336550"/>
                  </a:lnTo>
                  <a:lnTo>
                    <a:pt x="271132" y="336550"/>
                  </a:lnTo>
                  <a:lnTo>
                    <a:pt x="268833" y="341630"/>
                  </a:lnTo>
                  <a:lnTo>
                    <a:pt x="268732" y="346710"/>
                  </a:lnTo>
                  <a:lnTo>
                    <a:pt x="268389" y="350520"/>
                  </a:lnTo>
                  <a:lnTo>
                    <a:pt x="262470" y="358140"/>
                  </a:lnTo>
                  <a:lnTo>
                    <a:pt x="262991" y="351790"/>
                  </a:lnTo>
                  <a:lnTo>
                    <a:pt x="263017" y="349250"/>
                  </a:lnTo>
                  <a:lnTo>
                    <a:pt x="259613" y="354330"/>
                  </a:lnTo>
                  <a:lnTo>
                    <a:pt x="257098" y="367030"/>
                  </a:lnTo>
                  <a:lnTo>
                    <a:pt x="253796" y="370840"/>
                  </a:lnTo>
                  <a:lnTo>
                    <a:pt x="255282" y="372110"/>
                  </a:lnTo>
                  <a:lnTo>
                    <a:pt x="258673" y="370840"/>
                  </a:lnTo>
                  <a:lnTo>
                    <a:pt x="258279" y="377190"/>
                  </a:lnTo>
                  <a:lnTo>
                    <a:pt x="254965" y="381000"/>
                  </a:lnTo>
                  <a:lnTo>
                    <a:pt x="250672" y="387350"/>
                  </a:lnTo>
                  <a:lnTo>
                    <a:pt x="282117" y="387350"/>
                  </a:lnTo>
                  <a:lnTo>
                    <a:pt x="282486" y="386080"/>
                  </a:lnTo>
                  <a:lnTo>
                    <a:pt x="285191" y="378460"/>
                  </a:lnTo>
                  <a:lnTo>
                    <a:pt x="288582" y="370840"/>
                  </a:lnTo>
                  <a:lnTo>
                    <a:pt x="289153" y="369570"/>
                  </a:lnTo>
                  <a:lnTo>
                    <a:pt x="289179" y="371246"/>
                  </a:lnTo>
                  <a:lnTo>
                    <a:pt x="289547" y="369570"/>
                  </a:lnTo>
                  <a:lnTo>
                    <a:pt x="290652" y="364490"/>
                  </a:lnTo>
                  <a:lnTo>
                    <a:pt x="293497" y="358140"/>
                  </a:lnTo>
                  <a:lnTo>
                    <a:pt x="298615" y="346710"/>
                  </a:lnTo>
                  <a:lnTo>
                    <a:pt x="300532" y="340360"/>
                  </a:lnTo>
                  <a:lnTo>
                    <a:pt x="301917" y="342900"/>
                  </a:lnTo>
                  <a:lnTo>
                    <a:pt x="302768" y="340360"/>
                  </a:lnTo>
                  <a:lnTo>
                    <a:pt x="304038" y="336550"/>
                  </a:lnTo>
                  <a:lnTo>
                    <a:pt x="306057" y="334010"/>
                  </a:lnTo>
                  <a:lnTo>
                    <a:pt x="306552" y="326390"/>
                  </a:lnTo>
                  <a:lnTo>
                    <a:pt x="310578" y="318770"/>
                  </a:lnTo>
                  <a:lnTo>
                    <a:pt x="315264" y="312420"/>
                  </a:lnTo>
                  <a:lnTo>
                    <a:pt x="317741" y="303530"/>
                  </a:lnTo>
                  <a:lnTo>
                    <a:pt x="318643" y="304800"/>
                  </a:lnTo>
                  <a:lnTo>
                    <a:pt x="319316" y="303530"/>
                  </a:lnTo>
                  <a:lnTo>
                    <a:pt x="329361" y="284480"/>
                  </a:lnTo>
                  <a:lnTo>
                    <a:pt x="335229" y="275590"/>
                  </a:lnTo>
                  <a:lnTo>
                    <a:pt x="341998" y="265328"/>
                  </a:lnTo>
                  <a:lnTo>
                    <a:pt x="351053" y="254000"/>
                  </a:lnTo>
                  <a:lnTo>
                    <a:pt x="356133" y="247650"/>
                  </a:lnTo>
                  <a:lnTo>
                    <a:pt x="361391" y="242570"/>
                  </a:lnTo>
                  <a:lnTo>
                    <a:pt x="371881" y="232410"/>
                  </a:lnTo>
                  <a:close/>
                </a:path>
                <a:path w="615950" h="755650">
                  <a:moveTo>
                    <a:pt x="393992" y="91008"/>
                  </a:moveTo>
                  <a:lnTo>
                    <a:pt x="392366" y="89522"/>
                  </a:lnTo>
                  <a:lnTo>
                    <a:pt x="390982" y="89535"/>
                  </a:lnTo>
                  <a:lnTo>
                    <a:pt x="390664" y="89065"/>
                  </a:lnTo>
                  <a:lnTo>
                    <a:pt x="389661" y="88569"/>
                  </a:lnTo>
                  <a:lnTo>
                    <a:pt x="389851" y="91008"/>
                  </a:lnTo>
                  <a:lnTo>
                    <a:pt x="391528" y="91452"/>
                  </a:lnTo>
                  <a:lnTo>
                    <a:pt x="393992" y="91008"/>
                  </a:lnTo>
                  <a:close/>
                </a:path>
                <a:path w="615950" h="755650">
                  <a:moveTo>
                    <a:pt x="396989" y="92710"/>
                  </a:moveTo>
                  <a:lnTo>
                    <a:pt x="392087" y="93980"/>
                  </a:lnTo>
                  <a:lnTo>
                    <a:pt x="396646" y="93065"/>
                  </a:lnTo>
                  <a:lnTo>
                    <a:pt x="396989" y="92710"/>
                  </a:lnTo>
                  <a:close/>
                </a:path>
                <a:path w="615950" h="755650">
                  <a:moveTo>
                    <a:pt x="417715" y="102870"/>
                  </a:moveTo>
                  <a:lnTo>
                    <a:pt x="417512" y="101803"/>
                  </a:lnTo>
                  <a:lnTo>
                    <a:pt x="415963" y="102870"/>
                  </a:lnTo>
                  <a:lnTo>
                    <a:pt x="417715" y="102870"/>
                  </a:lnTo>
                  <a:close/>
                </a:path>
                <a:path w="615950" h="755650">
                  <a:moveTo>
                    <a:pt x="432714" y="104355"/>
                  </a:moveTo>
                  <a:lnTo>
                    <a:pt x="432587" y="104140"/>
                  </a:lnTo>
                  <a:lnTo>
                    <a:pt x="429183" y="104940"/>
                  </a:lnTo>
                  <a:lnTo>
                    <a:pt x="431241" y="106680"/>
                  </a:lnTo>
                  <a:lnTo>
                    <a:pt x="432714" y="104355"/>
                  </a:lnTo>
                  <a:close/>
                </a:path>
                <a:path w="615950" h="755650">
                  <a:moveTo>
                    <a:pt x="462724" y="116039"/>
                  </a:moveTo>
                  <a:lnTo>
                    <a:pt x="460705" y="115570"/>
                  </a:lnTo>
                  <a:lnTo>
                    <a:pt x="461187" y="116725"/>
                  </a:lnTo>
                  <a:lnTo>
                    <a:pt x="462724" y="116039"/>
                  </a:lnTo>
                  <a:close/>
                </a:path>
                <a:path w="615950" h="755650">
                  <a:moveTo>
                    <a:pt x="462864" y="120650"/>
                  </a:moveTo>
                  <a:lnTo>
                    <a:pt x="461187" y="116725"/>
                  </a:lnTo>
                  <a:lnTo>
                    <a:pt x="460933" y="116840"/>
                  </a:lnTo>
                  <a:lnTo>
                    <a:pt x="460298" y="119380"/>
                  </a:lnTo>
                  <a:lnTo>
                    <a:pt x="462864" y="120650"/>
                  </a:lnTo>
                  <a:close/>
                </a:path>
                <a:path w="615950" h="755650">
                  <a:moveTo>
                    <a:pt x="501777" y="129514"/>
                  </a:moveTo>
                  <a:lnTo>
                    <a:pt x="494766" y="125730"/>
                  </a:lnTo>
                  <a:lnTo>
                    <a:pt x="496506" y="128270"/>
                  </a:lnTo>
                  <a:lnTo>
                    <a:pt x="501713" y="129540"/>
                  </a:lnTo>
                  <a:close/>
                </a:path>
                <a:path w="615950" h="755650">
                  <a:moveTo>
                    <a:pt x="504177" y="130810"/>
                  </a:moveTo>
                  <a:lnTo>
                    <a:pt x="503669" y="128752"/>
                  </a:lnTo>
                  <a:lnTo>
                    <a:pt x="501777" y="129514"/>
                  </a:lnTo>
                  <a:lnTo>
                    <a:pt x="504177" y="130810"/>
                  </a:lnTo>
                  <a:close/>
                </a:path>
                <a:path w="615950" h="755650">
                  <a:moveTo>
                    <a:pt x="521766" y="142811"/>
                  </a:moveTo>
                  <a:lnTo>
                    <a:pt x="520966" y="142278"/>
                  </a:lnTo>
                  <a:lnTo>
                    <a:pt x="520192" y="143510"/>
                  </a:lnTo>
                  <a:lnTo>
                    <a:pt x="521766" y="142811"/>
                  </a:lnTo>
                  <a:close/>
                </a:path>
                <a:path w="615950" h="755650">
                  <a:moveTo>
                    <a:pt x="522693" y="196278"/>
                  </a:moveTo>
                  <a:lnTo>
                    <a:pt x="518706" y="196850"/>
                  </a:lnTo>
                  <a:lnTo>
                    <a:pt x="522020" y="196850"/>
                  </a:lnTo>
                  <a:lnTo>
                    <a:pt x="522693" y="196278"/>
                  </a:lnTo>
                  <a:close/>
                </a:path>
                <a:path w="615950" h="755650">
                  <a:moveTo>
                    <a:pt x="615632" y="166370"/>
                  </a:moveTo>
                  <a:lnTo>
                    <a:pt x="615518" y="162560"/>
                  </a:lnTo>
                  <a:lnTo>
                    <a:pt x="614934" y="158750"/>
                  </a:lnTo>
                  <a:lnTo>
                    <a:pt x="614121" y="156210"/>
                  </a:lnTo>
                  <a:lnTo>
                    <a:pt x="613714" y="154940"/>
                  </a:lnTo>
                  <a:lnTo>
                    <a:pt x="612457" y="152400"/>
                  </a:lnTo>
                  <a:lnTo>
                    <a:pt x="610717" y="148590"/>
                  </a:lnTo>
                  <a:lnTo>
                    <a:pt x="608330" y="146050"/>
                  </a:lnTo>
                  <a:lnTo>
                    <a:pt x="607148" y="144780"/>
                  </a:lnTo>
                  <a:lnTo>
                    <a:pt x="606399" y="143510"/>
                  </a:lnTo>
                  <a:lnTo>
                    <a:pt x="605523" y="143510"/>
                  </a:lnTo>
                  <a:lnTo>
                    <a:pt x="604596" y="142240"/>
                  </a:lnTo>
                  <a:lnTo>
                    <a:pt x="601103" y="139700"/>
                  </a:lnTo>
                  <a:lnTo>
                    <a:pt x="600290" y="139700"/>
                  </a:lnTo>
                  <a:lnTo>
                    <a:pt x="597801" y="138430"/>
                  </a:lnTo>
                  <a:lnTo>
                    <a:pt x="585914" y="132372"/>
                  </a:lnTo>
                  <a:lnTo>
                    <a:pt x="585914" y="163830"/>
                  </a:lnTo>
                  <a:lnTo>
                    <a:pt x="585470" y="164731"/>
                  </a:lnTo>
                  <a:lnTo>
                    <a:pt x="585343" y="165100"/>
                  </a:lnTo>
                  <a:lnTo>
                    <a:pt x="585241" y="164947"/>
                  </a:lnTo>
                  <a:lnTo>
                    <a:pt x="585165" y="165341"/>
                  </a:lnTo>
                  <a:lnTo>
                    <a:pt x="585089" y="166370"/>
                  </a:lnTo>
                  <a:lnTo>
                    <a:pt x="585000" y="165684"/>
                  </a:lnTo>
                  <a:lnTo>
                    <a:pt x="585165" y="165341"/>
                  </a:lnTo>
                  <a:lnTo>
                    <a:pt x="585190" y="165100"/>
                  </a:lnTo>
                  <a:lnTo>
                    <a:pt x="585177" y="164846"/>
                  </a:lnTo>
                  <a:lnTo>
                    <a:pt x="585127" y="165100"/>
                  </a:lnTo>
                  <a:lnTo>
                    <a:pt x="585114" y="164757"/>
                  </a:lnTo>
                  <a:lnTo>
                    <a:pt x="585063" y="164934"/>
                  </a:lnTo>
                  <a:lnTo>
                    <a:pt x="585089" y="164731"/>
                  </a:lnTo>
                  <a:lnTo>
                    <a:pt x="585241" y="164299"/>
                  </a:lnTo>
                  <a:lnTo>
                    <a:pt x="585177" y="162826"/>
                  </a:lnTo>
                  <a:lnTo>
                    <a:pt x="585368" y="162560"/>
                  </a:lnTo>
                  <a:lnTo>
                    <a:pt x="585266" y="164185"/>
                  </a:lnTo>
                  <a:lnTo>
                    <a:pt x="585368" y="163830"/>
                  </a:lnTo>
                  <a:lnTo>
                    <a:pt x="585304" y="164731"/>
                  </a:lnTo>
                  <a:lnTo>
                    <a:pt x="585584" y="163830"/>
                  </a:lnTo>
                  <a:lnTo>
                    <a:pt x="585444" y="164299"/>
                  </a:lnTo>
                  <a:lnTo>
                    <a:pt x="585317" y="165023"/>
                  </a:lnTo>
                  <a:lnTo>
                    <a:pt x="585914" y="163830"/>
                  </a:lnTo>
                  <a:lnTo>
                    <a:pt x="585914" y="132372"/>
                  </a:lnTo>
                  <a:lnTo>
                    <a:pt x="580339" y="129514"/>
                  </a:lnTo>
                  <a:lnTo>
                    <a:pt x="570687" y="124460"/>
                  </a:lnTo>
                  <a:lnTo>
                    <a:pt x="565378" y="122415"/>
                  </a:lnTo>
                  <a:lnTo>
                    <a:pt x="565378" y="162687"/>
                  </a:lnTo>
                  <a:lnTo>
                    <a:pt x="563054" y="163830"/>
                  </a:lnTo>
                  <a:lnTo>
                    <a:pt x="562140" y="162560"/>
                  </a:lnTo>
                  <a:lnTo>
                    <a:pt x="561848" y="161290"/>
                  </a:lnTo>
                  <a:lnTo>
                    <a:pt x="561606" y="161290"/>
                  </a:lnTo>
                  <a:lnTo>
                    <a:pt x="556856" y="158838"/>
                  </a:lnTo>
                  <a:lnTo>
                    <a:pt x="560247" y="160020"/>
                  </a:lnTo>
                  <a:lnTo>
                    <a:pt x="565378" y="162687"/>
                  </a:lnTo>
                  <a:lnTo>
                    <a:pt x="565378" y="122415"/>
                  </a:lnTo>
                  <a:lnTo>
                    <a:pt x="560806" y="120650"/>
                  </a:lnTo>
                  <a:lnTo>
                    <a:pt x="550849" y="116840"/>
                  </a:lnTo>
                  <a:lnTo>
                    <a:pt x="540867" y="114300"/>
                  </a:lnTo>
                  <a:lnTo>
                    <a:pt x="540461" y="111760"/>
                  </a:lnTo>
                  <a:lnTo>
                    <a:pt x="540258" y="110490"/>
                  </a:lnTo>
                  <a:lnTo>
                    <a:pt x="524916" y="105410"/>
                  </a:lnTo>
                  <a:lnTo>
                    <a:pt x="521081" y="104140"/>
                  </a:lnTo>
                  <a:lnTo>
                    <a:pt x="508660" y="99060"/>
                  </a:lnTo>
                  <a:lnTo>
                    <a:pt x="490029" y="91440"/>
                  </a:lnTo>
                  <a:lnTo>
                    <a:pt x="483806" y="88900"/>
                  </a:lnTo>
                  <a:lnTo>
                    <a:pt x="469379" y="85090"/>
                  </a:lnTo>
                  <a:lnTo>
                    <a:pt x="464566" y="83820"/>
                  </a:lnTo>
                  <a:lnTo>
                    <a:pt x="459435" y="81280"/>
                  </a:lnTo>
                  <a:lnTo>
                    <a:pt x="453491" y="77470"/>
                  </a:lnTo>
                  <a:lnTo>
                    <a:pt x="447446" y="74930"/>
                  </a:lnTo>
                  <a:lnTo>
                    <a:pt x="442036" y="72390"/>
                  </a:lnTo>
                  <a:lnTo>
                    <a:pt x="432282" y="71120"/>
                  </a:lnTo>
                  <a:lnTo>
                    <a:pt x="429221" y="69850"/>
                  </a:lnTo>
                  <a:lnTo>
                    <a:pt x="421741" y="71120"/>
                  </a:lnTo>
                  <a:lnTo>
                    <a:pt x="418325" y="69850"/>
                  </a:lnTo>
                  <a:lnTo>
                    <a:pt x="417131" y="67310"/>
                  </a:lnTo>
                  <a:lnTo>
                    <a:pt x="416204" y="66040"/>
                  </a:lnTo>
                  <a:lnTo>
                    <a:pt x="408279" y="60960"/>
                  </a:lnTo>
                  <a:lnTo>
                    <a:pt x="400672" y="57150"/>
                  </a:lnTo>
                  <a:lnTo>
                    <a:pt x="393115" y="54610"/>
                  </a:lnTo>
                  <a:lnTo>
                    <a:pt x="385343" y="53340"/>
                  </a:lnTo>
                  <a:lnTo>
                    <a:pt x="385851" y="50800"/>
                  </a:lnTo>
                  <a:lnTo>
                    <a:pt x="377875" y="50800"/>
                  </a:lnTo>
                  <a:lnTo>
                    <a:pt x="369163" y="49530"/>
                  </a:lnTo>
                  <a:lnTo>
                    <a:pt x="360565" y="46990"/>
                  </a:lnTo>
                  <a:lnTo>
                    <a:pt x="358000" y="45720"/>
                  </a:lnTo>
                  <a:lnTo>
                    <a:pt x="352894" y="43180"/>
                  </a:lnTo>
                  <a:lnTo>
                    <a:pt x="349377" y="43180"/>
                  </a:lnTo>
                  <a:lnTo>
                    <a:pt x="342633" y="41541"/>
                  </a:lnTo>
                  <a:lnTo>
                    <a:pt x="342633" y="45720"/>
                  </a:lnTo>
                  <a:lnTo>
                    <a:pt x="338480" y="44450"/>
                  </a:lnTo>
                  <a:lnTo>
                    <a:pt x="340144" y="42265"/>
                  </a:lnTo>
                  <a:lnTo>
                    <a:pt x="342633" y="45720"/>
                  </a:lnTo>
                  <a:lnTo>
                    <a:pt x="342633" y="41541"/>
                  </a:lnTo>
                  <a:lnTo>
                    <a:pt x="341020" y="41135"/>
                  </a:lnTo>
                  <a:lnTo>
                    <a:pt x="341401" y="40640"/>
                  </a:lnTo>
                  <a:lnTo>
                    <a:pt x="340220" y="40944"/>
                  </a:lnTo>
                  <a:lnTo>
                    <a:pt x="338975" y="40640"/>
                  </a:lnTo>
                  <a:lnTo>
                    <a:pt x="339356" y="41173"/>
                  </a:lnTo>
                  <a:lnTo>
                    <a:pt x="336486" y="41910"/>
                  </a:lnTo>
                  <a:lnTo>
                    <a:pt x="338975" y="40640"/>
                  </a:lnTo>
                  <a:lnTo>
                    <a:pt x="341452" y="39370"/>
                  </a:lnTo>
                  <a:lnTo>
                    <a:pt x="329057" y="35560"/>
                  </a:lnTo>
                  <a:lnTo>
                    <a:pt x="316852" y="31737"/>
                  </a:lnTo>
                  <a:lnTo>
                    <a:pt x="316522" y="31635"/>
                  </a:lnTo>
                  <a:lnTo>
                    <a:pt x="316522" y="55880"/>
                  </a:lnTo>
                  <a:lnTo>
                    <a:pt x="316407" y="60883"/>
                  </a:lnTo>
                  <a:lnTo>
                    <a:pt x="311581" y="59690"/>
                  </a:lnTo>
                  <a:lnTo>
                    <a:pt x="316522" y="55880"/>
                  </a:lnTo>
                  <a:lnTo>
                    <a:pt x="316522" y="31635"/>
                  </a:lnTo>
                  <a:lnTo>
                    <a:pt x="308851" y="29222"/>
                  </a:lnTo>
                  <a:lnTo>
                    <a:pt x="308851" y="58420"/>
                  </a:lnTo>
                  <a:lnTo>
                    <a:pt x="308749" y="63500"/>
                  </a:lnTo>
                  <a:lnTo>
                    <a:pt x="302450" y="58420"/>
                  </a:lnTo>
                  <a:lnTo>
                    <a:pt x="301294" y="57480"/>
                  </a:lnTo>
                  <a:lnTo>
                    <a:pt x="303060" y="55880"/>
                  </a:lnTo>
                  <a:lnTo>
                    <a:pt x="308851" y="58420"/>
                  </a:lnTo>
                  <a:lnTo>
                    <a:pt x="308851" y="29222"/>
                  </a:lnTo>
                  <a:lnTo>
                    <a:pt x="303453" y="27940"/>
                  </a:lnTo>
                  <a:lnTo>
                    <a:pt x="292671" y="25400"/>
                  </a:lnTo>
                  <a:lnTo>
                    <a:pt x="275932" y="21590"/>
                  </a:lnTo>
                  <a:lnTo>
                    <a:pt x="270065" y="19050"/>
                  </a:lnTo>
                  <a:lnTo>
                    <a:pt x="265811" y="17780"/>
                  </a:lnTo>
                  <a:lnTo>
                    <a:pt x="161366" y="17780"/>
                  </a:lnTo>
                  <a:lnTo>
                    <a:pt x="158953" y="17780"/>
                  </a:lnTo>
                  <a:lnTo>
                    <a:pt x="163309" y="20320"/>
                  </a:lnTo>
                  <a:lnTo>
                    <a:pt x="187858" y="20320"/>
                  </a:lnTo>
                  <a:lnTo>
                    <a:pt x="195541" y="22860"/>
                  </a:lnTo>
                  <a:lnTo>
                    <a:pt x="211721" y="22860"/>
                  </a:lnTo>
                  <a:lnTo>
                    <a:pt x="218935" y="21590"/>
                  </a:lnTo>
                  <a:lnTo>
                    <a:pt x="225679" y="22860"/>
                  </a:lnTo>
                  <a:lnTo>
                    <a:pt x="217652" y="26670"/>
                  </a:lnTo>
                  <a:lnTo>
                    <a:pt x="224853" y="25400"/>
                  </a:lnTo>
                  <a:lnTo>
                    <a:pt x="222415" y="29210"/>
                  </a:lnTo>
                  <a:lnTo>
                    <a:pt x="225031" y="31737"/>
                  </a:lnTo>
                  <a:lnTo>
                    <a:pt x="225501" y="30480"/>
                  </a:lnTo>
                  <a:lnTo>
                    <a:pt x="233184" y="30480"/>
                  </a:lnTo>
                  <a:lnTo>
                    <a:pt x="232638" y="27940"/>
                  </a:lnTo>
                  <a:lnTo>
                    <a:pt x="240004" y="30480"/>
                  </a:lnTo>
                  <a:lnTo>
                    <a:pt x="247675" y="33020"/>
                  </a:lnTo>
                  <a:lnTo>
                    <a:pt x="255524" y="34290"/>
                  </a:lnTo>
                  <a:lnTo>
                    <a:pt x="259842" y="35687"/>
                  </a:lnTo>
                  <a:lnTo>
                    <a:pt x="258292" y="38100"/>
                  </a:lnTo>
                  <a:lnTo>
                    <a:pt x="260756" y="40640"/>
                  </a:lnTo>
                  <a:lnTo>
                    <a:pt x="266179" y="39370"/>
                  </a:lnTo>
                  <a:lnTo>
                    <a:pt x="274853" y="39370"/>
                  </a:lnTo>
                  <a:lnTo>
                    <a:pt x="282435" y="42849"/>
                  </a:lnTo>
                  <a:lnTo>
                    <a:pt x="284200" y="48260"/>
                  </a:lnTo>
                  <a:lnTo>
                    <a:pt x="287997" y="48260"/>
                  </a:lnTo>
                  <a:lnTo>
                    <a:pt x="288683" y="48171"/>
                  </a:lnTo>
                  <a:lnTo>
                    <a:pt x="283464" y="43180"/>
                  </a:lnTo>
                  <a:lnTo>
                    <a:pt x="283197" y="42938"/>
                  </a:lnTo>
                  <a:lnTo>
                    <a:pt x="283159" y="43180"/>
                  </a:lnTo>
                  <a:lnTo>
                    <a:pt x="283108" y="42862"/>
                  </a:lnTo>
                  <a:lnTo>
                    <a:pt x="283387" y="41910"/>
                  </a:lnTo>
                  <a:lnTo>
                    <a:pt x="283845" y="39370"/>
                  </a:lnTo>
                  <a:lnTo>
                    <a:pt x="281051" y="39370"/>
                  </a:lnTo>
                  <a:lnTo>
                    <a:pt x="282778" y="36830"/>
                  </a:lnTo>
                  <a:lnTo>
                    <a:pt x="284187" y="36830"/>
                  </a:lnTo>
                  <a:lnTo>
                    <a:pt x="286626" y="35560"/>
                  </a:lnTo>
                  <a:lnTo>
                    <a:pt x="288683" y="36830"/>
                  </a:lnTo>
                  <a:lnTo>
                    <a:pt x="289039" y="40640"/>
                  </a:lnTo>
                  <a:lnTo>
                    <a:pt x="287312" y="44450"/>
                  </a:lnTo>
                  <a:lnTo>
                    <a:pt x="294894" y="46990"/>
                  </a:lnTo>
                  <a:lnTo>
                    <a:pt x="294513" y="47409"/>
                  </a:lnTo>
                  <a:lnTo>
                    <a:pt x="297662" y="46990"/>
                  </a:lnTo>
                  <a:lnTo>
                    <a:pt x="297586" y="54610"/>
                  </a:lnTo>
                  <a:lnTo>
                    <a:pt x="299631" y="55880"/>
                  </a:lnTo>
                  <a:lnTo>
                    <a:pt x="299300" y="55880"/>
                  </a:lnTo>
                  <a:lnTo>
                    <a:pt x="298259" y="55880"/>
                  </a:lnTo>
                  <a:lnTo>
                    <a:pt x="296545" y="54610"/>
                  </a:lnTo>
                  <a:lnTo>
                    <a:pt x="295160" y="54610"/>
                  </a:lnTo>
                  <a:lnTo>
                    <a:pt x="298119" y="56819"/>
                  </a:lnTo>
                  <a:lnTo>
                    <a:pt x="296138" y="58420"/>
                  </a:lnTo>
                  <a:lnTo>
                    <a:pt x="299161" y="63500"/>
                  </a:lnTo>
                  <a:lnTo>
                    <a:pt x="303593" y="64770"/>
                  </a:lnTo>
                  <a:lnTo>
                    <a:pt x="305460" y="63500"/>
                  </a:lnTo>
                  <a:lnTo>
                    <a:pt x="307340" y="63500"/>
                  </a:lnTo>
                  <a:lnTo>
                    <a:pt x="311797" y="64770"/>
                  </a:lnTo>
                  <a:lnTo>
                    <a:pt x="310045" y="66040"/>
                  </a:lnTo>
                  <a:lnTo>
                    <a:pt x="316217" y="66040"/>
                  </a:lnTo>
                  <a:lnTo>
                    <a:pt x="316953" y="64770"/>
                  </a:lnTo>
                  <a:lnTo>
                    <a:pt x="316699" y="61010"/>
                  </a:lnTo>
                  <a:lnTo>
                    <a:pt x="324624" y="62230"/>
                  </a:lnTo>
                  <a:lnTo>
                    <a:pt x="326377" y="60960"/>
                  </a:lnTo>
                  <a:lnTo>
                    <a:pt x="328142" y="59690"/>
                  </a:lnTo>
                  <a:lnTo>
                    <a:pt x="321195" y="60960"/>
                  </a:lnTo>
                  <a:lnTo>
                    <a:pt x="321970" y="58420"/>
                  </a:lnTo>
                  <a:lnTo>
                    <a:pt x="322059" y="55880"/>
                  </a:lnTo>
                  <a:lnTo>
                    <a:pt x="327545" y="57150"/>
                  </a:lnTo>
                  <a:lnTo>
                    <a:pt x="331685" y="58420"/>
                  </a:lnTo>
                  <a:lnTo>
                    <a:pt x="338175" y="60960"/>
                  </a:lnTo>
                  <a:lnTo>
                    <a:pt x="333959" y="62230"/>
                  </a:lnTo>
                  <a:lnTo>
                    <a:pt x="335902" y="64770"/>
                  </a:lnTo>
                  <a:lnTo>
                    <a:pt x="334518" y="66040"/>
                  </a:lnTo>
                  <a:lnTo>
                    <a:pt x="329387" y="64770"/>
                  </a:lnTo>
                  <a:lnTo>
                    <a:pt x="330479" y="62230"/>
                  </a:lnTo>
                  <a:lnTo>
                    <a:pt x="326809" y="63500"/>
                  </a:lnTo>
                  <a:lnTo>
                    <a:pt x="327050" y="66040"/>
                  </a:lnTo>
                  <a:lnTo>
                    <a:pt x="327799" y="68580"/>
                  </a:lnTo>
                  <a:lnTo>
                    <a:pt x="325691" y="69850"/>
                  </a:lnTo>
                  <a:lnTo>
                    <a:pt x="332422" y="74930"/>
                  </a:lnTo>
                  <a:lnTo>
                    <a:pt x="332333" y="70002"/>
                  </a:lnTo>
                  <a:lnTo>
                    <a:pt x="331533" y="69850"/>
                  </a:lnTo>
                  <a:lnTo>
                    <a:pt x="332320" y="69684"/>
                  </a:lnTo>
                  <a:lnTo>
                    <a:pt x="332308" y="68580"/>
                  </a:lnTo>
                  <a:lnTo>
                    <a:pt x="334124" y="69329"/>
                  </a:lnTo>
                  <a:lnTo>
                    <a:pt x="337858" y="68580"/>
                  </a:lnTo>
                  <a:lnTo>
                    <a:pt x="336575" y="66040"/>
                  </a:lnTo>
                  <a:lnTo>
                    <a:pt x="343128" y="66040"/>
                  </a:lnTo>
                  <a:lnTo>
                    <a:pt x="345325" y="68580"/>
                  </a:lnTo>
                  <a:lnTo>
                    <a:pt x="347002" y="73660"/>
                  </a:lnTo>
                  <a:lnTo>
                    <a:pt x="352018" y="76200"/>
                  </a:lnTo>
                  <a:lnTo>
                    <a:pt x="354279" y="73660"/>
                  </a:lnTo>
                  <a:lnTo>
                    <a:pt x="359219" y="72390"/>
                  </a:lnTo>
                  <a:lnTo>
                    <a:pt x="363220" y="69850"/>
                  </a:lnTo>
                  <a:lnTo>
                    <a:pt x="362623" y="66040"/>
                  </a:lnTo>
                  <a:lnTo>
                    <a:pt x="368909" y="66040"/>
                  </a:lnTo>
                  <a:lnTo>
                    <a:pt x="371259" y="67310"/>
                  </a:lnTo>
                  <a:lnTo>
                    <a:pt x="367296" y="69850"/>
                  </a:lnTo>
                  <a:lnTo>
                    <a:pt x="374827" y="72390"/>
                  </a:lnTo>
                  <a:lnTo>
                    <a:pt x="368846" y="73660"/>
                  </a:lnTo>
                  <a:lnTo>
                    <a:pt x="372541" y="74930"/>
                  </a:lnTo>
                  <a:lnTo>
                    <a:pt x="365493" y="76200"/>
                  </a:lnTo>
                  <a:lnTo>
                    <a:pt x="368757" y="80010"/>
                  </a:lnTo>
                  <a:lnTo>
                    <a:pt x="374688" y="85090"/>
                  </a:lnTo>
                  <a:lnTo>
                    <a:pt x="376250" y="87630"/>
                  </a:lnTo>
                  <a:lnTo>
                    <a:pt x="382130" y="88900"/>
                  </a:lnTo>
                  <a:lnTo>
                    <a:pt x="375805" y="83820"/>
                  </a:lnTo>
                  <a:lnTo>
                    <a:pt x="382282" y="85090"/>
                  </a:lnTo>
                  <a:lnTo>
                    <a:pt x="379463" y="86360"/>
                  </a:lnTo>
                  <a:lnTo>
                    <a:pt x="382727" y="88900"/>
                  </a:lnTo>
                  <a:lnTo>
                    <a:pt x="385457" y="90170"/>
                  </a:lnTo>
                  <a:lnTo>
                    <a:pt x="380492" y="86360"/>
                  </a:lnTo>
                  <a:lnTo>
                    <a:pt x="387159" y="85090"/>
                  </a:lnTo>
                  <a:lnTo>
                    <a:pt x="390944" y="86360"/>
                  </a:lnTo>
                  <a:lnTo>
                    <a:pt x="396379" y="87630"/>
                  </a:lnTo>
                  <a:lnTo>
                    <a:pt x="399478" y="92710"/>
                  </a:lnTo>
                  <a:lnTo>
                    <a:pt x="398399" y="92710"/>
                  </a:lnTo>
                  <a:lnTo>
                    <a:pt x="396646" y="93065"/>
                  </a:lnTo>
                  <a:lnTo>
                    <a:pt x="393331" y="96520"/>
                  </a:lnTo>
                  <a:lnTo>
                    <a:pt x="397776" y="96520"/>
                  </a:lnTo>
                  <a:lnTo>
                    <a:pt x="399630" y="95250"/>
                  </a:lnTo>
                  <a:lnTo>
                    <a:pt x="403237" y="92710"/>
                  </a:lnTo>
                  <a:lnTo>
                    <a:pt x="405498" y="91440"/>
                  </a:lnTo>
                  <a:lnTo>
                    <a:pt x="409257" y="91440"/>
                  </a:lnTo>
                  <a:lnTo>
                    <a:pt x="410743" y="95250"/>
                  </a:lnTo>
                  <a:lnTo>
                    <a:pt x="405866" y="95250"/>
                  </a:lnTo>
                  <a:lnTo>
                    <a:pt x="413334" y="96520"/>
                  </a:lnTo>
                  <a:lnTo>
                    <a:pt x="405396" y="100330"/>
                  </a:lnTo>
                  <a:lnTo>
                    <a:pt x="413270" y="102870"/>
                  </a:lnTo>
                  <a:lnTo>
                    <a:pt x="416179" y="100330"/>
                  </a:lnTo>
                  <a:lnTo>
                    <a:pt x="417474" y="101600"/>
                  </a:lnTo>
                  <a:lnTo>
                    <a:pt x="417512" y="101803"/>
                  </a:lnTo>
                  <a:lnTo>
                    <a:pt x="417817" y="101600"/>
                  </a:lnTo>
                  <a:lnTo>
                    <a:pt x="421817" y="104140"/>
                  </a:lnTo>
                  <a:lnTo>
                    <a:pt x="423887" y="104140"/>
                  </a:lnTo>
                  <a:lnTo>
                    <a:pt x="423710" y="105410"/>
                  </a:lnTo>
                  <a:lnTo>
                    <a:pt x="427189" y="105410"/>
                  </a:lnTo>
                  <a:lnTo>
                    <a:pt x="429183" y="104940"/>
                  </a:lnTo>
                  <a:lnTo>
                    <a:pt x="426745" y="102870"/>
                  </a:lnTo>
                  <a:lnTo>
                    <a:pt x="426059" y="101600"/>
                  </a:lnTo>
                  <a:lnTo>
                    <a:pt x="425373" y="100330"/>
                  </a:lnTo>
                  <a:lnTo>
                    <a:pt x="424700" y="99060"/>
                  </a:lnTo>
                  <a:lnTo>
                    <a:pt x="433070" y="101600"/>
                  </a:lnTo>
                  <a:lnTo>
                    <a:pt x="434441" y="101600"/>
                  </a:lnTo>
                  <a:lnTo>
                    <a:pt x="433755" y="103238"/>
                  </a:lnTo>
                  <a:lnTo>
                    <a:pt x="433666" y="102870"/>
                  </a:lnTo>
                  <a:lnTo>
                    <a:pt x="432714" y="104355"/>
                  </a:lnTo>
                  <a:lnTo>
                    <a:pt x="433057" y="104914"/>
                  </a:lnTo>
                  <a:lnTo>
                    <a:pt x="432320" y="106680"/>
                  </a:lnTo>
                  <a:lnTo>
                    <a:pt x="434009" y="106464"/>
                  </a:lnTo>
                  <a:lnTo>
                    <a:pt x="434924" y="107950"/>
                  </a:lnTo>
                  <a:lnTo>
                    <a:pt x="434530" y="106387"/>
                  </a:lnTo>
                  <a:lnTo>
                    <a:pt x="442150" y="105410"/>
                  </a:lnTo>
                  <a:lnTo>
                    <a:pt x="445820" y="107950"/>
                  </a:lnTo>
                  <a:lnTo>
                    <a:pt x="447332" y="109220"/>
                  </a:lnTo>
                  <a:lnTo>
                    <a:pt x="448906" y="111760"/>
                  </a:lnTo>
                  <a:lnTo>
                    <a:pt x="449821" y="113030"/>
                  </a:lnTo>
                  <a:lnTo>
                    <a:pt x="452462" y="110490"/>
                  </a:lnTo>
                  <a:lnTo>
                    <a:pt x="451510" y="116840"/>
                  </a:lnTo>
                  <a:lnTo>
                    <a:pt x="460336" y="111760"/>
                  </a:lnTo>
                  <a:lnTo>
                    <a:pt x="463791" y="115570"/>
                  </a:lnTo>
                  <a:lnTo>
                    <a:pt x="462724" y="116039"/>
                  </a:lnTo>
                  <a:lnTo>
                    <a:pt x="471512" y="118110"/>
                  </a:lnTo>
                  <a:lnTo>
                    <a:pt x="471525" y="114300"/>
                  </a:lnTo>
                  <a:lnTo>
                    <a:pt x="478358" y="119380"/>
                  </a:lnTo>
                  <a:lnTo>
                    <a:pt x="467525" y="119380"/>
                  </a:lnTo>
                  <a:lnTo>
                    <a:pt x="468490" y="123190"/>
                  </a:lnTo>
                  <a:lnTo>
                    <a:pt x="473557" y="121920"/>
                  </a:lnTo>
                  <a:lnTo>
                    <a:pt x="475869" y="129540"/>
                  </a:lnTo>
                  <a:lnTo>
                    <a:pt x="480085" y="125730"/>
                  </a:lnTo>
                  <a:lnTo>
                    <a:pt x="475272" y="121920"/>
                  </a:lnTo>
                  <a:lnTo>
                    <a:pt x="482066" y="123190"/>
                  </a:lnTo>
                  <a:lnTo>
                    <a:pt x="483984" y="121920"/>
                  </a:lnTo>
                  <a:lnTo>
                    <a:pt x="490601" y="125730"/>
                  </a:lnTo>
                  <a:lnTo>
                    <a:pt x="482066" y="123190"/>
                  </a:lnTo>
                  <a:lnTo>
                    <a:pt x="486206" y="127000"/>
                  </a:lnTo>
                  <a:lnTo>
                    <a:pt x="489267" y="128270"/>
                  </a:lnTo>
                  <a:lnTo>
                    <a:pt x="494360" y="125730"/>
                  </a:lnTo>
                  <a:lnTo>
                    <a:pt x="500253" y="123190"/>
                  </a:lnTo>
                  <a:lnTo>
                    <a:pt x="503555" y="128270"/>
                  </a:lnTo>
                  <a:lnTo>
                    <a:pt x="503669" y="128752"/>
                  </a:lnTo>
                  <a:lnTo>
                    <a:pt x="508000" y="127000"/>
                  </a:lnTo>
                  <a:lnTo>
                    <a:pt x="513143" y="127000"/>
                  </a:lnTo>
                  <a:lnTo>
                    <a:pt x="510019" y="124460"/>
                  </a:lnTo>
                  <a:lnTo>
                    <a:pt x="511898" y="123190"/>
                  </a:lnTo>
                  <a:lnTo>
                    <a:pt x="513778" y="121920"/>
                  </a:lnTo>
                  <a:lnTo>
                    <a:pt x="515658" y="120650"/>
                  </a:lnTo>
                  <a:lnTo>
                    <a:pt x="520547" y="120650"/>
                  </a:lnTo>
                  <a:lnTo>
                    <a:pt x="523684" y="123190"/>
                  </a:lnTo>
                  <a:lnTo>
                    <a:pt x="518629" y="123190"/>
                  </a:lnTo>
                  <a:lnTo>
                    <a:pt x="517842" y="125730"/>
                  </a:lnTo>
                  <a:lnTo>
                    <a:pt x="521906" y="127000"/>
                  </a:lnTo>
                  <a:lnTo>
                    <a:pt x="521055" y="130810"/>
                  </a:lnTo>
                  <a:lnTo>
                    <a:pt x="511416" y="133350"/>
                  </a:lnTo>
                  <a:lnTo>
                    <a:pt x="510641" y="135890"/>
                  </a:lnTo>
                  <a:lnTo>
                    <a:pt x="515493" y="135890"/>
                  </a:lnTo>
                  <a:lnTo>
                    <a:pt x="513994" y="137160"/>
                  </a:lnTo>
                  <a:lnTo>
                    <a:pt x="511632" y="138430"/>
                  </a:lnTo>
                  <a:lnTo>
                    <a:pt x="512762" y="140970"/>
                  </a:lnTo>
                  <a:lnTo>
                    <a:pt x="515264" y="138430"/>
                  </a:lnTo>
                  <a:lnTo>
                    <a:pt x="520966" y="142278"/>
                  </a:lnTo>
                  <a:lnTo>
                    <a:pt x="521804" y="140970"/>
                  </a:lnTo>
                  <a:lnTo>
                    <a:pt x="524370" y="141655"/>
                  </a:lnTo>
                  <a:lnTo>
                    <a:pt x="521766" y="142811"/>
                  </a:lnTo>
                  <a:lnTo>
                    <a:pt x="522795" y="143510"/>
                  </a:lnTo>
                  <a:lnTo>
                    <a:pt x="523900" y="143510"/>
                  </a:lnTo>
                  <a:lnTo>
                    <a:pt x="525208" y="141884"/>
                  </a:lnTo>
                  <a:lnTo>
                    <a:pt x="526529" y="142240"/>
                  </a:lnTo>
                  <a:lnTo>
                    <a:pt x="527850" y="140970"/>
                  </a:lnTo>
                  <a:lnTo>
                    <a:pt x="530517" y="138430"/>
                  </a:lnTo>
                  <a:lnTo>
                    <a:pt x="536524" y="143510"/>
                  </a:lnTo>
                  <a:lnTo>
                    <a:pt x="531952" y="143510"/>
                  </a:lnTo>
                  <a:lnTo>
                    <a:pt x="536270" y="147320"/>
                  </a:lnTo>
                  <a:lnTo>
                    <a:pt x="534035" y="148590"/>
                  </a:lnTo>
                  <a:lnTo>
                    <a:pt x="536829" y="151130"/>
                  </a:lnTo>
                  <a:lnTo>
                    <a:pt x="536524" y="146050"/>
                  </a:lnTo>
                  <a:lnTo>
                    <a:pt x="540550" y="149860"/>
                  </a:lnTo>
                  <a:lnTo>
                    <a:pt x="539305" y="151130"/>
                  </a:lnTo>
                  <a:lnTo>
                    <a:pt x="545998" y="153670"/>
                  </a:lnTo>
                  <a:lnTo>
                    <a:pt x="553008" y="157480"/>
                  </a:lnTo>
                  <a:lnTo>
                    <a:pt x="556704" y="158775"/>
                  </a:lnTo>
                  <a:lnTo>
                    <a:pt x="556463" y="162560"/>
                  </a:lnTo>
                  <a:lnTo>
                    <a:pt x="554545" y="163830"/>
                  </a:lnTo>
                  <a:lnTo>
                    <a:pt x="551307" y="161290"/>
                  </a:lnTo>
                  <a:lnTo>
                    <a:pt x="550570" y="163830"/>
                  </a:lnTo>
                  <a:lnTo>
                    <a:pt x="545515" y="165100"/>
                  </a:lnTo>
                  <a:lnTo>
                    <a:pt x="538822" y="163830"/>
                  </a:lnTo>
                  <a:lnTo>
                    <a:pt x="539051" y="162560"/>
                  </a:lnTo>
                  <a:lnTo>
                    <a:pt x="539534" y="160020"/>
                  </a:lnTo>
                  <a:lnTo>
                    <a:pt x="535584" y="161290"/>
                  </a:lnTo>
                  <a:lnTo>
                    <a:pt x="538086" y="162560"/>
                  </a:lnTo>
                  <a:lnTo>
                    <a:pt x="532879" y="161290"/>
                  </a:lnTo>
                  <a:lnTo>
                    <a:pt x="509816" y="161290"/>
                  </a:lnTo>
                  <a:lnTo>
                    <a:pt x="514210" y="162560"/>
                  </a:lnTo>
                  <a:lnTo>
                    <a:pt x="513829" y="163830"/>
                  </a:lnTo>
                  <a:lnTo>
                    <a:pt x="514184" y="166370"/>
                  </a:lnTo>
                  <a:lnTo>
                    <a:pt x="512851" y="170180"/>
                  </a:lnTo>
                  <a:lnTo>
                    <a:pt x="512483" y="167640"/>
                  </a:lnTo>
                  <a:lnTo>
                    <a:pt x="512114" y="165100"/>
                  </a:lnTo>
                  <a:lnTo>
                    <a:pt x="508431" y="167640"/>
                  </a:lnTo>
                  <a:lnTo>
                    <a:pt x="508317" y="166370"/>
                  </a:lnTo>
                  <a:lnTo>
                    <a:pt x="504101" y="165100"/>
                  </a:lnTo>
                  <a:lnTo>
                    <a:pt x="508609" y="163830"/>
                  </a:lnTo>
                  <a:lnTo>
                    <a:pt x="498436" y="161290"/>
                  </a:lnTo>
                  <a:lnTo>
                    <a:pt x="486981" y="161290"/>
                  </a:lnTo>
                  <a:lnTo>
                    <a:pt x="462749" y="163830"/>
                  </a:lnTo>
                  <a:lnTo>
                    <a:pt x="459587" y="165100"/>
                  </a:lnTo>
                  <a:lnTo>
                    <a:pt x="460641" y="165100"/>
                  </a:lnTo>
                  <a:lnTo>
                    <a:pt x="459219" y="166370"/>
                  </a:lnTo>
                  <a:lnTo>
                    <a:pt x="451104" y="165100"/>
                  </a:lnTo>
                  <a:lnTo>
                    <a:pt x="442722" y="167640"/>
                  </a:lnTo>
                  <a:lnTo>
                    <a:pt x="425856" y="170180"/>
                  </a:lnTo>
                  <a:lnTo>
                    <a:pt x="428650" y="171450"/>
                  </a:lnTo>
                  <a:lnTo>
                    <a:pt x="426351" y="176530"/>
                  </a:lnTo>
                  <a:lnTo>
                    <a:pt x="420598" y="179070"/>
                  </a:lnTo>
                  <a:lnTo>
                    <a:pt x="415188" y="184150"/>
                  </a:lnTo>
                  <a:lnTo>
                    <a:pt x="415886" y="180340"/>
                  </a:lnTo>
                  <a:lnTo>
                    <a:pt x="416814" y="175260"/>
                  </a:lnTo>
                  <a:lnTo>
                    <a:pt x="410337" y="175260"/>
                  </a:lnTo>
                  <a:lnTo>
                    <a:pt x="407911" y="176530"/>
                  </a:lnTo>
                  <a:lnTo>
                    <a:pt x="402666" y="179070"/>
                  </a:lnTo>
                  <a:lnTo>
                    <a:pt x="400329" y="180340"/>
                  </a:lnTo>
                  <a:lnTo>
                    <a:pt x="400316" y="179070"/>
                  </a:lnTo>
                  <a:lnTo>
                    <a:pt x="397421" y="182880"/>
                  </a:lnTo>
                  <a:lnTo>
                    <a:pt x="392468" y="185420"/>
                  </a:lnTo>
                  <a:lnTo>
                    <a:pt x="388315" y="185420"/>
                  </a:lnTo>
                  <a:lnTo>
                    <a:pt x="384898" y="186690"/>
                  </a:lnTo>
                  <a:lnTo>
                    <a:pt x="380123" y="186690"/>
                  </a:lnTo>
                  <a:lnTo>
                    <a:pt x="376834" y="187960"/>
                  </a:lnTo>
                  <a:lnTo>
                    <a:pt x="376758" y="191770"/>
                  </a:lnTo>
                  <a:lnTo>
                    <a:pt x="367677" y="195580"/>
                  </a:lnTo>
                  <a:lnTo>
                    <a:pt x="367309" y="198120"/>
                  </a:lnTo>
                  <a:lnTo>
                    <a:pt x="365963" y="198120"/>
                  </a:lnTo>
                  <a:lnTo>
                    <a:pt x="367131" y="200660"/>
                  </a:lnTo>
                  <a:lnTo>
                    <a:pt x="360070" y="203200"/>
                  </a:lnTo>
                  <a:lnTo>
                    <a:pt x="358330" y="205740"/>
                  </a:lnTo>
                  <a:lnTo>
                    <a:pt x="354952" y="210820"/>
                  </a:lnTo>
                  <a:lnTo>
                    <a:pt x="353682" y="208280"/>
                  </a:lnTo>
                  <a:lnTo>
                    <a:pt x="351421" y="209283"/>
                  </a:lnTo>
                  <a:lnTo>
                    <a:pt x="351586" y="209550"/>
                  </a:lnTo>
                  <a:lnTo>
                    <a:pt x="348018" y="212090"/>
                  </a:lnTo>
                  <a:lnTo>
                    <a:pt x="344982" y="213360"/>
                  </a:lnTo>
                  <a:lnTo>
                    <a:pt x="339382" y="219710"/>
                  </a:lnTo>
                  <a:lnTo>
                    <a:pt x="338137" y="217170"/>
                  </a:lnTo>
                  <a:lnTo>
                    <a:pt x="336943" y="219710"/>
                  </a:lnTo>
                  <a:lnTo>
                    <a:pt x="334149" y="222250"/>
                  </a:lnTo>
                  <a:lnTo>
                    <a:pt x="333489" y="224790"/>
                  </a:lnTo>
                  <a:lnTo>
                    <a:pt x="340245" y="219710"/>
                  </a:lnTo>
                  <a:lnTo>
                    <a:pt x="341947" y="220980"/>
                  </a:lnTo>
                  <a:lnTo>
                    <a:pt x="340296" y="223520"/>
                  </a:lnTo>
                  <a:lnTo>
                    <a:pt x="337235" y="227330"/>
                  </a:lnTo>
                  <a:lnTo>
                    <a:pt x="335775" y="227330"/>
                  </a:lnTo>
                  <a:lnTo>
                    <a:pt x="336727" y="224790"/>
                  </a:lnTo>
                  <a:lnTo>
                    <a:pt x="335724" y="227330"/>
                  </a:lnTo>
                  <a:lnTo>
                    <a:pt x="330415" y="231965"/>
                  </a:lnTo>
                  <a:lnTo>
                    <a:pt x="331533" y="231965"/>
                  </a:lnTo>
                  <a:lnTo>
                    <a:pt x="372516" y="231965"/>
                  </a:lnTo>
                  <a:lnTo>
                    <a:pt x="373684" y="231140"/>
                  </a:lnTo>
                  <a:lnTo>
                    <a:pt x="382701" y="224790"/>
                  </a:lnTo>
                  <a:lnTo>
                    <a:pt x="394970" y="219710"/>
                  </a:lnTo>
                  <a:lnTo>
                    <a:pt x="417347" y="210820"/>
                  </a:lnTo>
                  <a:lnTo>
                    <a:pt x="420522" y="209550"/>
                  </a:lnTo>
                  <a:lnTo>
                    <a:pt x="423494" y="208280"/>
                  </a:lnTo>
                  <a:lnTo>
                    <a:pt x="420471" y="207010"/>
                  </a:lnTo>
                  <a:lnTo>
                    <a:pt x="422973" y="205740"/>
                  </a:lnTo>
                  <a:lnTo>
                    <a:pt x="427558" y="204470"/>
                  </a:lnTo>
                  <a:lnTo>
                    <a:pt x="423494" y="208280"/>
                  </a:lnTo>
                  <a:lnTo>
                    <a:pt x="425488" y="208280"/>
                  </a:lnTo>
                  <a:lnTo>
                    <a:pt x="432371" y="205740"/>
                  </a:lnTo>
                  <a:lnTo>
                    <a:pt x="436410" y="204470"/>
                  </a:lnTo>
                  <a:lnTo>
                    <a:pt x="440448" y="203200"/>
                  </a:lnTo>
                  <a:lnTo>
                    <a:pt x="449186" y="203200"/>
                  </a:lnTo>
                  <a:lnTo>
                    <a:pt x="458025" y="201930"/>
                  </a:lnTo>
                  <a:lnTo>
                    <a:pt x="459270" y="200660"/>
                  </a:lnTo>
                  <a:lnTo>
                    <a:pt x="462546" y="200660"/>
                  </a:lnTo>
                  <a:lnTo>
                    <a:pt x="461238" y="198120"/>
                  </a:lnTo>
                  <a:lnTo>
                    <a:pt x="472071" y="199390"/>
                  </a:lnTo>
                  <a:lnTo>
                    <a:pt x="495744" y="196850"/>
                  </a:lnTo>
                  <a:lnTo>
                    <a:pt x="507022" y="198120"/>
                  </a:lnTo>
                  <a:lnTo>
                    <a:pt x="506031" y="196850"/>
                  </a:lnTo>
                  <a:lnTo>
                    <a:pt x="502056" y="191770"/>
                  </a:lnTo>
                  <a:lnTo>
                    <a:pt x="515315" y="194310"/>
                  </a:lnTo>
                  <a:lnTo>
                    <a:pt x="520319" y="193040"/>
                  </a:lnTo>
                  <a:lnTo>
                    <a:pt x="523646" y="194310"/>
                  </a:lnTo>
                  <a:lnTo>
                    <a:pt x="523506" y="195580"/>
                  </a:lnTo>
                  <a:lnTo>
                    <a:pt x="522693" y="196278"/>
                  </a:lnTo>
                  <a:lnTo>
                    <a:pt x="527494" y="195580"/>
                  </a:lnTo>
                  <a:lnTo>
                    <a:pt x="534885" y="195580"/>
                  </a:lnTo>
                  <a:lnTo>
                    <a:pt x="542480" y="196850"/>
                  </a:lnTo>
                  <a:lnTo>
                    <a:pt x="557999" y="196850"/>
                  </a:lnTo>
                  <a:lnTo>
                    <a:pt x="558812" y="195580"/>
                  </a:lnTo>
                  <a:lnTo>
                    <a:pt x="559625" y="194310"/>
                  </a:lnTo>
                  <a:lnTo>
                    <a:pt x="567042" y="194310"/>
                  </a:lnTo>
                  <a:lnTo>
                    <a:pt x="569379" y="196850"/>
                  </a:lnTo>
                  <a:lnTo>
                    <a:pt x="573214" y="196850"/>
                  </a:lnTo>
                  <a:lnTo>
                    <a:pt x="577621" y="195580"/>
                  </a:lnTo>
                  <a:lnTo>
                    <a:pt x="587159" y="195580"/>
                  </a:lnTo>
                  <a:lnTo>
                    <a:pt x="591667" y="194310"/>
                  </a:lnTo>
                  <a:lnTo>
                    <a:pt x="593712" y="194310"/>
                  </a:lnTo>
                  <a:lnTo>
                    <a:pt x="591185" y="193040"/>
                  </a:lnTo>
                  <a:lnTo>
                    <a:pt x="593178" y="191770"/>
                  </a:lnTo>
                  <a:lnTo>
                    <a:pt x="595172" y="190500"/>
                  </a:lnTo>
                  <a:lnTo>
                    <a:pt x="599617" y="186690"/>
                  </a:lnTo>
                  <a:lnTo>
                    <a:pt x="601789" y="185420"/>
                  </a:lnTo>
                  <a:lnTo>
                    <a:pt x="602996" y="184150"/>
                  </a:lnTo>
                  <a:lnTo>
                    <a:pt x="604202" y="182880"/>
                  </a:lnTo>
                  <a:lnTo>
                    <a:pt x="606120" y="179070"/>
                  </a:lnTo>
                  <a:lnTo>
                    <a:pt x="607047" y="177800"/>
                  </a:lnTo>
                  <a:lnTo>
                    <a:pt x="608139" y="176530"/>
                  </a:lnTo>
                  <a:lnTo>
                    <a:pt x="609053" y="173990"/>
                  </a:lnTo>
                  <a:lnTo>
                    <a:pt x="610108" y="171450"/>
                  </a:lnTo>
                  <a:lnTo>
                    <a:pt x="609625" y="173990"/>
                  </a:lnTo>
                  <a:lnTo>
                    <a:pt x="610374" y="171450"/>
                  </a:lnTo>
                  <a:lnTo>
                    <a:pt x="610755" y="170180"/>
                  </a:lnTo>
                  <a:lnTo>
                    <a:pt x="610895" y="170180"/>
                  </a:lnTo>
                  <a:lnTo>
                    <a:pt x="610616" y="171450"/>
                  </a:lnTo>
                  <a:lnTo>
                    <a:pt x="614591" y="173990"/>
                  </a:lnTo>
                  <a:lnTo>
                    <a:pt x="615315" y="170180"/>
                  </a:lnTo>
                  <a:lnTo>
                    <a:pt x="615505" y="168910"/>
                  </a:lnTo>
                  <a:lnTo>
                    <a:pt x="615632" y="167640"/>
                  </a:lnTo>
                  <a:lnTo>
                    <a:pt x="615632" y="166370"/>
                  </a:lnTo>
                  <a:close/>
                </a:path>
              </a:pathLst>
            </a:custGeom>
            <a:solidFill>
              <a:srgbClr val="000000"/>
            </a:solidFill>
          </p:spPr>
          <p:txBody>
            <a:bodyPr wrap="square" lIns="0" tIns="0" rIns="0" bIns="0" rtlCol="0"/>
            <a:lstStyle/>
            <a:p>
              <a:endParaRPr/>
            </a:p>
          </p:txBody>
        </p:sp>
        <p:sp>
          <p:nvSpPr>
            <p:cNvPr id="41" name="object 41"/>
            <p:cNvSpPr/>
            <p:nvPr/>
          </p:nvSpPr>
          <p:spPr>
            <a:xfrm>
              <a:off x="8544425" y="1216747"/>
              <a:ext cx="198755" cy="189865"/>
            </a:xfrm>
            <a:custGeom>
              <a:avLst/>
              <a:gdLst/>
              <a:ahLst/>
              <a:cxnLst/>
              <a:rect l="l" t="t" r="r" b="b"/>
              <a:pathLst>
                <a:path w="198754" h="189865">
                  <a:moveTo>
                    <a:pt x="129345" y="0"/>
                  </a:moveTo>
                  <a:lnTo>
                    <a:pt x="70182" y="10766"/>
                  </a:lnTo>
                  <a:lnTo>
                    <a:pt x="21268" y="51498"/>
                  </a:lnTo>
                  <a:lnTo>
                    <a:pt x="2648" y="91335"/>
                  </a:lnTo>
                  <a:lnTo>
                    <a:pt x="0" y="111859"/>
                  </a:lnTo>
                  <a:lnTo>
                    <a:pt x="2002" y="131838"/>
                  </a:lnTo>
                  <a:lnTo>
                    <a:pt x="25362" y="171295"/>
                  </a:lnTo>
                  <a:lnTo>
                    <a:pt x="60663" y="188523"/>
                  </a:lnTo>
                  <a:lnTo>
                    <a:pt x="68817" y="189852"/>
                  </a:lnTo>
                  <a:lnTo>
                    <a:pt x="98653" y="188706"/>
                  </a:lnTo>
                  <a:lnTo>
                    <a:pt x="154785" y="161954"/>
                  </a:lnTo>
                  <a:lnTo>
                    <a:pt x="188385" y="118851"/>
                  </a:lnTo>
                  <a:lnTo>
                    <a:pt x="198185" y="77971"/>
                  </a:lnTo>
                  <a:lnTo>
                    <a:pt x="196198" y="57988"/>
                  </a:lnTo>
                  <a:lnTo>
                    <a:pt x="172836" y="18535"/>
                  </a:lnTo>
                  <a:lnTo>
                    <a:pt x="137514" y="1319"/>
                  </a:lnTo>
                  <a:lnTo>
                    <a:pt x="129345" y="0"/>
                  </a:lnTo>
                  <a:close/>
                </a:path>
              </a:pathLst>
            </a:custGeom>
            <a:solidFill>
              <a:srgbClr val="FFFFFF"/>
            </a:solidFill>
          </p:spPr>
          <p:txBody>
            <a:bodyPr wrap="square" lIns="0" tIns="0" rIns="0" bIns="0" rtlCol="0"/>
            <a:lstStyle/>
            <a:p>
              <a:endParaRPr/>
            </a:p>
          </p:txBody>
        </p:sp>
        <p:sp>
          <p:nvSpPr>
            <p:cNvPr id="42" name="object 42"/>
            <p:cNvSpPr/>
            <p:nvPr/>
          </p:nvSpPr>
          <p:spPr>
            <a:xfrm>
              <a:off x="8530132" y="1195641"/>
              <a:ext cx="238125" cy="229870"/>
            </a:xfrm>
            <a:custGeom>
              <a:avLst/>
              <a:gdLst/>
              <a:ahLst/>
              <a:cxnLst/>
              <a:rect l="l" t="t" r="r" b="b"/>
              <a:pathLst>
                <a:path w="238125" h="229869">
                  <a:moveTo>
                    <a:pt x="27101" y="53340"/>
                  </a:moveTo>
                  <a:lnTo>
                    <a:pt x="26149" y="54610"/>
                  </a:lnTo>
                  <a:lnTo>
                    <a:pt x="26352" y="55105"/>
                  </a:lnTo>
                  <a:lnTo>
                    <a:pt x="27101" y="53340"/>
                  </a:lnTo>
                  <a:close/>
                </a:path>
                <a:path w="238125" h="229869">
                  <a:moveTo>
                    <a:pt x="32029" y="120980"/>
                  </a:moveTo>
                  <a:lnTo>
                    <a:pt x="31851" y="120650"/>
                  </a:lnTo>
                  <a:lnTo>
                    <a:pt x="31800" y="120891"/>
                  </a:lnTo>
                  <a:lnTo>
                    <a:pt x="32029" y="120980"/>
                  </a:lnTo>
                  <a:close/>
                </a:path>
                <a:path w="238125" h="229869">
                  <a:moveTo>
                    <a:pt x="35001" y="123190"/>
                  </a:moveTo>
                  <a:lnTo>
                    <a:pt x="34455" y="121920"/>
                  </a:lnTo>
                  <a:lnTo>
                    <a:pt x="32029" y="120980"/>
                  </a:lnTo>
                  <a:lnTo>
                    <a:pt x="33185" y="123190"/>
                  </a:lnTo>
                  <a:lnTo>
                    <a:pt x="35001" y="123190"/>
                  </a:lnTo>
                  <a:close/>
                </a:path>
                <a:path w="238125" h="229869">
                  <a:moveTo>
                    <a:pt x="35344" y="128879"/>
                  </a:moveTo>
                  <a:lnTo>
                    <a:pt x="34163" y="128270"/>
                  </a:lnTo>
                  <a:lnTo>
                    <a:pt x="32613" y="128270"/>
                  </a:lnTo>
                  <a:lnTo>
                    <a:pt x="32893" y="129540"/>
                  </a:lnTo>
                  <a:lnTo>
                    <a:pt x="35344" y="128879"/>
                  </a:lnTo>
                  <a:close/>
                </a:path>
                <a:path w="238125" h="229869">
                  <a:moveTo>
                    <a:pt x="37579" y="128270"/>
                  </a:moveTo>
                  <a:lnTo>
                    <a:pt x="35344" y="128879"/>
                  </a:lnTo>
                  <a:lnTo>
                    <a:pt x="36626" y="129540"/>
                  </a:lnTo>
                  <a:lnTo>
                    <a:pt x="37579" y="128270"/>
                  </a:lnTo>
                  <a:close/>
                </a:path>
                <a:path w="238125" h="229869">
                  <a:moveTo>
                    <a:pt x="37655" y="144665"/>
                  </a:moveTo>
                  <a:lnTo>
                    <a:pt x="37414" y="144335"/>
                  </a:lnTo>
                  <a:lnTo>
                    <a:pt x="36106" y="144068"/>
                  </a:lnTo>
                  <a:lnTo>
                    <a:pt x="35356" y="144627"/>
                  </a:lnTo>
                  <a:lnTo>
                    <a:pt x="35864" y="144830"/>
                  </a:lnTo>
                  <a:lnTo>
                    <a:pt x="35598" y="144970"/>
                  </a:lnTo>
                  <a:lnTo>
                    <a:pt x="35521" y="145237"/>
                  </a:lnTo>
                  <a:lnTo>
                    <a:pt x="37655" y="144665"/>
                  </a:lnTo>
                  <a:close/>
                </a:path>
                <a:path w="238125" h="229869">
                  <a:moveTo>
                    <a:pt x="37820" y="114300"/>
                  </a:moveTo>
                  <a:lnTo>
                    <a:pt x="37096" y="113753"/>
                  </a:lnTo>
                  <a:lnTo>
                    <a:pt x="37820" y="114300"/>
                  </a:lnTo>
                  <a:close/>
                </a:path>
                <a:path w="238125" h="229869">
                  <a:moveTo>
                    <a:pt x="38633" y="139700"/>
                  </a:moveTo>
                  <a:lnTo>
                    <a:pt x="37528" y="138430"/>
                  </a:lnTo>
                  <a:lnTo>
                    <a:pt x="37185" y="138785"/>
                  </a:lnTo>
                  <a:lnTo>
                    <a:pt x="38633" y="139700"/>
                  </a:lnTo>
                  <a:close/>
                </a:path>
                <a:path w="238125" h="229869">
                  <a:moveTo>
                    <a:pt x="39014" y="144780"/>
                  </a:moveTo>
                  <a:lnTo>
                    <a:pt x="36283" y="143510"/>
                  </a:lnTo>
                  <a:lnTo>
                    <a:pt x="35788" y="143510"/>
                  </a:lnTo>
                  <a:lnTo>
                    <a:pt x="39014" y="144780"/>
                  </a:lnTo>
                  <a:close/>
                </a:path>
                <a:path w="238125" h="229869">
                  <a:moveTo>
                    <a:pt x="39814" y="168910"/>
                  </a:moveTo>
                  <a:lnTo>
                    <a:pt x="36410" y="170891"/>
                  </a:lnTo>
                  <a:lnTo>
                    <a:pt x="39039" y="170180"/>
                  </a:lnTo>
                  <a:lnTo>
                    <a:pt x="39814" y="168910"/>
                  </a:lnTo>
                  <a:close/>
                </a:path>
                <a:path w="238125" h="229869">
                  <a:moveTo>
                    <a:pt x="40525" y="125730"/>
                  </a:moveTo>
                  <a:lnTo>
                    <a:pt x="36055" y="124460"/>
                  </a:lnTo>
                  <a:lnTo>
                    <a:pt x="34455" y="125730"/>
                  </a:lnTo>
                  <a:lnTo>
                    <a:pt x="40525" y="125730"/>
                  </a:lnTo>
                  <a:close/>
                </a:path>
                <a:path w="238125" h="229869">
                  <a:moveTo>
                    <a:pt x="40843" y="157797"/>
                  </a:moveTo>
                  <a:lnTo>
                    <a:pt x="40436" y="157594"/>
                  </a:lnTo>
                  <a:lnTo>
                    <a:pt x="40779" y="157480"/>
                  </a:lnTo>
                  <a:lnTo>
                    <a:pt x="40233" y="157480"/>
                  </a:lnTo>
                  <a:lnTo>
                    <a:pt x="38849" y="157480"/>
                  </a:lnTo>
                  <a:lnTo>
                    <a:pt x="38836" y="158076"/>
                  </a:lnTo>
                  <a:lnTo>
                    <a:pt x="40132" y="157683"/>
                  </a:lnTo>
                  <a:lnTo>
                    <a:pt x="39839" y="158267"/>
                  </a:lnTo>
                  <a:lnTo>
                    <a:pt x="40843" y="157797"/>
                  </a:lnTo>
                  <a:close/>
                </a:path>
                <a:path w="238125" h="229869">
                  <a:moveTo>
                    <a:pt x="42341" y="151257"/>
                  </a:moveTo>
                  <a:lnTo>
                    <a:pt x="38442" y="150977"/>
                  </a:lnTo>
                  <a:lnTo>
                    <a:pt x="39687" y="150215"/>
                  </a:lnTo>
                  <a:lnTo>
                    <a:pt x="37858" y="151079"/>
                  </a:lnTo>
                  <a:lnTo>
                    <a:pt x="39535" y="151434"/>
                  </a:lnTo>
                  <a:lnTo>
                    <a:pt x="39763" y="151739"/>
                  </a:lnTo>
                  <a:lnTo>
                    <a:pt x="42341" y="151257"/>
                  </a:lnTo>
                  <a:close/>
                </a:path>
                <a:path w="238125" h="229869">
                  <a:moveTo>
                    <a:pt x="42824" y="165887"/>
                  </a:moveTo>
                  <a:lnTo>
                    <a:pt x="41567" y="166725"/>
                  </a:lnTo>
                  <a:lnTo>
                    <a:pt x="42125" y="166700"/>
                  </a:lnTo>
                  <a:lnTo>
                    <a:pt x="42824" y="165887"/>
                  </a:lnTo>
                  <a:close/>
                </a:path>
                <a:path w="238125" h="229869">
                  <a:moveTo>
                    <a:pt x="43268" y="169379"/>
                  </a:moveTo>
                  <a:lnTo>
                    <a:pt x="42621" y="168910"/>
                  </a:lnTo>
                  <a:lnTo>
                    <a:pt x="40868" y="170180"/>
                  </a:lnTo>
                  <a:lnTo>
                    <a:pt x="39039" y="170192"/>
                  </a:lnTo>
                  <a:lnTo>
                    <a:pt x="36728" y="173990"/>
                  </a:lnTo>
                  <a:lnTo>
                    <a:pt x="40297" y="171424"/>
                  </a:lnTo>
                  <a:lnTo>
                    <a:pt x="43268" y="169379"/>
                  </a:lnTo>
                  <a:close/>
                </a:path>
                <a:path w="238125" h="229869">
                  <a:moveTo>
                    <a:pt x="43916" y="161290"/>
                  </a:moveTo>
                  <a:lnTo>
                    <a:pt x="42951" y="162064"/>
                  </a:lnTo>
                  <a:lnTo>
                    <a:pt x="42824" y="163029"/>
                  </a:lnTo>
                  <a:lnTo>
                    <a:pt x="43916" y="161290"/>
                  </a:lnTo>
                  <a:close/>
                </a:path>
                <a:path w="238125" h="229869">
                  <a:moveTo>
                    <a:pt x="44170" y="156210"/>
                  </a:moveTo>
                  <a:lnTo>
                    <a:pt x="40843" y="157797"/>
                  </a:lnTo>
                  <a:lnTo>
                    <a:pt x="42722" y="158750"/>
                  </a:lnTo>
                  <a:lnTo>
                    <a:pt x="44170" y="156210"/>
                  </a:lnTo>
                  <a:close/>
                </a:path>
                <a:path w="238125" h="229869">
                  <a:moveTo>
                    <a:pt x="44348" y="166547"/>
                  </a:moveTo>
                  <a:lnTo>
                    <a:pt x="42125" y="166700"/>
                  </a:lnTo>
                  <a:lnTo>
                    <a:pt x="41427" y="167500"/>
                  </a:lnTo>
                  <a:lnTo>
                    <a:pt x="41783" y="168008"/>
                  </a:lnTo>
                  <a:lnTo>
                    <a:pt x="44348" y="166547"/>
                  </a:lnTo>
                  <a:close/>
                </a:path>
                <a:path w="238125" h="229869">
                  <a:moveTo>
                    <a:pt x="44742" y="169976"/>
                  </a:moveTo>
                  <a:lnTo>
                    <a:pt x="43929" y="168910"/>
                  </a:lnTo>
                  <a:lnTo>
                    <a:pt x="43268" y="169379"/>
                  </a:lnTo>
                  <a:lnTo>
                    <a:pt x="44399" y="170180"/>
                  </a:lnTo>
                  <a:lnTo>
                    <a:pt x="44742" y="169976"/>
                  </a:lnTo>
                  <a:close/>
                </a:path>
                <a:path w="238125" h="229869">
                  <a:moveTo>
                    <a:pt x="45885" y="171450"/>
                  </a:moveTo>
                  <a:lnTo>
                    <a:pt x="44132" y="172720"/>
                  </a:lnTo>
                  <a:lnTo>
                    <a:pt x="45389" y="172377"/>
                  </a:lnTo>
                  <a:lnTo>
                    <a:pt x="45885" y="171450"/>
                  </a:lnTo>
                  <a:close/>
                </a:path>
                <a:path w="238125" h="229869">
                  <a:moveTo>
                    <a:pt x="47485" y="165214"/>
                  </a:moveTo>
                  <a:lnTo>
                    <a:pt x="47066" y="164566"/>
                  </a:lnTo>
                  <a:lnTo>
                    <a:pt x="46278" y="164871"/>
                  </a:lnTo>
                  <a:lnTo>
                    <a:pt x="45402" y="166192"/>
                  </a:lnTo>
                  <a:lnTo>
                    <a:pt x="46202" y="165849"/>
                  </a:lnTo>
                  <a:lnTo>
                    <a:pt x="46736" y="165785"/>
                  </a:lnTo>
                  <a:lnTo>
                    <a:pt x="47485" y="165214"/>
                  </a:lnTo>
                  <a:close/>
                </a:path>
                <a:path w="238125" h="229869">
                  <a:moveTo>
                    <a:pt x="47523" y="170180"/>
                  </a:moveTo>
                  <a:lnTo>
                    <a:pt x="46456" y="168910"/>
                  </a:lnTo>
                  <a:lnTo>
                    <a:pt x="44742" y="169976"/>
                  </a:lnTo>
                  <a:lnTo>
                    <a:pt x="45872" y="171424"/>
                  </a:lnTo>
                  <a:lnTo>
                    <a:pt x="47523" y="170180"/>
                  </a:lnTo>
                  <a:close/>
                </a:path>
                <a:path w="238125" h="229869">
                  <a:moveTo>
                    <a:pt x="47625" y="184505"/>
                  </a:moveTo>
                  <a:lnTo>
                    <a:pt x="47117" y="184975"/>
                  </a:lnTo>
                  <a:lnTo>
                    <a:pt x="47180" y="185420"/>
                  </a:lnTo>
                  <a:lnTo>
                    <a:pt x="47625" y="184505"/>
                  </a:lnTo>
                  <a:close/>
                </a:path>
                <a:path w="238125" h="229869">
                  <a:moveTo>
                    <a:pt x="48704" y="171450"/>
                  </a:moveTo>
                  <a:lnTo>
                    <a:pt x="45389" y="172377"/>
                  </a:lnTo>
                  <a:lnTo>
                    <a:pt x="44513" y="173990"/>
                  </a:lnTo>
                  <a:lnTo>
                    <a:pt x="48704" y="171450"/>
                  </a:lnTo>
                  <a:close/>
                </a:path>
                <a:path w="238125" h="229869">
                  <a:moveTo>
                    <a:pt x="48755" y="176288"/>
                  </a:moveTo>
                  <a:lnTo>
                    <a:pt x="47891" y="175742"/>
                  </a:lnTo>
                  <a:lnTo>
                    <a:pt x="45681" y="175450"/>
                  </a:lnTo>
                  <a:lnTo>
                    <a:pt x="44284" y="176504"/>
                  </a:lnTo>
                  <a:lnTo>
                    <a:pt x="45770" y="176530"/>
                  </a:lnTo>
                  <a:lnTo>
                    <a:pt x="47307" y="176390"/>
                  </a:lnTo>
                  <a:lnTo>
                    <a:pt x="48755" y="176288"/>
                  </a:lnTo>
                  <a:close/>
                </a:path>
                <a:path w="238125" h="229869">
                  <a:moveTo>
                    <a:pt x="48895" y="181889"/>
                  </a:moveTo>
                  <a:lnTo>
                    <a:pt x="47625" y="184505"/>
                  </a:lnTo>
                  <a:lnTo>
                    <a:pt x="48006" y="184150"/>
                  </a:lnTo>
                  <a:lnTo>
                    <a:pt x="48895" y="181889"/>
                  </a:lnTo>
                  <a:close/>
                </a:path>
                <a:path w="238125" h="229869">
                  <a:moveTo>
                    <a:pt x="51739" y="181114"/>
                  </a:moveTo>
                  <a:lnTo>
                    <a:pt x="50393" y="182168"/>
                  </a:lnTo>
                  <a:lnTo>
                    <a:pt x="49974" y="182016"/>
                  </a:lnTo>
                  <a:lnTo>
                    <a:pt x="49847" y="182346"/>
                  </a:lnTo>
                  <a:lnTo>
                    <a:pt x="49301" y="183692"/>
                  </a:lnTo>
                  <a:lnTo>
                    <a:pt x="49707" y="183273"/>
                  </a:lnTo>
                  <a:lnTo>
                    <a:pt x="50380" y="182753"/>
                  </a:lnTo>
                  <a:lnTo>
                    <a:pt x="50927" y="181991"/>
                  </a:lnTo>
                  <a:lnTo>
                    <a:pt x="51346" y="182130"/>
                  </a:lnTo>
                  <a:lnTo>
                    <a:pt x="51739" y="181114"/>
                  </a:lnTo>
                  <a:close/>
                </a:path>
                <a:path w="238125" h="229869">
                  <a:moveTo>
                    <a:pt x="52158" y="180340"/>
                  </a:moveTo>
                  <a:lnTo>
                    <a:pt x="50787" y="180340"/>
                  </a:lnTo>
                  <a:lnTo>
                    <a:pt x="48742" y="182880"/>
                  </a:lnTo>
                  <a:lnTo>
                    <a:pt x="52158" y="180340"/>
                  </a:lnTo>
                  <a:close/>
                </a:path>
                <a:path w="238125" h="229869">
                  <a:moveTo>
                    <a:pt x="52832" y="177800"/>
                  </a:moveTo>
                  <a:lnTo>
                    <a:pt x="50419" y="179070"/>
                  </a:lnTo>
                  <a:lnTo>
                    <a:pt x="50901" y="177800"/>
                  </a:lnTo>
                  <a:lnTo>
                    <a:pt x="52641" y="176530"/>
                  </a:lnTo>
                  <a:lnTo>
                    <a:pt x="52336" y="176530"/>
                  </a:lnTo>
                  <a:lnTo>
                    <a:pt x="50406" y="177800"/>
                  </a:lnTo>
                  <a:lnTo>
                    <a:pt x="48793" y="180340"/>
                  </a:lnTo>
                  <a:lnTo>
                    <a:pt x="49022" y="181571"/>
                  </a:lnTo>
                  <a:lnTo>
                    <a:pt x="49491" y="180340"/>
                  </a:lnTo>
                  <a:lnTo>
                    <a:pt x="50787" y="180340"/>
                  </a:lnTo>
                  <a:lnTo>
                    <a:pt x="51816" y="179070"/>
                  </a:lnTo>
                  <a:lnTo>
                    <a:pt x="52832" y="177800"/>
                  </a:lnTo>
                  <a:close/>
                </a:path>
                <a:path w="238125" h="229869">
                  <a:moveTo>
                    <a:pt x="65519" y="199390"/>
                  </a:moveTo>
                  <a:lnTo>
                    <a:pt x="63182" y="203200"/>
                  </a:lnTo>
                  <a:lnTo>
                    <a:pt x="63385" y="203200"/>
                  </a:lnTo>
                  <a:lnTo>
                    <a:pt x="65519" y="199390"/>
                  </a:lnTo>
                  <a:close/>
                </a:path>
                <a:path w="238125" h="229869">
                  <a:moveTo>
                    <a:pt x="77419" y="209550"/>
                  </a:moveTo>
                  <a:lnTo>
                    <a:pt x="75971" y="210591"/>
                  </a:lnTo>
                  <a:lnTo>
                    <a:pt x="76174" y="210820"/>
                  </a:lnTo>
                  <a:lnTo>
                    <a:pt x="77419" y="209550"/>
                  </a:lnTo>
                  <a:close/>
                </a:path>
                <a:path w="238125" h="229869">
                  <a:moveTo>
                    <a:pt x="78320" y="215519"/>
                  </a:moveTo>
                  <a:lnTo>
                    <a:pt x="77838" y="213309"/>
                  </a:lnTo>
                  <a:lnTo>
                    <a:pt x="78003" y="211442"/>
                  </a:lnTo>
                  <a:lnTo>
                    <a:pt x="76288" y="213829"/>
                  </a:lnTo>
                  <a:lnTo>
                    <a:pt x="77673" y="215176"/>
                  </a:lnTo>
                  <a:lnTo>
                    <a:pt x="77876" y="217233"/>
                  </a:lnTo>
                  <a:lnTo>
                    <a:pt x="78320" y="215519"/>
                  </a:lnTo>
                  <a:close/>
                </a:path>
                <a:path w="238125" h="229869">
                  <a:moveTo>
                    <a:pt x="81026" y="49530"/>
                  </a:moveTo>
                  <a:lnTo>
                    <a:pt x="80454" y="48260"/>
                  </a:lnTo>
                  <a:lnTo>
                    <a:pt x="81026" y="49530"/>
                  </a:lnTo>
                  <a:close/>
                </a:path>
                <a:path w="238125" h="229869">
                  <a:moveTo>
                    <a:pt x="82194" y="216966"/>
                  </a:moveTo>
                  <a:lnTo>
                    <a:pt x="80797" y="217233"/>
                  </a:lnTo>
                  <a:lnTo>
                    <a:pt x="81432" y="218465"/>
                  </a:lnTo>
                  <a:lnTo>
                    <a:pt x="82029" y="217449"/>
                  </a:lnTo>
                  <a:lnTo>
                    <a:pt x="82194" y="216966"/>
                  </a:lnTo>
                  <a:close/>
                </a:path>
                <a:path w="238125" h="229869">
                  <a:moveTo>
                    <a:pt x="82372" y="48539"/>
                  </a:moveTo>
                  <a:lnTo>
                    <a:pt x="82257" y="48260"/>
                  </a:lnTo>
                  <a:lnTo>
                    <a:pt x="82105" y="47193"/>
                  </a:lnTo>
                  <a:lnTo>
                    <a:pt x="82016" y="48260"/>
                  </a:lnTo>
                  <a:lnTo>
                    <a:pt x="82372" y="48539"/>
                  </a:lnTo>
                  <a:close/>
                </a:path>
                <a:path w="238125" h="229869">
                  <a:moveTo>
                    <a:pt x="82511" y="216077"/>
                  </a:moveTo>
                  <a:lnTo>
                    <a:pt x="79921" y="213995"/>
                  </a:lnTo>
                  <a:lnTo>
                    <a:pt x="82499" y="216128"/>
                  </a:lnTo>
                  <a:close/>
                </a:path>
                <a:path w="238125" h="229869">
                  <a:moveTo>
                    <a:pt x="83261" y="216763"/>
                  </a:moveTo>
                  <a:lnTo>
                    <a:pt x="82499" y="216128"/>
                  </a:lnTo>
                  <a:lnTo>
                    <a:pt x="82194" y="216966"/>
                  </a:lnTo>
                  <a:lnTo>
                    <a:pt x="83261" y="216763"/>
                  </a:lnTo>
                  <a:close/>
                </a:path>
                <a:path w="238125" h="229869">
                  <a:moveTo>
                    <a:pt x="84455" y="47777"/>
                  </a:moveTo>
                  <a:lnTo>
                    <a:pt x="83629" y="46990"/>
                  </a:lnTo>
                  <a:lnTo>
                    <a:pt x="83921" y="49530"/>
                  </a:lnTo>
                  <a:lnTo>
                    <a:pt x="84455" y="47777"/>
                  </a:lnTo>
                  <a:close/>
                </a:path>
                <a:path w="238125" h="229869">
                  <a:moveTo>
                    <a:pt x="84963" y="48260"/>
                  </a:moveTo>
                  <a:lnTo>
                    <a:pt x="84848" y="47256"/>
                  </a:lnTo>
                  <a:lnTo>
                    <a:pt x="84683" y="46990"/>
                  </a:lnTo>
                  <a:lnTo>
                    <a:pt x="84455" y="47777"/>
                  </a:lnTo>
                  <a:lnTo>
                    <a:pt x="84963" y="48260"/>
                  </a:lnTo>
                  <a:close/>
                </a:path>
                <a:path w="238125" h="229869">
                  <a:moveTo>
                    <a:pt x="85280" y="50800"/>
                  </a:moveTo>
                  <a:lnTo>
                    <a:pt x="82372" y="48539"/>
                  </a:lnTo>
                  <a:lnTo>
                    <a:pt x="82778" y="49530"/>
                  </a:lnTo>
                  <a:lnTo>
                    <a:pt x="85280" y="50800"/>
                  </a:lnTo>
                  <a:close/>
                </a:path>
                <a:path w="238125" h="229869">
                  <a:moveTo>
                    <a:pt x="104622" y="38671"/>
                  </a:moveTo>
                  <a:lnTo>
                    <a:pt x="104521" y="38100"/>
                  </a:lnTo>
                  <a:lnTo>
                    <a:pt x="104622" y="38671"/>
                  </a:lnTo>
                  <a:close/>
                </a:path>
                <a:path w="238125" h="229869">
                  <a:moveTo>
                    <a:pt x="104825" y="39370"/>
                  </a:moveTo>
                  <a:lnTo>
                    <a:pt x="104622" y="38671"/>
                  </a:lnTo>
                  <a:lnTo>
                    <a:pt x="104736" y="39370"/>
                  </a:lnTo>
                  <a:close/>
                </a:path>
                <a:path w="238125" h="229869">
                  <a:moveTo>
                    <a:pt x="104851" y="38100"/>
                  </a:moveTo>
                  <a:lnTo>
                    <a:pt x="104178" y="35928"/>
                  </a:lnTo>
                  <a:lnTo>
                    <a:pt x="104521" y="38100"/>
                  </a:lnTo>
                  <a:lnTo>
                    <a:pt x="104851" y="38100"/>
                  </a:lnTo>
                  <a:close/>
                </a:path>
                <a:path w="238125" h="229869">
                  <a:moveTo>
                    <a:pt x="104965" y="40640"/>
                  </a:moveTo>
                  <a:lnTo>
                    <a:pt x="104736" y="39370"/>
                  </a:lnTo>
                  <a:lnTo>
                    <a:pt x="104203" y="39370"/>
                  </a:lnTo>
                  <a:lnTo>
                    <a:pt x="104965" y="40640"/>
                  </a:lnTo>
                  <a:close/>
                </a:path>
                <a:path w="238125" h="229869">
                  <a:moveTo>
                    <a:pt x="122275" y="34391"/>
                  </a:moveTo>
                  <a:lnTo>
                    <a:pt x="121361" y="33629"/>
                  </a:lnTo>
                  <a:lnTo>
                    <a:pt x="121450" y="35369"/>
                  </a:lnTo>
                  <a:lnTo>
                    <a:pt x="122275" y="34391"/>
                  </a:lnTo>
                  <a:close/>
                </a:path>
                <a:path w="238125" h="229869">
                  <a:moveTo>
                    <a:pt x="125336" y="1270"/>
                  </a:moveTo>
                  <a:lnTo>
                    <a:pt x="124726" y="1270"/>
                  </a:lnTo>
                  <a:lnTo>
                    <a:pt x="124333" y="2540"/>
                  </a:lnTo>
                  <a:lnTo>
                    <a:pt x="125336" y="1270"/>
                  </a:lnTo>
                  <a:close/>
                </a:path>
                <a:path w="238125" h="229869">
                  <a:moveTo>
                    <a:pt x="141147" y="3810"/>
                  </a:moveTo>
                  <a:lnTo>
                    <a:pt x="140525" y="3810"/>
                  </a:lnTo>
                  <a:lnTo>
                    <a:pt x="141147" y="3924"/>
                  </a:lnTo>
                  <a:close/>
                </a:path>
                <a:path w="238125" h="229869">
                  <a:moveTo>
                    <a:pt x="152984" y="35560"/>
                  </a:moveTo>
                  <a:lnTo>
                    <a:pt x="152692" y="35788"/>
                  </a:lnTo>
                  <a:lnTo>
                    <a:pt x="152654" y="38100"/>
                  </a:lnTo>
                  <a:lnTo>
                    <a:pt x="152984" y="35560"/>
                  </a:lnTo>
                  <a:close/>
                </a:path>
                <a:path w="238125" h="229869">
                  <a:moveTo>
                    <a:pt x="160312" y="37007"/>
                  </a:moveTo>
                  <a:lnTo>
                    <a:pt x="158343" y="38798"/>
                  </a:lnTo>
                  <a:lnTo>
                    <a:pt x="157861" y="39331"/>
                  </a:lnTo>
                  <a:lnTo>
                    <a:pt x="159791" y="38798"/>
                  </a:lnTo>
                  <a:lnTo>
                    <a:pt x="160312" y="37007"/>
                  </a:lnTo>
                  <a:close/>
                </a:path>
                <a:path w="238125" h="229869">
                  <a:moveTo>
                    <a:pt x="175844" y="46990"/>
                  </a:moveTo>
                  <a:lnTo>
                    <a:pt x="175691" y="46786"/>
                  </a:lnTo>
                  <a:lnTo>
                    <a:pt x="175501" y="46990"/>
                  </a:lnTo>
                  <a:lnTo>
                    <a:pt x="175844" y="46990"/>
                  </a:lnTo>
                  <a:close/>
                </a:path>
                <a:path w="238125" h="229869">
                  <a:moveTo>
                    <a:pt x="181013" y="52070"/>
                  </a:moveTo>
                  <a:lnTo>
                    <a:pt x="179438" y="53340"/>
                  </a:lnTo>
                  <a:lnTo>
                    <a:pt x="181013" y="52070"/>
                  </a:lnTo>
                  <a:close/>
                </a:path>
                <a:path w="238125" h="229869">
                  <a:moveTo>
                    <a:pt x="183972" y="55727"/>
                  </a:moveTo>
                  <a:lnTo>
                    <a:pt x="182232" y="56248"/>
                  </a:lnTo>
                  <a:lnTo>
                    <a:pt x="182880" y="56718"/>
                  </a:lnTo>
                  <a:lnTo>
                    <a:pt x="182981" y="56438"/>
                  </a:lnTo>
                  <a:lnTo>
                    <a:pt x="183972" y="55727"/>
                  </a:lnTo>
                  <a:close/>
                </a:path>
                <a:path w="238125" h="229869">
                  <a:moveTo>
                    <a:pt x="184708" y="55511"/>
                  </a:moveTo>
                  <a:lnTo>
                    <a:pt x="184492" y="55359"/>
                  </a:lnTo>
                  <a:lnTo>
                    <a:pt x="183972" y="55727"/>
                  </a:lnTo>
                  <a:lnTo>
                    <a:pt x="184708" y="55511"/>
                  </a:lnTo>
                  <a:close/>
                </a:path>
                <a:path w="238125" h="229869">
                  <a:moveTo>
                    <a:pt x="185242" y="54825"/>
                  </a:moveTo>
                  <a:lnTo>
                    <a:pt x="183819" y="54889"/>
                  </a:lnTo>
                  <a:lnTo>
                    <a:pt x="184492" y="55359"/>
                  </a:lnTo>
                  <a:lnTo>
                    <a:pt x="185242" y="54825"/>
                  </a:lnTo>
                  <a:close/>
                </a:path>
                <a:path w="238125" h="229869">
                  <a:moveTo>
                    <a:pt x="191579" y="54952"/>
                  </a:moveTo>
                  <a:lnTo>
                    <a:pt x="190855" y="55308"/>
                  </a:lnTo>
                  <a:lnTo>
                    <a:pt x="190995" y="55880"/>
                  </a:lnTo>
                  <a:lnTo>
                    <a:pt x="191579" y="54952"/>
                  </a:lnTo>
                  <a:close/>
                </a:path>
                <a:path w="238125" h="229869">
                  <a:moveTo>
                    <a:pt x="191630" y="152260"/>
                  </a:moveTo>
                  <a:lnTo>
                    <a:pt x="191427" y="152400"/>
                  </a:lnTo>
                  <a:lnTo>
                    <a:pt x="191592" y="152450"/>
                  </a:lnTo>
                  <a:lnTo>
                    <a:pt x="191630" y="152260"/>
                  </a:lnTo>
                  <a:close/>
                </a:path>
                <a:path w="238125" h="229869">
                  <a:moveTo>
                    <a:pt x="192582" y="53340"/>
                  </a:moveTo>
                  <a:lnTo>
                    <a:pt x="191579" y="54952"/>
                  </a:lnTo>
                  <a:lnTo>
                    <a:pt x="192252" y="54610"/>
                  </a:lnTo>
                  <a:lnTo>
                    <a:pt x="192582" y="53340"/>
                  </a:lnTo>
                  <a:close/>
                </a:path>
                <a:path w="238125" h="229869">
                  <a:moveTo>
                    <a:pt x="193128" y="151130"/>
                  </a:moveTo>
                  <a:lnTo>
                    <a:pt x="191820" y="151130"/>
                  </a:lnTo>
                  <a:lnTo>
                    <a:pt x="191630" y="152260"/>
                  </a:lnTo>
                  <a:lnTo>
                    <a:pt x="193128" y="151130"/>
                  </a:lnTo>
                  <a:close/>
                </a:path>
                <a:path w="238125" h="229869">
                  <a:moveTo>
                    <a:pt x="194818" y="149860"/>
                  </a:moveTo>
                  <a:lnTo>
                    <a:pt x="191668" y="149860"/>
                  </a:lnTo>
                  <a:lnTo>
                    <a:pt x="193751" y="150660"/>
                  </a:lnTo>
                  <a:lnTo>
                    <a:pt x="194818" y="149860"/>
                  </a:lnTo>
                  <a:close/>
                </a:path>
                <a:path w="238125" h="229869">
                  <a:moveTo>
                    <a:pt x="194970" y="151130"/>
                  </a:moveTo>
                  <a:lnTo>
                    <a:pt x="193751" y="150660"/>
                  </a:lnTo>
                  <a:lnTo>
                    <a:pt x="193128" y="151130"/>
                  </a:lnTo>
                  <a:lnTo>
                    <a:pt x="194970" y="151130"/>
                  </a:lnTo>
                  <a:close/>
                </a:path>
                <a:path w="238125" h="229869">
                  <a:moveTo>
                    <a:pt x="230212" y="63500"/>
                  </a:moveTo>
                  <a:lnTo>
                    <a:pt x="227876" y="58420"/>
                  </a:lnTo>
                  <a:lnTo>
                    <a:pt x="226123" y="54610"/>
                  </a:lnTo>
                  <a:lnTo>
                    <a:pt x="223443" y="50800"/>
                  </a:lnTo>
                  <a:lnTo>
                    <a:pt x="215442" y="39370"/>
                  </a:lnTo>
                  <a:lnTo>
                    <a:pt x="214122" y="38100"/>
                  </a:lnTo>
                  <a:lnTo>
                    <a:pt x="212801" y="36830"/>
                  </a:lnTo>
                  <a:lnTo>
                    <a:pt x="211480" y="35560"/>
                  </a:lnTo>
                  <a:lnTo>
                    <a:pt x="208838" y="33020"/>
                  </a:lnTo>
                  <a:lnTo>
                    <a:pt x="206209" y="30480"/>
                  </a:lnTo>
                  <a:lnTo>
                    <a:pt x="204889" y="29210"/>
                  </a:lnTo>
                  <a:lnTo>
                    <a:pt x="203568" y="27940"/>
                  </a:lnTo>
                  <a:lnTo>
                    <a:pt x="202247" y="26670"/>
                  </a:lnTo>
                  <a:lnTo>
                    <a:pt x="195580" y="27940"/>
                  </a:lnTo>
                  <a:lnTo>
                    <a:pt x="193421" y="22860"/>
                  </a:lnTo>
                  <a:lnTo>
                    <a:pt x="187032" y="25400"/>
                  </a:lnTo>
                  <a:lnTo>
                    <a:pt x="188277" y="24130"/>
                  </a:lnTo>
                  <a:lnTo>
                    <a:pt x="183883" y="24130"/>
                  </a:lnTo>
                  <a:lnTo>
                    <a:pt x="184251" y="22860"/>
                  </a:lnTo>
                  <a:lnTo>
                    <a:pt x="184607" y="21590"/>
                  </a:lnTo>
                  <a:lnTo>
                    <a:pt x="184962" y="20320"/>
                  </a:lnTo>
                  <a:lnTo>
                    <a:pt x="183997" y="19050"/>
                  </a:lnTo>
                  <a:lnTo>
                    <a:pt x="182054" y="16510"/>
                  </a:lnTo>
                  <a:lnTo>
                    <a:pt x="181000" y="19050"/>
                  </a:lnTo>
                  <a:lnTo>
                    <a:pt x="180251" y="16510"/>
                  </a:lnTo>
                  <a:lnTo>
                    <a:pt x="179171" y="20320"/>
                  </a:lnTo>
                  <a:lnTo>
                    <a:pt x="176479" y="21590"/>
                  </a:lnTo>
                  <a:lnTo>
                    <a:pt x="178168" y="16510"/>
                  </a:lnTo>
                  <a:lnTo>
                    <a:pt x="179006" y="13970"/>
                  </a:lnTo>
                  <a:lnTo>
                    <a:pt x="177368" y="13970"/>
                  </a:lnTo>
                  <a:lnTo>
                    <a:pt x="176504" y="13030"/>
                  </a:lnTo>
                  <a:lnTo>
                    <a:pt x="176504" y="14224"/>
                  </a:lnTo>
                  <a:lnTo>
                    <a:pt x="175348" y="16510"/>
                  </a:lnTo>
                  <a:lnTo>
                    <a:pt x="175387" y="15240"/>
                  </a:lnTo>
                  <a:lnTo>
                    <a:pt x="168351" y="16510"/>
                  </a:lnTo>
                  <a:lnTo>
                    <a:pt x="176504" y="14224"/>
                  </a:lnTo>
                  <a:lnTo>
                    <a:pt x="176504" y="13030"/>
                  </a:lnTo>
                  <a:lnTo>
                    <a:pt x="172720" y="8890"/>
                  </a:lnTo>
                  <a:lnTo>
                    <a:pt x="171551" y="7620"/>
                  </a:lnTo>
                  <a:lnTo>
                    <a:pt x="163512" y="6350"/>
                  </a:lnTo>
                  <a:lnTo>
                    <a:pt x="155562" y="6350"/>
                  </a:lnTo>
                  <a:lnTo>
                    <a:pt x="141147" y="3924"/>
                  </a:lnTo>
                  <a:lnTo>
                    <a:pt x="141211" y="6350"/>
                  </a:lnTo>
                  <a:lnTo>
                    <a:pt x="140233" y="6350"/>
                  </a:lnTo>
                  <a:lnTo>
                    <a:pt x="139636" y="1270"/>
                  </a:lnTo>
                  <a:lnTo>
                    <a:pt x="136893" y="7620"/>
                  </a:lnTo>
                  <a:lnTo>
                    <a:pt x="136118" y="6350"/>
                  </a:lnTo>
                  <a:lnTo>
                    <a:pt x="135343" y="5080"/>
                  </a:lnTo>
                  <a:lnTo>
                    <a:pt x="135496" y="3810"/>
                  </a:lnTo>
                  <a:lnTo>
                    <a:pt x="136804" y="3810"/>
                  </a:lnTo>
                  <a:lnTo>
                    <a:pt x="132321" y="1270"/>
                  </a:lnTo>
                  <a:lnTo>
                    <a:pt x="128663" y="5080"/>
                  </a:lnTo>
                  <a:lnTo>
                    <a:pt x="124371" y="2565"/>
                  </a:lnTo>
                  <a:lnTo>
                    <a:pt x="121513" y="6350"/>
                  </a:lnTo>
                  <a:lnTo>
                    <a:pt x="119189" y="3810"/>
                  </a:lnTo>
                  <a:lnTo>
                    <a:pt x="115684" y="0"/>
                  </a:lnTo>
                  <a:lnTo>
                    <a:pt x="113245" y="3810"/>
                  </a:lnTo>
                  <a:lnTo>
                    <a:pt x="113385" y="2540"/>
                  </a:lnTo>
                  <a:lnTo>
                    <a:pt x="111213" y="2540"/>
                  </a:lnTo>
                  <a:lnTo>
                    <a:pt x="109905" y="2540"/>
                  </a:lnTo>
                  <a:lnTo>
                    <a:pt x="108673" y="8890"/>
                  </a:lnTo>
                  <a:lnTo>
                    <a:pt x="106438" y="6350"/>
                  </a:lnTo>
                  <a:lnTo>
                    <a:pt x="101942" y="1270"/>
                  </a:lnTo>
                  <a:lnTo>
                    <a:pt x="99517" y="6350"/>
                  </a:lnTo>
                  <a:lnTo>
                    <a:pt x="99326" y="5080"/>
                  </a:lnTo>
                  <a:lnTo>
                    <a:pt x="83553" y="10160"/>
                  </a:lnTo>
                  <a:lnTo>
                    <a:pt x="75996" y="13970"/>
                  </a:lnTo>
                  <a:lnTo>
                    <a:pt x="69265" y="19050"/>
                  </a:lnTo>
                  <a:lnTo>
                    <a:pt x="64363" y="22860"/>
                  </a:lnTo>
                  <a:lnTo>
                    <a:pt x="55041" y="21590"/>
                  </a:lnTo>
                  <a:lnTo>
                    <a:pt x="51168" y="27940"/>
                  </a:lnTo>
                  <a:lnTo>
                    <a:pt x="50698" y="30480"/>
                  </a:lnTo>
                  <a:lnTo>
                    <a:pt x="52387" y="30480"/>
                  </a:lnTo>
                  <a:lnTo>
                    <a:pt x="51930" y="31750"/>
                  </a:lnTo>
                  <a:lnTo>
                    <a:pt x="50482" y="33020"/>
                  </a:lnTo>
                  <a:lnTo>
                    <a:pt x="50698" y="30480"/>
                  </a:lnTo>
                  <a:lnTo>
                    <a:pt x="49682" y="29210"/>
                  </a:lnTo>
                  <a:lnTo>
                    <a:pt x="48653" y="34290"/>
                  </a:lnTo>
                  <a:lnTo>
                    <a:pt x="43205" y="34290"/>
                  </a:lnTo>
                  <a:lnTo>
                    <a:pt x="40030" y="36830"/>
                  </a:lnTo>
                  <a:lnTo>
                    <a:pt x="40246" y="37617"/>
                  </a:lnTo>
                  <a:lnTo>
                    <a:pt x="40259" y="38315"/>
                  </a:lnTo>
                  <a:lnTo>
                    <a:pt x="39712" y="39370"/>
                  </a:lnTo>
                  <a:lnTo>
                    <a:pt x="41084" y="40640"/>
                  </a:lnTo>
                  <a:lnTo>
                    <a:pt x="34455" y="39370"/>
                  </a:lnTo>
                  <a:lnTo>
                    <a:pt x="34264" y="48260"/>
                  </a:lnTo>
                  <a:lnTo>
                    <a:pt x="28651" y="49530"/>
                  </a:lnTo>
                  <a:lnTo>
                    <a:pt x="34137" y="53340"/>
                  </a:lnTo>
                  <a:lnTo>
                    <a:pt x="30035" y="54406"/>
                  </a:lnTo>
                  <a:lnTo>
                    <a:pt x="30035" y="116840"/>
                  </a:lnTo>
                  <a:lnTo>
                    <a:pt x="26047" y="116840"/>
                  </a:lnTo>
                  <a:lnTo>
                    <a:pt x="25882" y="115570"/>
                  </a:lnTo>
                  <a:lnTo>
                    <a:pt x="25704" y="114300"/>
                  </a:lnTo>
                  <a:lnTo>
                    <a:pt x="23914" y="115570"/>
                  </a:lnTo>
                  <a:lnTo>
                    <a:pt x="19227" y="113030"/>
                  </a:lnTo>
                  <a:lnTo>
                    <a:pt x="17894" y="111760"/>
                  </a:lnTo>
                  <a:lnTo>
                    <a:pt x="19875" y="107950"/>
                  </a:lnTo>
                  <a:lnTo>
                    <a:pt x="19240" y="113030"/>
                  </a:lnTo>
                  <a:lnTo>
                    <a:pt x="23088" y="113030"/>
                  </a:lnTo>
                  <a:lnTo>
                    <a:pt x="22847" y="111760"/>
                  </a:lnTo>
                  <a:lnTo>
                    <a:pt x="28105" y="111760"/>
                  </a:lnTo>
                  <a:lnTo>
                    <a:pt x="30035" y="116840"/>
                  </a:lnTo>
                  <a:lnTo>
                    <a:pt x="30035" y="54406"/>
                  </a:lnTo>
                  <a:lnTo>
                    <a:pt x="29210" y="54610"/>
                  </a:lnTo>
                  <a:lnTo>
                    <a:pt x="29197" y="55880"/>
                  </a:lnTo>
                  <a:lnTo>
                    <a:pt x="28257" y="57150"/>
                  </a:lnTo>
                  <a:lnTo>
                    <a:pt x="26657" y="55880"/>
                  </a:lnTo>
                  <a:lnTo>
                    <a:pt x="26352" y="55105"/>
                  </a:lnTo>
                  <a:lnTo>
                    <a:pt x="24930" y="58420"/>
                  </a:lnTo>
                  <a:lnTo>
                    <a:pt x="24244" y="59690"/>
                  </a:lnTo>
                  <a:lnTo>
                    <a:pt x="19913" y="62230"/>
                  </a:lnTo>
                  <a:lnTo>
                    <a:pt x="19342" y="64770"/>
                  </a:lnTo>
                  <a:lnTo>
                    <a:pt x="21653" y="66040"/>
                  </a:lnTo>
                  <a:lnTo>
                    <a:pt x="19583" y="68580"/>
                  </a:lnTo>
                  <a:lnTo>
                    <a:pt x="15328" y="67310"/>
                  </a:lnTo>
                  <a:lnTo>
                    <a:pt x="16827" y="72390"/>
                  </a:lnTo>
                  <a:lnTo>
                    <a:pt x="14325" y="73660"/>
                  </a:lnTo>
                  <a:lnTo>
                    <a:pt x="17589" y="74930"/>
                  </a:lnTo>
                  <a:lnTo>
                    <a:pt x="18580" y="78740"/>
                  </a:lnTo>
                  <a:lnTo>
                    <a:pt x="16306" y="79959"/>
                  </a:lnTo>
                  <a:lnTo>
                    <a:pt x="16306" y="168910"/>
                  </a:lnTo>
                  <a:lnTo>
                    <a:pt x="13703" y="169659"/>
                  </a:lnTo>
                  <a:lnTo>
                    <a:pt x="15316" y="167640"/>
                  </a:lnTo>
                  <a:lnTo>
                    <a:pt x="16306" y="168910"/>
                  </a:lnTo>
                  <a:lnTo>
                    <a:pt x="16306" y="79959"/>
                  </a:lnTo>
                  <a:lnTo>
                    <a:pt x="12217" y="76200"/>
                  </a:lnTo>
                  <a:lnTo>
                    <a:pt x="10312" y="82550"/>
                  </a:lnTo>
                  <a:lnTo>
                    <a:pt x="7150" y="88900"/>
                  </a:lnTo>
                  <a:lnTo>
                    <a:pt x="4737" y="95250"/>
                  </a:lnTo>
                  <a:lnTo>
                    <a:pt x="5143" y="102870"/>
                  </a:lnTo>
                  <a:lnTo>
                    <a:pt x="2184" y="102870"/>
                  </a:lnTo>
                  <a:lnTo>
                    <a:pt x="1828" y="109220"/>
                  </a:lnTo>
                  <a:lnTo>
                    <a:pt x="825" y="115570"/>
                  </a:lnTo>
                  <a:lnTo>
                    <a:pt x="647" y="121920"/>
                  </a:lnTo>
                  <a:lnTo>
                    <a:pt x="2768" y="129540"/>
                  </a:lnTo>
                  <a:lnTo>
                    <a:pt x="1092" y="130810"/>
                  </a:lnTo>
                  <a:lnTo>
                    <a:pt x="0" y="134620"/>
                  </a:lnTo>
                  <a:lnTo>
                    <a:pt x="88" y="137160"/>
                  </a:lnTo>
                  <a:lnTo>
                    <a:pt x="2565" y="139700"/>
                  </a:lnTo>
                  <a:lnTo>
                    <a:pt x="2514" y="140970"/>
                  </a:lnTo>
                  <a:lnTo>
                    <a:pt x="6565" y="143510"/>
                  </a:lnTo>
                  <a:lnTo>
                    <a:pt x="6896" y="144780"/>
                  </a:lnTo>
                  <a:lnTo>
                    <a:pt x="4686" y="144780"/>
                  </a:lnTo>
                  <a:lnTo>
                    <a:pt x="3746" y="146050"/>
                  </a:lnTo>
                  <a:lnTo>
                    <a:pt x="3403" y="149860"/>
                  </a:lnTo>
                  <a:lnTo>
                    <a:pt x="177" y="153670"/>
                  </a:lnTo>
                  <a:lnTo>
                    <a:pt x="5346" y="156210"/>
                  </a:lnTo>
                  <a:lnTo>
                    <a:pt x="2984" y="157480"/>
                  </a:lnTo>
                  <a:lnTo>
                    <a:pt x="10185" y="162560"/>
                  </a:lnTo>
                  <a:lnTo>
                    <a:pt x="8851" y="167640"/>
                  </a:lnTo>
                  <a:lnTo>
                    <a:pt x="11201" y="167640"/>
                  </a:lnTo>
                  <a:lnTo>
                    <a:pt x="13004" y="169849"/>
                  </a:lnTo>
                  <a:lnTo>
                    <a:pt x="11836" y="170180"/>
                  </a:lnTo>
                  <a:lnTo>
                    <a:pt x="10985" y="170180"/>
                  </a:lnTo>
                  <a:lnTo>
                    <a:pt x="13258" y="177800"/>
                  </a:lnTo>
                  <a:lnTo>
                    <a:pt x="18389" y="182880"/>
                  </a:lnTo>
                  <a:lnTo>
                    <a:pt x="24371" y="187960"/>
                  </a:lnTo>
                  <a:lnTo>
                    <a:pt x="22402" y="191770"/>
                  </a:lnTo>
                  <a:lnTo>
                    <a:pt x="29248" y="193040"/>
                  </a:lnTo>
                  <a:lnTo>
                    <a:pt x="30556" y="196850"/>
                  </a:lnTo>
                  <a:lnTo>
                    <a:pt x="33896" y="196850"/>
                  </a:lnTo>
                  <a:lnTo>
                    <a:pt x="35077" y="203200"/>
                  </a:lnTo>
                  <a:lnTo>
                    <a:pt x="39751" y="199390"/>
                  </a:lnTo>
                  <a:lnTo>
                    <a:pt x="38354" y="201930"/>
                  </a:lnTo>
                  <a:lnTo>
                    <a:pt x="40767" y="203200"/>
                  </a:lnTo>
                  <a:lnTo>
                    <a:pt x="44348" y="205740"/>
                  </a:lnTo>
                  <a:lnTo>
                    <a:pt x="47536" y="209550"/>
                  </a:lnTo>
                  <a:lnTo>
                    <a:pt x="49428" y="210820"/>
                  </a:lnTo>
                  <a:lnTo>
                    <a:pt x="51168" y="208280"/>
                  </a:lnTo>
                  <a:lnTo>
                    <a:pt x="53390" y="208280"/>
                  </a:lnTo>
                  <a:lnTo>
                    <a:pt x="52400" y="209550"/>
                  </a:lnTo>
                  <a:lnTo>
                    <a:pt x="54991" y="209550"/>
                  </a:lnTo>
                  <a:lnTo>
                    <a:pt x="56032" y="208280"/>
                  </a:lnTo>
                  <a:lnTo>
                    <a:pt x="57073" y="207010"/>
                  </a:lnTo>
                  <a:lnTo>
                    <a:pt x="58750" y="204470"/>
                  </a:lnTo>
                  <a:lnTo>
                    <a:pt x="59436" y="207010"/>
                  </a:lnTo>
                  <a:lnTo>
                    <a:pt x="60286" y="204470"/>
                  </a:lnTo>
                  <a:lnTo>
                    <a:pt x="61061" y="207010"/>
                  </a:lnTo>
                  <a:lnTo>
                    <a:pt x="59194" y="208280"/>
                  </a:lnTo>
                  <a:lnTo>
                    <a:pt x="56972" y="209550"/>
                  </a:lnTo>
                  <a:lnTo>
                    <a:pt x="54622" y="212090"/>
                  </a:lnTo>
                  <a:lnTo>
                    <a:pt x="56680" y="214630"/>
                  </a:lnTo>
                  <a:lnTo>
                    <a:pt x="61379" y="209550"/>
                  </a:lnTo>
                  <a:lnTo>
                    <a:pt x="61518" y="213360"/>
                  </a:lnTo>
                  <a:lnTo>
                    <a:pt x="63347" y="214630"/>
                  </a:lnTo>
                  <a:lnTo>
                    <a:pt x="65316" y="214630"/>
                  </a:lnTo>
                  <a:lnTo>
                    <a:pt x="66217" y="212559"/>
                  </a:lnTo>
                  <a:lnTo>
                    <a:pt x="67208" y="213360"/>
                  </a:lnTo>
                  <a:lnTo>
                    <a:pt x="65620" y="214630"/>
                  </a:lnTo>
                  <a:lnTo>
                    <a:pt x="67386" y="215900"/>
                  </a:lnTo>
                  <a:lnTo>
                    <a:pt x="68529" y="215900"/>
                  </a:lnTo>
                  <a:lnTo>
                    <a:pt x="70015" y="214630"/>
                  </a:lnTo>
                  <a:lnTo>
                    <a:pt x="69608" y="214630"/>
                  </a:lnTo>
                  <a:lnTo>
                    <a:pt x="69151" y="213360"/>
                  </a:lnTo>
                  <a:lnTo>
                    <a:pt x="68580" y="213360"/>
                  </a:lnTo>
                  <a:lnTo>
                    <a:pt x="69989" y="212090"/>
                  </a:lnTo>
                  <a:lnTo>
                    <a:pt x="71412" y="212090"/>
                  </a:lnTo>
                  <a:lnTo>
                    <a:pt x="71996" y="208280"/>
                  </a:lnTo>
                  <a:lnTo>
                    <a:pt x="71056" y="209550"/>
                  </a:lnTo>
                  <a:lnTo>
                    <a:pt x="69977" y="209550"/>
                  </a:lnTo>
                  <a:lnTo>
                    <a:pt x="71081" y="207010"/>
                  </a:lnTo>
                  <a:lnTo>
                    <a:pt x="73596" y="207010"/>
                  </a:lnTo>
                  <a:lnTo>
                    <a:pt x="73761" y="210591"/>
                  </a:lnTo>
                  <a:lnTo>
                    <a:pt x="73850" y="212090"/>
                  </a:lnTo>
                  <a:lnTo>
                    <a:pt x="70993" y="213360"/>
                  </a:lnTo>
                  <a:lnTo>
                    <a:pt x="71818" y="214630"/>
                  </a:lnTo>
                  <a:lnTo>
                    <a:pt x="73774" y="213360"/>
                  </a:lnTo>
                  <a:lnTo>
                    <a:pt x="75641" y="210820"/>
                  </a:lnTo>
                  <a:lnTo>
                    <a:pt x="75971" y="210591"/>
                  </a:lnTo>
                  <a:lnTo>
                    <a:pt x="75018" y="209550"/>
                  </a:lnTo>
                  <a:lnTo>
                    <a:pt x="75488" y="208280"/>
                  </a:lnTo>
                  <a:lnTo>
                    <a:pt x="75946" y="207010"/>
                  </a:lnTo>
                  <a:lnTo>
                    <a:pt x="74053" y="208280"/>
                  </a:lnTo>
                  <a:lnTo>
                    <a:pt x="74726" y="205740"/>
                  </a:lnTo>
                  <a:lnTo>
                    <a:pt x="71920" y="205740"/>
                  </a:lnTo>
                  <a:lnTo>
                    <a:pt x="70954" y="203200"/>
                  </a:lnTo>
                  <a:lnTo>
                    <a:pt x="67779" y="204470"/>
                  </a:lnTo>
                  <a:lnTo>
                    <a:pt x="67919" y="207010"/>
                  </a:lnTo>
                  <a:lnTo>
                    <a:pt x="66382" y="207010"/>
                  </a:lnTo>
                  <a:lnTo>
                    <a:pt x="63512" y="209550"/>
                  </a:lnTo>
                  <a:lnTo>
                    <a:pt x="63182" y="205740"/>
                  </a:lnTo>
                  <a:lnTo>
                    <a:pt x="64223" y="205740"/>
                  </a:lnTo>
                  <a:lnTo>
                    <a:pt x="64198" y="203200"/>
                  </a:lnTo>
                  <a:lnTo>
                    <a:pt x="63385" y="203200"/>
                  </a:lnTo>
                  <a:lnTo>
                    <a:pt x="62674" y="204470"/>
                  </a:lnTo>
                  <a:lnTo>
                    <a:pt x="61722" y="201930"/>
                  </a:lnTo>
                  <a:lnTo>
                    <a:pt x="60769" y="199390"/>
                  </a:lnTo>
                  <a:lnTo>
                    <a:pt x="60363" y="199390"/>
                  </a:lnTo>
                  <a:lnTo>
                    <a:pt x="59347" y="197370"/>
                  </a:lnTo>
                  <a:lnTo>
                    <a:pt x="59232" y="198120"/>
                  </a:lnTo>
                  <a:lnTo>
                    <a:pt x="59664" y="201930"/>
                  </a:lnTo>
                  <a:lnTo>
                    <a:pt x="58178" y="200660"/>
                  </a:lnTo>
                  <a:lnTo>
                    <a:pt x="57264" y="199390"/>
                  </a:lnTo>
                  <a:lnTo>
                    <a:pt x="59169" y="197548"/>
                  </a:lnTo>
                  <a:lnTo>
                    <a:pt x="59347" y="197370"/>
                  </a:lnTo>
                  <a:lnTo>
                    <a:pt x="59880" y="196850"/>
                  </a:lnTo>
                  <a:lnTo>
                    <a:pt x="59702" y="194310"/>
                  </a:lnTo>
                  <a:lnTo>
                    <a:pt x="57759" y="193040"/>
                  </a:lnTo>
                  <a:lnTo>
                    <a:pt x="52489" y="194310"/>
                  </a:lnTo>
                  <a:lnTo>
                    <a:pt x="52438" y="190500"/>
                  </a:lnTo>
                  <a:lnTo>
                    <a:pt x="50368" y="189230"/>
                  </a:lnTo>
                  <a:lnTo>
                    <a:pt x="47625" y="189230"/>
                  </a:lnTo>
                  <a:lnTo>
                    <a:pt x="44869" y="190500"/>
                  </a:lnTo>
                  <a:lnTo>
                    <a:pt x="43446" y="189230"/>
                  </a:lnTo>
                  <a:lnTo>
                    <a:pt x="48018" y="186690"/>
                  </a:lnTo>
                  <a:lnTo>
                    <a:pt x="45250" y="186690"/>
                  </a:lnTo>
                  <a:lnTo>
                    <a:pt x="46634" y="185420"/>
                  </a:lnTo>
                  <a:lnTo>
                    <a:pt x="47117" y="184975"/>
                  </a:lnTo>
                  <a:lnTo>
                    <a:pt x="46482" y="180340"/>
                  </a:lnTo>
                  <a:lnTo>
                    <a:pt x="44386" y="185420"/>
                  </a:lnTo>
                  <a:lnTo>
                    <a:pt x="43078" y="182880"/>
                  </a:lnTo>
                  <a:lnTo>
                    <a:pt x="41529" y="180340"/>
                  </a:lnTo>
                  <a:lnTo>
                    <a:pt x="39116" y="179070"/>
                  </a:lnTo>
                  <a:lnTo>
                    <a:pt x="39928" y="179070"/>
                  </a:lnTo>
                  <a:lnTo>
                    <a:pt x="42278" y="177800"/>
                  </a:lnTo>
                  <a:lnTo>
                    <a:pt x="42938" y="176530"/>
                  </a:lnTo>
                  <a:lnTo>
                    <a:pt x="37312" y="176530"/>
                  </a:lnTo>
                  <a:lnTo>
                    <a:pt x="36728" y="173990"/>
                  </a:lnTo>
                  <a:lnTo>
                    <a:pt x="34264" y="175260"/>
                  </a:lnTo>
                  <a:lnTo>
                    <a:pt x="34747" y="176530"/>
                  </a:lnTo>
                  <a:lnTo>
                    <a:pt x="32181" y="177800"/>
                  </a:lnTo>
                  <a:lnTo>
                    <a:pt x="29984" y="177800"/>
                  </a:lnTo>
                  <a:lnTo>
                    <a:pt x="32385" y="175260"/>
                  </a:lnTo>
                  <a:lnTo>
                    <a:pt x="36360" y="172720"/>
                  </a:lnTo>
                  <a:lnTo>
                    <a:pt x="35433" y="171450"/>
                  </a:lnTo>
                  <a:lnTo>
                    <a:pt x="36410" y="170891"/>
                  </a:lnTo>
                  <a:lnTo>
                    <a:pt x="34277" y="171450"/>
                  </a:lnTo>
                  <a:lnTo>
                    <a:pt x="40297" y="166370"/>
                  </a:lnTo>
                  <a:lnTo>
                    <a:pt x="40703" y="166370"/>
                  </a:lnTo>
                  <a:lnTo>
                    <a:pt x="41681" y="166370"/>
                  </a:lnTo>
                  <a:lnTo>
                    <a:pt x="41897" y="165912"/>
                  </a:lnTo>
                  <a:lnTo>
                    <a:pt x="43954" y="165100"/>
                  </a:lnTo>
                  <a:lnTo>
                    <a:pt x="44958" y="163830"/>
                  </a:lnTo>
                  <a:lnTo>
                    <a:pt x="46964" y="161290"/>
                  </a:lnTo>
                  <a:lnTo>
                    <a:pt x="46583" y="160020"/>
                  </a:lnTo>
                  <a:lnTo>
                    <a:pt x="42710" y="163830"/>
                  </a:lnTo>
                  <a:lnTo>
                    <a:pt x="42824" y="163029"/>
                  </a:lnTo>
                  <a:lnTo>
                    <a:pt x="41173" y="165633"/>
                  </a:lnTo>
                  <a:lnTo>
                    <a:pt x="39636" y="166370"/>
                  </a:lnTo>
                  <a:lnTo>
                    <a:pt x="39154" y="165100"/>
                  </a:lnTo>
                  <a:lnTo>
                    <a:pt x="42951" y="162064"/>
                  </a:lnTo>
                  <a:lnTo>
                    <a:pt x="43053" y="161290"/>
                  </a:lnTo>
                  <a:lnTo>
                    <a:pt x="44945" y="160020"/>
                  </a:lnTo>
                  <a:lnTo>
                    <a:pt x="43294" y="160020"/>
                  </a:lnTo>
                  <a:lnTo>
                    <a:pt x="41414" y="161290"/>
                  </a:lnTo>
                  <a:lnTo>
                    <a:pt x="38709" y="162560"/>
                  </a:lnTo>
                  <a:lnTo>
                    <a:pt x="39598" y="163830"/>
                  </a:lnTo>
                  <a:lnTo>
                    <a:pt x="34442" y="165100"/>
                  </a:lnTo>
                  <a:lnTo>
                    <a:pt x="38442" y="162560"/>
                  </a:lnTo>
                  <a:lnTo>
                    <a:pt x="36664" y="161290"/>
                  </a:lnTo>
                  <a:lnTo>
                    <a:pt x="33591" y="162560"/>
                  </a:lnTo>
                  <a:lnTo>
                    <a:pt x="37287" y="162560"/>
                  </a:lnTo>
                  <a:lnTo>
                    <a:pt x="34544" y="163830"/>
                  </a:lnTo>
                  <a:lnTo>
                    <a:pt x="32131" y="165100"/>
                  </a:lnTo>
                  <a:lnTo>
                    <a:pt x="31407" y="163830"/>
                  </a:lnTo>
                  <a:lnTo>
                    <a:pt x="30556" y="162560"/>
                  </a:lnTo>
                  <a:lnTo>
                    <a:pt x="29883" y="161290"/>
                  </a:lnTo>
                  <a:lnTo>
                    <a:pt x="33274" y="161290"/>
                  </a:lnTo>
                  <a:lnTo>
                    <a:pt x="34912" y="160020"/>
                  </a:lnTo>
                  <a:lnTo>
                    <a:pt x="36360" y="160020"/>
                  </a:lnTo>
                  <a:lnTo>
                    <a:pt x="34683" y="161290"/>
                  </a:lnTo>
                  <a:lnTo>
                    <a:pt x="36664" y="161290"/>
                  </a:lnTo>
                  <a:lnTo>
                    <a:pt x="38315" y="161290"/>
                  </a:lnTo>
                  <a:lnTo>
                    <a:pt x="39839" y="158267"/>
                  </a:lnTo>
                  <a:lnTo>
                    <a:pt x="38811" y="158750"/>
                  </a:lnTo>
                  <a:lnTo>
                    <a:pt x="38836" y="158076"/>
                  </a:lnTo>
                  <a:lnTo>
                    <a:pt x="36614" y="158750"/>
                  </a:lnTo>
                  <a:lnTo>
                    <a:pt x="35458" y="158750"/>
                  </a:lnTo>
                  <a:lnTo>
                    <a:pt x="26758" y="160020"/>
                  </a:lnTo>
                  <a:lnTo>
                    <a:pt x="37096" y="156210"/>
                  </a:lnTo>
                  <a:lnTo>
                    <a:pt x="40538" y="154940"/>
                  </a:lnTo>
                  <a:lnTo>
                    <a:pt x="38493" y="153670"/>
                  </a:lnTo>
                  <a:lnTo>
                    <a:pt x="33604" y="156210"/>
                  </a:lnTo>
                  <a:lnTo>
                    <a:pt x="31445" y="153670"/>
                  </a:lnTo>
                  <a:lnTo>
                    <a:pt x="30353" y="152400"/>
                  </a:lnTo>
                  <a:lnTo>
                    <a:pt x="29197" y="153276"/>
                  </a:lnTo>
                  <a:lnTo>
                    <a:pt x="29057" y="152400"/>
                  </a:lnTo>
                  <a:lnTo>
                    <a:pt x="30353" y="152400"/>
                  </a:lnTo>
                  <a:lnTo>
                    <a:pt x="33566" y="152400"/>
                  </a:lnTo>
                  <a:lnTo>
                    <a:pt x="35750" y="151130"/>
                  </a:lnTo>
                  <a:lnTo>
                    <a:pt x="37719" y="148590"/>
                  </a:lnTo>
                  <a:lnTo>
                    <a:pt x="39344" y="147320"/>
                  </a:lnTo>
                  <a:lnTo>
                    <a:pt x="38188" y="147320"/>
                  </a:lnTo>
                  <a:lnTo>
                    <a:pt x="38023" y="146050"/>
                  </a:lnTo>
                  <a:lnTo>
                    <a:pt x="36893" y="147320"/>
                  </a:lnTo>
                  <a:lnTo>
                    <a:pt x="37553" y="147320"/>
                  </a:lnTo>
                  <a:lnTo>
                    <a:pt x="36004" y="148590"/>
                  </a:lnTo>
                  <a:lnTo>
                    <a:pt x="34861" y="147320"/>
                  </a:lnTo>
                  <a:lnTo>
                    <a:pt x="32994" y="147320"/>
                  </a:lnTo>
                  <a:lnTo>
                    <a:pt x="31940" y="146050"/>
                  </a:lnTo>
                  <a:lnTo>
                    <a:pt x="31635" y="144780"/>
                  </a:lnTo>
                  <a:lnTo>
                    <a:pt x="34925" y="143510"/>
                  </a:lnTo>
                  <a:lnTo>
                    <a:pt x="31330" y="143510"/>
                  </a:lnTo>
                  <a:lnTo>
                    <a:pt x="30314" y="142240"/>
                  </a:lnTo>
                  <a:lnTo>
                    <a:pt x="32664" y="141097"/>
                  </a:lnTo>
                  <a:lnTo>
                    <a:pt x="34747" y="142240"/>
                  </a:lnTo>
                  <a:lnTo>
                    <a:pt x="33756" y="140970"/>
                  </a:lnTo>
                  <a:lnTo>
                    <a:pt x="40246" y="140970"/>
                  </a:lnTo>
                  <a:lnTo>
                    <a:pt x="38709" y="139700"/>
                  </a:lnTo>
                  <a:lnTo>
                    <a:pt x="36283" y="139700"/>
                  </a:lnTo>
                  <a:lnTo>
                    <a:pt x="37185" y="138785"/>
                  </a:lnTo>
                  <a:lnTo>
                    <a:pt x="36614" y="138430"/>
                  </a:lnTo>
                  <a:lnTo>
                    <a:pt x="36918" y="138430"/>
                  </a:lnTo>
                  <a:lnTo>
                    <a:pt x="36182" y="137160"/>
                  </a:lnTo>
                  <a:lnTo>
                    <a:pt x="36817" y="137160"/>
                  </a:lnTo>
                  <a:lnTo>
                    <a:pt x="35102" y="136639"/>
                  </a:lnTo>
                  <a:lnTo>
                    <a:pt x="34277" y="137160"/>
                  </a:lnTo>
                  <a:lnTo>
                    <a:pt x="30949" y="138430"/>
                  </a:lnTo>
                  <a:lnTo>
                    <a:pt x="31153" y="135890"/>
                  </a:lnTo>
                  <a:lnTo>
                    <a:pt x="31813" y="135890"/>
                  </a:lnTo>
                  <a:lnTo>
                    <a:pt x="32651" y="135890"/>
                  </a:lnTo>
                  <a:lnTo>
                    <a:pt x="35102" y="136639"/>
                  </a:lnTo>
                  <a:lnTo>
                    <a:pt x="36283" y="135890"/>
                  </a:lnTo>
                  <a:lnTo>
                    <a:pt x="35471" y="135890"/>
                  </a:lnTo>
                  <a:lnTo>
                    <a:pt x="34404" y="135280"/>
                  </a:lnTo>
                  <a:lnTo>
                    <a:pt x="36309" y="134620"/>
                  </a:lnTo>
                  <a:lnTo>
                    <a:pt x="34264" y="135204"/>
                  </a:lnTo>
                  <a:lnTo>
                    <a:pt x="31026" y="133350"/>
                  </a:lnTo>
                  <a:lnTo>
                    <a:pt x="31178" y="133350"/>
                  </a:lnTo>
                  <a:lnTo>
                    <a:pt x="34772" y="132080"/>
                  </a:lnTo>
                  <a:lnTo>
                    <a:pt x="31610" y="130810"/>
                  </a:lnTo>
                  <a:lnTo>
                    <a:pt x="37769" y="130810"/>
                  </a:lnTo>
                  <a:lnTo>
                    <a:pt x="30276" y="129540"/>
                  </a:lnTo>
                  <a:lnTo>
                    <a:pt x="32321" y="128270"/>
                  </a:lnTo>
                  <a:lnTo>
                    <a:pt x="32613" y="128270"/>
                  </a:lnTo>
                  <a:lnTo>
                    <a:pt x="32042" y="125730"/>
                  </a:lnTo>
                  <a:lnTo>
                    <a:pt x="28905" y="125730"/>
                  </a:lnTo>
                  <a:lnTo>
                    <a:pt x="30708" y="124460"/>
                  </a:lnTo>
                  <a:lnTo>
                    <a:pt x="34683" y="127000"/>
                  </a:lnTo>
                  <a:lnTo>
                    <a:pt x="37960" y="127000"/>
                  </a:lnTo>
                  <a:lnTo>
                    <a:pt x="34455" y="125730"/>
                  </a:lnTo>
                  <a:lnTo>
                    <a:pt x="33820" y="124460"/>
                  </a:lnTo>
                  <a:lnTo>
                    <a:pt x="33185" y="123190"/>
                  </a:lnTo>
                  <a:lnTo>
                    <a:pt x="31229" y="123190"/>
                  </a:lnTo>
                  <a:lnTo>
                    <a:pt x="31800" y="120891"/>
                  </a:lnTo>
                  <a:lnTo>
                    <a:pt x="31178" y="120650"/>
                  </a:lnTo>
                  <a:lnTo>
                    <a:pt x="30810" y="120650"/>
                  </a:lnTo>
                  <a:lnTo>
                    <a:pt x="28854" y="119430"/>
                  </a:lnTo>
                  <a:lnTo>
                    <a:pt x="28854" y="153543"/>
                  </a:lnTo>
                  <a:lnTo>
                    <a:pt x="25298" y="156210"/>
                  </a:lnTo>
                  <a:lnTo>
                    <a:pt x="24193" y="156210"/>
                  </a:lnTo>
                  <a:lnTo>
                    <a:pt x="22745" y="154940"/>
                  </a:lnTo>
                  <a:lnTo>
                    <a:pt x="26847" y="154940"/>
                  </a:lnTo>
                  <a:lnTo>
                    <a:pt x="25577" y="152400"/>
                  </a:lnTo>
                  <a:lnTo>
                    <a:pt x="28854" y="153543"/>
                  </a:lnTo>
                  <a:lnTo>
                    <a:pt x="28854" y="119430"/>
                  </a:lnTo>
                  <a:lnTo>
                    <a:pt x="26771" y="118110"/>
                  </a:lnTo>
                  <a:lnTo>
                    <a:pt x="32702" y="118110"/>
                  </a:lnTo>
                  <a:lnTo>
                    <a:pt x="30619" y="119380"/>
                  </a:lnTo>
                  <a:lnTo>
                    <a:pt x="32791" y="119380"/>
                  </a:lnTo>
                  <a:lnTo>
                    <a:pt x="33197" y="118110"/>
                  </a:lnTo>
                  <a:lnTo>
                    <a:pt x="33591" y="116840"/>
                  </a:lnTo>
                  <a:lnTo>
                    <a:pt x="34378" y="116840"/>
                  </a:lnTo>
                  <a:lnTo>
                    <a:pt x="33007" y="114300"/>
                  </a:lnTo>
                  <a:lnTo>
                    <a:pt x="34328" y="115570"/>
                  </a:lnTo>
                  <a:lnTo>
                    <a:pt x="36741" y="116840"/>
                  </a:lnTo>
                  <a:lnTo>
                    <a:pt x="38188" y="116840"/>
                  </a:lnTo>
                  <a:lnTo>
                    <a:pt x="34874" y="115570"/>
                  </a:lnTo>
                  <a:lnTo>
                    <a:pt x="36423" y="114300"/>
                  </a:lnTo>
                  <a:lnTo>
                    <a:pt x="37007" y="113830"/>
                  </a:lnTo>
                  <a:lnTo>
                    <a:pt x="35661" y="113030"/>
                  </a:lnTo>
                  <a:lnTo>
                    <a:pt x="35471" y="112522"/>
                  </a:lnTo>
                  <a:lnTo>
                    <a:pt x="37096" y="113753"/>
                  </a:lnTo>
                  <a:lnTo>
                    <a:pt x="37973" y="113030"/>
                  </a:lnTo>
                  <a:lnTo>
                    <a:pt x="37249" y="113030"/>
                  </a:lnTo>
                  <a:lnTo>
                    <a:pt x="35344" y="112166"/>
                  </a:lnTo>
                  <a:lnTo>
                    <a:pt x="35191" y="111760"/>
                  </a:lnTo>
                  <a:lnTo>
                    <a:pt x="30695" y="110490"/>
                  </a:lnTo>
                  <a:lnTo>
                    <a:pt x="33020" y="109220"/>
                  </a:lnTo>
                  <a:lnTo>
                    <a:pt x="34683" y="110490"/>
                  </a:lnTo>
                  <a:lnTo>
                    <a:pt x="39878" y="110490"/>
                  </a:lnTo>
                  <a:lnTo>
                    <a:pt x="35204" y="109220"/>
                  </a:lnTo>
                  <a:lnTo>
                    <a:pt x="38785" y="109220"/>
                  </a:lnTo>
                  <a:lnTo>
                    <a:pt x="39458" y="107950"/>
                  </a:lnTo>
                  <a:lnTo>
                    <a:pt x="40792" y="105410"/>
                  </a:lnTo>
                  <a:lnTo>
                    <a:pt x="42773" y="100330"/>
                  </a:lnTo>
                  <a:lnTo>
                    <a:pt x="38379" y="92710"/>
                  </a:lnTo>
                  <a:lnTo>
                    <a:pt x="41389" y="93980"/>
                  </a:lnTo>
                  <a:lnTo>
                    <a:pt x="42354" y="92710"/>
                  </a:lnTo>
                  <a:lnTo>
                    <a:pt x="45339" y="91440"/>
                  </a:lnTo>
                  <a:lnTo>
                    <a:pt x="43929" y="91440"/>
                  </a:lnTo>
                  <a:lnTo>
                    <a:pt x="42672" y="90170"/>
                  </a:lnTo>
                  <a:lnTo>
                    <a:pt x="42684" y="88900"/>
                  </a:lnTo>
                  <a:lnTo>
                    <a:pt x="46228" y="90170"/>
                  </a:lnTo>
                  <a:lnTo>
                    <a:pt x="48641" y="90170"/>
                  </a:lnTo>
                  <a:lnTo>
                    <a:pt x="48044" y="88900"/>
                  </a:lnTo>
                  <a:lnTo>
                    <a:pt x="46837" y="86360"/>
                  </a:lnTo>
                  <a:lnTo>
                    <a:pt x="46050" y="85090"/>
                  </a:lnTo>
                  <a:lnTo>
                    <a:pt x="48336" y="85090"/>
                  </a:lnTo>
                  <a:lnTo>
                    <a:pt x="50888" y="86360"/>
                  </a:lnTo>
                  <a:lnTo>
                    <a:pt x="49187" y="85090"/>
                  </a:lnTo>
                  <a:lnTo>
                    <a:pt x="47485" y="83820"/>
                  </a:lnTo>
                  <a:lnTo>
                    <a:pt x="47155" y="82550"/>
                  </a:lnTo>
                  <a:lnTo>
                    <a:pt x="49593" y="83820"/>
                  </a:lnTo>
                  <a:lnTo>
                    <a:pt x="48691" y="82550"/>
                  </a:lnTo>
                  <a:lnTo>
                    <a:pt x="47777" y="81280"/>
                  </a:lnTo>
                  <a:lnTo>
                    <a:pt x="47459" y="80010"/>
                  </a:lnTo>
                  <a:lnTo>
                    <a:pt x="48971" y="78740"/>
                  </a:lnTo>
                  <a:lnTo>
                    <a:pt x="51930" y="81280"/>
                  </a:lnTo>
                  <a:lnTo>
                    <a:pt x="51358" y="80010"/>
                  </a:lnTo>
                  <a:lnTo>
                    <a:pt x="52666" y="80010"/>
                  </a:lnTo>
                  <a:lnTo>
                    <a:pt x="53721" y="78740"/>
                  </a:lnTo>
                  <a:lnTo>
                    <a:pt x="54762" y="77470"/>
                  </a:lnTo>
                  <a:lnTo>
                    <a:pt x="55283" y="74930"/>
                  </a:lnTo>
                  <a:lnTo>
                    <a:pt x="53848" y="74930"/>
                  </a:lnTo>
                  <a:lnTo>
                    <a:pt x="53009" y="73660"/>
                  </a:lnTo>
                  <a:lnTo>
                    <a:pt x="51117" y="72390"/>
                  </a:lnTo>
                  <a:lnTo>
                    <a:pt x="48209" y="69850"/>
                  </a:lnTo>
                  <a:lnTo>
                    <a:pt x="52031" y="72390"/>
                  </a:lnTo>
                  <a:lnTo>
                    <a:pt x="50863" y="69850"/>
                  </a:lnTo>
                  <a:lnTo>
                    <a:pt x="52031" y="71120"/>
                  </a:lnTo>
                  <a:lnTo>
                    <a:pt x="53911" y="71120"/>
                  </a:lnTo>
                  <a:lnTo>
                    <a:pt x="53987" y="73660"/>
                  </a:lnTo>
                  <a:lnTo>
                    <a:pt x="59956" y="74930"/>
                  </a:lnTo>
                  <a:lnTo>
                    <a:pt x="59778" y="69850"/>
                  </a:lnTo>
                  <a:lnTo>
                    <a:pt x="59728" y="68580"/>
                  </a:lnTo>
                  <a:lnTo>
                    <a:pt x="63334" y="66040"/>
                  </a:lnTo>
                  <a:lnTo>
                    <a:pt x="63474" y="66040"/>
                  </a:lnTo>
                  <a:lnTo>
                    <a:pt x="62915" y="64922"/>
                  </a:lnTo>
                  <a:lnTo>
                    <a:pt x="66954" y="66040"/>
                  </a:lnTo>
                  <a:lnTo>
                    <a:pt x="66802" y="64770"/>
                  </a:lnTo>
                  <a:lnTo>
                    <a:pt x="66344" y="60960"/>
                  </a:lnTo>
                  <a:lnTo>
                    <a:pt x="69596" y="59690"/>
                  </a:lnTo>
                  <a:lnTo>
                    <a:pt x="68059" y="59690"/>
                  </a:lnTo>
                  <a:lnTo>
                    <a:pt x="66878" y="57150"/>
                  </a:lnTo>
                  <a:lnTo>
                    <a:pt x="65684" y="54610"/>
                  </a:lnTo>
                  <a:lnTo>
                    <a:pt x="66890" y="53340"/>
                  </a:lnTo>
                  <a:lnTo>
                    <a:pt x="66179" y="49530"/>
                  </a:lnTo>
                  <a:lnTo>
                    <a:pt x="70307" y="57150"/>
                  </a:lnTo>
                  <a:lnTo>
                    <a:pt x="72682" y="58420"/>
                  </a:lnTo>
                  <a:lnTo>
                    <a:pt x="72301" y="55880"/>
                  </a:lnTo>
                  <a:lnTo>
                    <a:pt x="73190" y="54610"/>
                  </a:lnTo>
                  <a:lnTo>
                    <a:pt x="73774" y="54610"/>
                  </a:lnTo>
                  <a:lnTo>
                    <a:pt x="74079" y="55880"/>
                  </a:lnTo>
                  <a:lnTo>
                    <a:pt x="73914" y="54610"/>
                  </a:lnTo>
                  <a:lnTo>
                    <a:pt x="73748" y="53340"/>
                  </a:lnTo>
                  <a:lnTo>
                    <a:pt x="74345" y="52070"/>
                  </a:lnTo>
                  <a:lnTo>
                    <a:pt x="76123" y="52070"/>
                  </a:lnTo>
                  <a:lnTo>
                    <a:pt x="76111" y="53340"/>
                  </a:lnTo>
                  <a:lnTo>
                    <a:pt x="77025" y="52070"/>
                  </a:lnTo>
                  <a:lnTo>
                    <a:pt x="78994" y="53340"/>
                  </a:lnTo>
                  <a:lnTo>
                    <a:pt x="79616" y="53340"/>
                  </a:lnTo>
                  <a:lnTo>
                    <a:pt x="78955" y="52070"/>
                  </a:lnTo>
                  <a:lnTo>
                    <a:pt x="78282" y="50800"/>
                  </a:lnTo>
                  <a:lnTo>
                    <a:pt x="81178" y="50800"/>
                  </a:lnTo>
                  <a:lnTo>
                    <a:pt x="80695" y="49530"/>
                  </a:lnTo>
                  <a:lnTo>
                    <a:pt x="80200" y="48260"/>
                  </a:lnTo>
                  <a:lnTo>
                    <a:pt x="80365" y="48260"/>
                  </a:lnTo>
                  <a:lnTo>
                    <a:pt x="79705" y="46990"/>
                  </a:lnTo>
                  <a:lnTo>
                    <a:pt x="82080" y="46990"/>
                  </a:lnTo>
                  <a:lnTo>
                    <a:pt x="82105" y="47193"/>
                  </a:lnTo>
                  <a:lnTo>
                    <a:pt x="82130" y="46990"/>
                  </a:lnTo>
                  <a:lnTo>
                    <a:pt x="82448" y="43180"/>
                  </a:lnTo>
                  <a:lnTo>
                    <a:pt x="83693" y="45720"/>
                  </a:lnTo>
                  <a:lnTo>
                    <a:pt x="84810" y="46990"/>
                  </a:lnTo>
                  <a:lnTo>
                    <a:pt x="84848" y="47256"/>
                  </a:lnTo>
                  <a:lnTo>
                    <a:pt x="85458" y="48260"/>
                  </a:lnTo>
                  <a:lnTo>
                    <a:pt x="85750" y="48260"/>
                  </a:lnTo>
                  <a:lnTo>
                    <a:pt x="84302" y="45720"/>
                  </a:lnTo>
                  <a:lnTo>
                    <a:pt x="86385" y="45720"/>
                  </a:lnTo>
                  <a:lnTo>
                    <a:pt x="87820" y="44450"/>
                  </a:lnTo>
                  <a:lnTo>
                    <a:pt x="88912" y="46990"/>
                  </a:lnTo>
                  <a:lnTo>
                    <a:pt x="88861" y="45720"/>
                  </a:lnTo>
                  <a:lnTo>
                    <a:pt x="89776" y="44450"/>
                  </a:lnTo>
                  <a:lnTo>
                    <a:pt x="89700" y="43180"/>
                  </a:lnTo>
                  <a:lnTo>
                    <a:pt x="87350" y="43180"/>
                  </a:lnTo>
                  <a:lnTo>
                    <a:pt x="86372" y="41910"/>
                  </a:lnTo>
                  <a:lnTo>
                    <a:pt x="87007" y="40640"/>
                  </a:lnTo>
                  <a:lnTo>
                    <a:pt x="87630" y="39370"/>
                  </a:lnTo>
                  <a:lnTo>
                    <a:pt x="88353" y="40640"/>
                  </a:lnTo>
                  <a:lnTo>
                    <a:pt x="89827" y="40640"/>
                  </a:lnTo>
                  <a:lnTo>
                    <a:pt x="91249" y="41910"/>
                  </a:lnTo>
                  <a:lnTo>
                    <a:pt x="91008" y="40640"/>
                  </a:lnTo>
                  <a:lnTo>
                    <a:pt x="90766" y="39370"/>
                  </a:lnTo>
                  <a:lnTo>
                    <a:pt x="92087" y="39370"/>
                  </a:lnTo>
                  <a:lnTo>
                    <a:pt x="92925" y="38100"/>
                  </a:lnTo>
                  <a:lnTo>
                    <a:pt x="94145" y="40640"/>
                  </a:lnTo>
                  <a:lnTo>
                    <a:pt x="94653" y="44450"/>
                  </a:lnTo>
                  <a:lnTo>
                    <a:pt x="96761" y="44450"/>
                  </a:lnTo>
                  <a:lnTo>
                    <a:pt x="97231" y="40640"/>
                  </a:lnTo>
                  <a:lnTo>
                    <a:pt x="98437" y="40640"/>
                  </a:lnTo>
                  <a:lnTo>
                    <a:pt x="98945" y="41910"/>
                  </a:lnTo>
                  <a:lnTo>
                    <a:pt x="102349" y="43180"/>
                  </a:lnTo>
                  <a:lnTo>
                    <a:pt x="101561" y="40640"/>
                  </a:lnTo>
                  <a:lnTo>
                    <a:pt x="100774" y="38100"/>
                  </a:lnTo>
                  <a:lnTo>
                    <a:pt x="99187" y="33020"/>
                  </a:lnTo>
                  <a:lnTo>
                    <a:pt x="102463" y="35560"/>
                  </a:lnTo>
                  <a:lnTo>
                    <a:pt x="102539" y="39370"/>
                  </a:lnTo>
                  <a:lnTo>
                    <a:pt x="104203" y="39370"/>
                  </a:lnTo>
                  <a:lnTo>
                    <a:pt x="103441" y="38100"/>
                  </a:lnTo>
                  <a:lnTo>
                    <a:pt x="102501" y="35560"/>
                  </a:lnTo>
                  <a:lnTo>
                    <a:pt x="103974" y="36830"/>
                  </a:lnTo>
                  <a:lnTo>
                    <a:pt x="104152" y="36042"/>
                  </a:lnTo>
                  <a:lnTo>
                    <a:pt x="104063" y="35560"/>
                  </a:lnTo>
                  <a:lnTo>
                    <a:pt x="104178" y="35928"/>
                  </a:lnTo>
                  <a:lnTo>
                    <a:pt x="104254" y="35560"/>
                  </a:lnTo>
                  <a:lnTo>
                    <a:pt x="108508" y="41910"/>
                  </a:lnTo>
                  <a:lnTo>
                    <a:pt x="111810" y="35560"/>
                  </a:lnTo>
                  <a:lnTo>
                    <a:pt x="116014" y="38100"/>
                  </a:lnTo>
                  <a:lnTo>
                    <a:pt x="115341" y="35560"/>
                  </a:lnTo>
                  <a:lnTo>
                    <a:pt x="114998" y="34290"/>
                  </a:lnTo>
                  <a:lnTo>
                    <a:pt x="117322" y="36830"/>
                  </a:lnTo>
                  <a:lnTo>
                    <a:pt x="117741" y="35560"/>
                  </a:lnTo>
                  <a:lnTo>
                    <a:pt x="118249" y="39370"/>
                  </a:lnTo>
                  <a:lnTo>
                    <a:pt x="119240" y="35560"/>
                  </a:lnTo>
                  <a:lnTo>
                    <a:pt x="119570" y="34290"/>
                  </a:lnTo>
                  <a:lnTo>
                    <a:pt x="120904" y="36830"/>
                  </a:lnTo>
                  <a:lnTo>
                    <a:pt x="120345" y="34290"/>
                  </a:lnTo>
                  <a:lnTo>
                    <a:pt x="119773" y="31750"/>
                  </a:lnTo>
                  <a:lnTo>
                    <a:pt x="122199" y="34290"/>
                  </a:lnTo>
                  <a:lnTo>
                    <a:pt x="122326" y="31750"/>
                  </a:lnTo>
                  <a:lnTo>
                    <a:pt x="122618" y="25400"/>
                  </a:lnTo>
                  <a:lnTo>
                    <a:pt x="124548" y="30480"/>
                  </a:lnTo>
                  <a:lnTo>
                    <a:pt x="125895" y="31750"/>
                  </a:lnTo>
                  <a:lnTo>
                    <a:pt x="124409" y="33020"/>
                  </a:lnTo>
                  <a:lnTo>
                    <a:pt x="123990" y="34290"/>
                  </a:lnTo>
                  <a:lnTo>
                    <a:pt x="125984" y="39370"/>
                  </a:lnTo>
                  <a:lnTo>
                    <a:pt x="128143" y="30480"/>
                  </a:lnTo>
                  <a:lnTo>
                    <a:pt x="129743" y="35560"/>
                  </a:lnTo>
                  <a:lnTo>
                    <a:pt x="129819" y="33020"/>
                  </a:lnTo>
                  <a:lnTo>
                    <a:pt x="129197" y="30480"/>
                  </a:lnTo>
                  <a:lnTo>
                    <a:pt x="130657" y="29210"/>
                  </a:lnTo>
                  <a:lnTo>
                    <a:pt x="131940" y="30480"/>
                  </a:lnTo>
                  <a:lnTo>
                    <a:pt x="134213" y="33020"/>
                  </a:lnTo>
                  <a:lnTo>
                    <a:pt x="133972" y="34290"/>
                  </a:lnTo>
                  <a:lnTo>
                    <a:pt x="134912" y="33020"/>
                  </a:lnTo>
                  <a:lnTo>
                    <a:pt x="135242" y="31750"/>
                  </a:lnTo>
                  <a:lnTo>
                    <a:pt x="136220" y="33020"/>
                  </a:lnTo>
                  <a:lnTo>
                    <a:pt x="136067" y="34290"/>
                  </a:lnTo>
                  <a:lnTo>
                    <a:pt x="135623" y="34290"/>
                  </a:lnTo>
                  <a:lnTo>
                    <a:pt x="135293" y="35560"/>
                  </a:lnTo>
                  <a:lnTo>
                    <a:pt x="136842" y="36830"/>
                  </a:lnTo>
                  <a:lnTo>
                    <a:pt x="138188" y="34290"/>
                  </a:lnTo>
                  <a:lnTo>
                    <a:pt x="139788" y="33020"/>
                  </a:lnTo>
                  <a:lnTo>
                    <a:pt x="140385" y="36830"/>
                  </a:lnTo>
                  <a:lnTo>
                    <a:pt x="143344" y="35560"/>
                  </a:lnTo>
                  <a:lnTo>
                    <a:pt x="144868" y="36830"/>
                  </a:lnTo>
                  <a:lnTo>
                    <a:pt x="145440" y="35560"/>
                  </a:lnTo>
                  <a:lnTo>
                    <a:pt x="146583" y="33020"/>
                  </a:lnTo>
                  <a:lnTo>
                    <a:pt x="147434" y="39370"/>
                  </a:lnTo>
                  <a:lnTo>
                    <a:pt x="148488" y="34747"/>
                  </a:lnTo>
                  <a:lnTo>
                    <a:pt x="148590" y="34290"/>
                  </a:lnTo>
                  <a:lnTo>
                    <a:pt x="148577" y="35560"/>
                  </a:lnTo>
                  <a:lnTo>
                    <a:pt x="149555" y="34290"/>
                  </a:lnTo>
                  <a:lnTo>
                    <a:pt x="149987" y="33020"/>
                  </a:lnTo>
                  <a:lnTo>
                    <a:pt x="150418" y="31750"/>
                  </a:lnTo>
                  <a:lnTo>
                    <a:pt x="150850" y="30480"/>
                  </a:lnTo>
                  <a:lnTo>
                    <a:pt x="151815" y="30480"/>
                  </a:lnTo>
                  <a:lnTo>
                    <a:pt x="150749" y="34290"/>
                  </a:lnTo>
                  <a:lnTo>
                    <a:pt x="149529" y="38100"/>
                  </a:lnTo>
                  <a:lnTo>
                    <a:pt x="152692" y="35788"/>
                  </a:lnTo>
                  <a:lnTo>
                    <a:pt x="152704" y="34290"/>
                  </a:lnTo>
                  <a:lnTo>
                    <a:pt x="152984" y="35560"/>
                  </a:lnTo>
                  <a:lnTo>
                    <a:pt x="153568" y="38100"/>
                  </a:lnTo>
                  <a:lnTo>
                    <a:pt x="154368" y="35560"/>
                  </a:lnTo>
                  <a:lnTo>
                    <a:pt x="155676" y="35560"/>
                  </a:lnTo>
                  <a:lnTo>
                    <a:pt x="157568" y="34290"/>
                  </a:lnTo>
                  <a:lnTo>
                    <a:pt x="156375" y="33020"/>
                  </a:lnTo>
                  <a:lnTo>
                    <a:pt x="158546" y="33020"/>
                  </a:lnTo>
                  <a:lnTo>
                    <a:pt x="159753" y="34290"/>
                  </a:lnTo>
                  <a:lnTo>
                    <a:pt x="157607" y="38100"/>
                  </a:lnTo>
                  <a:lnTo>
                    <a:pt x="157810" y="39281"/>
                  </a:lnTo>
                  <a:lnTo>
                    <a:pt x="158978" y="38100"/>
                  </a:lnTo>
                  <a:lnTo>
                    <a:pt x="160121" y="36830"/>
                  </a:lnTo>
                  <a:lnTo>
                    <a:pt x="160248" y="36944"/>
                  </a:lnTo>
                  <a:lnTo>
                    <a:pt x="161505" y="38100"/>
                  </a:lnTo>
                  <a:lnTo>
                    <a:pt x="161302" y="38379"/>
                  </a:lnTo>
                  <a:lnTo>
                    <a:pt x="159791" y="38798"/>
                  </a:lnTo>
                  <a:lnTo>
                    <a:pt x="159626" y="39370"/>
                  </a:lnTo>
                  <a:lnTo>
                    <a:pt x="161226" y="38493"/>
                  </a:lnTo>
                  <a:lnTo>
                    <a:pt x="159677" y="40640"/>
                  </a:lnTo>
                  <a:lnTo>
                    <a:pt x="161848" y="38315"/>
                  </a:lnTo>
                  <a:lnTo>
                    <a:pt x="161544" y="38315"/>
                  </a:lnTo>
                  <a:lnTo>
                    <a:pt x="161925" y="38100"/>
                  </a:lnTo>
                  <a:lnTo>
                    <a:pt x="162052" y="38100"/>
                  </a:lnTo>
                  <a:lnTo>
                    <a:pt x="163233" y="36830"/>
                  </a:lnTo>
                  <a:lnTo>
                    <a:pt x="164414" y="35560"/>
                  </a:lnTo>
                  <a:lnTo>
                    <a:pt x="164096" y="37617"/>
                  </a:lnTo>
                  <a:lnTo>
                    <a:pt x="161950" y="38201"/>
                  </a:lnTo>
                  <a:lnTo>
                    <a:pt x="161886" y="39370"/>
                  </a:lnTo>
                  <a:lnTo>
                    <a:pt x="160566" y="41910"/>
                  </a:lnTo>
                  <a:lnTo>
                    <a:pt x="161112" y="43180"/>
                  </a:lnTo>
                  <a:lnTo>
                    <a:pt x="164084" y="40640"/>
                  </a:lnTo>
                  <a:lnTo>
                    <a:pt x="164553" y="39370"/>
                  </a:lnTo>
                  <a:lnTo>
                    <a:pt x="166204" y="43180"/>
                  </a:lnTo>
                  <a:lnTo>
                    <a:pt x="172440" y="43180"/>
                  </a:lnTo>
                  <a:lnTo>
                    <a:pt x="171767" y="44450"/>
                  </a:lnTo>
                  <a:lnTo>
                    <a:pt x="172872" y="43180"/>
                  </a:lnTo>
                  <a:lnTo>
                    <a:pt x="173951" y="43180"/>
                  </a:lnTo>
                  <a:lnTo>
                    <a:pt x="176225" y="41910"/>
                  </a:lnTo>
                  <a:lnTo>
                    <a:pt x="175285" y="43180"/>
                  </a:lnTo>
                  <a:lnTo>
                    <a:pt x="176707" y="43180"/>
                  </a:lnTo>
                  <a:lnTo>
                    <a:pt x="174891" y="45720"/>
                  </a:lnTo>
                  <a:lnTo>
                    <a:pt x="175691" y="46786"/>
                  </a:lnTo>
                  <a:lnTo>
                    <a:pt x="177025" y="45224"/>
                  </a:lnTo>
                  <a:lnTo>
                    <a:pt x="176453" y="49530"/>
                  </a:lnTo>
                  <a:lnTo>
                    <a:pt x="183388" y="45720"/>
                  </a:lnTo>
                  <a:lnTo>
                    <a:pt x="183591" y="49999"/>
                  </a:lnTo>
                  <a:lnTo>
                    <a:pt x="181013" y="52070"/>
                  </a:lnTo>
                  <a:lnTo>
                    <a:pt x="183527" y="52070"/>
                  </a:lnTo>
                  <a:lnTo>
                    <a:pt x="185788" y="53340"/>
                  </a:lnTo>
                  <a:lnTo>
                    <a:pt x="189852" y="52070"/>
                  </a:lnTo>
                  <a:lnTo>
                    <a:pt x="188760" y="53340"/>
                  </a:lnTo>
                  <a:lnTo>
                    <a:pt x="187007" y="53340"/>
                  </a:lnTo>
                  <a:lnTo>
                    <a:pt x="188112" y="54610"/>
                  </a:lnTo>
                  <a:lnTo>
                    <a:pt x="189699" y="55880"/>
                  </a:lnTo>
                  <a:lnTo>
                    <a:pt x="190855" y="55308"/>
                  </a:lnTo>
                  <a:lnTo>
                    <a:pt x="190665" y="54610"/>
                  </a:lnTo>
                  <a:lnTo>
                    <a:pt x="191820" y="53340"/>
                  </a:lnTo>
                  <a:lnTo>
                    <a:pt x="192582" y="53340"/>
                  </a:lnTo>
                  <a:lnTo>
                    <a:pt x="195224" y="53340"/>
                  </a:lnTo>
                  <a:lnTo>
                    <a:pt x="195338" y="54610"/>
                  </a:lnTo>
                  <a:lnTo>
                    <a:pt x="194868" y="54610"/>
                  </a:lnTo>
                  <a:lnTo>
                    <a:pt x="195910" y="55880"/>
                  </a:lnTo>
                  <a:lnTo>
                    <a:pt x="197231" y="54610"/>
                  </a:lnTo>
                  <a:lnTo>
                    <a:pt x="198221" y="57150"/>
                  </a:lnTo>
                  <a:lnTo>
                    <a:pt x="197459" y="58420"/>
                  </a:lnTo>
                  <a:lnTo>
                    <a:pt x="197104" y="55880"/>
                  </a:lnTo>
                  <a:lnTo>
                    <a:pt x="195872" y="57150"/>
                  </a:lnTo>
                  <a:lnTo>
                    <a:pt x="192392" y="60960"/>
                  </a:lnTo>
                  <a:lnTo>
                    <a:pt x="195529" y="62230"/>
                  </a:lnTo>
                  <a:lnTo>
                    <a:pt x="199809" y="62230"/>
                  </a:lnTo>
                  <a:lnTo>
                    <a:pt x="196176" y="63500"/>
                  </a:lnTo>
                  <a:lnTo>
                    <a:pt x="196786" y="64770"/>
                  </a:lnTo>
                  <a:lnTo>
                    <a:pt x="204470" y="64770"/>
                  </a:lnTo>
                  <a:lnTo>
                    <a:pt x="205130" y="63500"/>
                  </a:lnTo>
                  <a:lnTo>
                    <a:pt x="230212" y="63500"/>
                  </a:lnTo>
                  <a:close/>
                </a:path>
                <a:path w="238125" h="229869">
                  <a:moveTo>
                    <a:pt x="236054" y="116840"/>
                  </a:moveTo>
                  <a:lnTo>
                    <a:pt x="211747" y="116840"/>
                  </a:lnTo>
                  <a:lnTo>
                    <a:pt x="209130" y="116840"/>
                  </a:lnTo>
                  <a:lnTo>
                    <a:pt x="206184" y="116840"/>
                  </a:lnTo>
                  <a:lnTo>
                    <a:pt x="211734" y="118110"/>
                  </a:lnTo>
                  <a:lnTo>
                    <a:pt x="209943" y="119380"/>
                  </a:lnTo>
                  <a:lnTo>
                    <a:pt x="209677" y="120650"/>
                  </a:lnTo>
                  <a:lnTo>
                    <a:pt x="207568" y="120650"/>
                  </a:lnTo>
                  <a:lnTo>
                    <a:pt x="209283" y="121920"/>
                  </a:lnTo>
                  <a:lnTo>
                    <a:pt x="208521" y="124460"/>
                  </a:lnTo>
                  <a:lnTo>
                    <a:pt x="209016" y="125730"/>
                  </a:lnTo>
                  <a:lnTo>
                    <a:pt x="205079" y="125730"/>
                  </a:lnTo>
                  <a:lnTo>
                    <a:pt x="202742" y="133350"/>
                  </a:lnTo>
                  <a:lnTo>
                    <a:pt x="200152" y="139700"/>
                  </a:lnTo>
                  <a:lnTo>
                    <a:pt x="197777" y="146050"/>
                  </a:lnTo>
                  <a:lnTo>
                    <a:pt x="196075" y="153670"/>
                  </a:lnTo>
                  <a:lnTo>
                    <a:pt x="191592" y="152450"/>
                  </a:lnTo>
                  <a:lnTo>
                    <a:pt x="191376" y="153670"/>
                  </a:lnTo>
                  <a:lnTo>
                    <a:pt x="190830" y="153670"/>
                  </a:lnTo>
                  <a:lnTo>
                    <a:pt x="190842" y="154940"/>
                  </a:lnTo>
                  <a:lnTo>
                    <a:pt x="188417" y="154940"/>
                  </a:lnTo>
                  <a:lnTo>
                    <a:pt x="188683" y="156210"/>
                  </a:lnTo>
                  <a:lnTo>
                    <a:pt x="189547" y="157480"/>
                  </a:lnTo>
                  <a:lnTo>
                    <a:pt x="190817" y="160020"/>
                  </a:lnTo>
                  <a:lnTo>
                    <a:pt x="183743" y="156210"/>
                  </a:lnTo>
                  <a:lnTo>
                    <a:pt x="187299" y="160020"/>
                  </a:lnTo>
                  <a:lnTo>
                    <a:pt x="184467" y="158750"/>
                  </a:lnTo>
                  <a:lnTo>
                    <a:pt x="187172" y="162560"/>
                  </a:lnTo>
                  <a:lnTo>
                    <a:pt x="182092" y="160020"/>
                  </a:lnTo>
                  <a:lnTo>
                    <a:pt x="183349" y="162610"/>
                  </a:lnTo>
                  <a:lnTo>
                    <a:pt x="180594" y="163830"/>
                  </a:lnTo>
                  <a:lnTo>
                    <a:pt x="184099" y="168910"/>
                  </a:lnTo>
                  <a:lnTo>
                    <a:pt x="180860" y="167640"/>
                  </a:lnTo>
                  <a:lnTo>
                    <a:pt x="180073" y="170192"/>
                  </a:lnTo>
                  <a:lnTo>
                    <a:pt x="179222" y="171450"/>
                  </a:lnTo>
                  <a:lnTo>
                    <a:pt x="181419" y="173990"/>
                  </a:lnTo>
                  <a:lnTo>
                    <a:pt x="180187" y="173990"/>
                  </a:lnTo>
                  <a:lnTo>
                    <a:pt x="178866" y="172720"/>
                  </a:lnTo>
                  <a:lnTo>
                    <a:pt x="178219" y="171450"/>
                  </a:lnTo>
                  <a:lnTo>
                    <a:pt x="174472" y="177800"/>
                  </a:lnTo>
                  <a:lnTo>
                    <a:pt x="167894" y="182880"/>
                  </a:lnTo>
                  <a:lnTo>
                    <a:pt x="165366" y="190500"/>
                  </a:lnTo>
                  <a:lnTo>
                    <a:pt x="164655" y="189230"/>
                  </a:lnTo>
                  <a:lnTo>
                    <a:pt x="164338" y="187960"/>
                  </a:lnTo>
                  <a:lnTo>
                    <a:pt x="163283" y="194310"/>
                  </a:lnTo>
                  <a:lnTo>
                    <a:pt x="155168" y="189230"/>
                  </a:lnTo>
                  <a:lnTo>
                    <a:pt x="156718" y="198120"/>
                  </a:lnTo>
                  <a:lnTo>
                    <a:pt x="157467" y="200660"/>
                  </a:lnTo>
                  <a:lnTo>
                    <a:pt x="155943" y="200660"/>
                  </a:lnTo>
                  <a:lnTo>
                    <a:pt x="154863" y="198120"/>
                  </a:lnTo>
                  <a:lnTo>
                    <a:pt x="153619" y="198120"/>
                  </a:lnTo>
                  <a:lnTo>
                    <a:pt x="154000" y="200660"/>
                  </a:lnTo>
                  <a:lnTo>
                    <a:pt x="150634" y="200660"/>
                  </a:lnTo>
                  <a:lnTo>
                    <a:pt x="151549" y="203200"/>
                  </a:lnTo>
                  <a:lnTo>
                    <a:pt x="150533" y="201930"/>
                  </a:lnTo>
                  <a:lnTo>
                    <a:pt x="150901" y="201930"/>
                  </a:lnTo>
                  <a:lnTo>
                    <a:pt x="150431" y="200660"/>
                  </a:lnTo>
                  <a:lnTo>
                    <a:pt x="148450" y="200660"/>
                  </a:lnTo>
                  <a:lnTo>
                    <a:pt x="148615" y="205740"/>
                  </a:lnTo>
                  <a:lnTo>
                    <a:pt x="146456" y="205740"/>
                  </a:lnTo>
                  <a:lnTo>
                    <a:pt x="146342" y="204470"/>
                  </a:lnTo>
                  <a:lnTo>
                    <a:pt x="129832" y="204470"/>
                  </a:lnTo>
                  <a:lnTo>
                    <a:pt x="122783" y="207010"/>
                  </a:lnTo>
                  <a:lnTo>
                    <a:pt x="115481" y="213360"/>
                  </a:lnTo>
                  <a:lnTo>
                    <a:pt x="115519" y="208280"/>
                  </a:lnTo>
                  <a:lnTo>
                    <a:pt x="114693" y="208280"/>
                  </a:lnTo>
                  <a:lnTo>
                    <a:pt x="111429" y="212090"/>
                  </a:lnTo>
                  <a:lnTo>
                    <a:pt x="94259" y="212090"/>
                  </a:lnTo>
                  <a:lnTo>
                    <a:pt x="90347" y="217170"/>
                  </a:lnTo>
                  <a:lnTo>
                    <a:pt x="84455" y="218440"/>
                  </a:lnTo>
                  <a:lnTo>
                    <a:pt x="81114" y="228600"/>
                  </a:lnTo>
                  <a:lnTo>
                    <a:pt x="92925" y="227330"/>
                  </a:lnTo>
                  <a:lnTo>
                    <a:pt x="115773" y="229870"/>
                  </a:lnTo>
                  <a:lnTo>
                    <a:pt x="128054" y="229870"/>
                  </a:lnTo>
                  <a:lnTo>
                    <a:pt x="133146" y="228600"/>
                  </a:lnTo>
                  <a:lnTo>
                    <a:pt x="135166" y="227330"/>
                  </a:lnTo>
                  <a:lnTo>
                    <a:pt x="139179" y="224790"/>
                  </a:lnTo>
                  <a:lnTo>
                    <a:pt x="144335" y="224790"/>
                  </a:lnTo>
                  <a:lnTo>
                    <a:pt x="151472" y="220980"/>
                  </a:lnTo>
                  <a:lnTo>
                    <a:pt x="158711" y="218440"/>
                  </a:lnTo>
                  <a:lnTo>
                    <a:pt x="165989" y="214630"/>
                  </a:lnTo>
                  <a:lnTo>
                    <a:pt x="169608" y="213360"/>
                  </a:lnTo>
                  <a:lnTo>
                    <a:pt x="173228" y="212090"/>
                  </a:lnTo>
                  <a:lnTo>
                    <a:pt x="180263" y="208280"/>
                  </a:lnTo>
                  <a:lnTo>
                    <a:pt x="198221" y="191770"/>
                  </a:lnTo>
                  <a:lnTo>
                    <a:pt x="196532" y="191770"/>
                  </a:lnTo>
                  <a:lnTo>
                    <a:pt x="196253" y="190500"/>
                  </a:lnTo>
                  <a:lnTo>
                    <a:pt x="195961" y="189230"/>
                  </a:lnTo>
                  <a:lnTo>
                    <a:pt x="196278" y="187960"/>
                  </a:lnTo>
                  <a:lnTo>
                    <a:pt x="197256" y="189230"/>
                  </a:lnTo>
                  <a:lnTo>
                    <a:pt x="197027" y="187960"/>
                  </a:lnTo>
                  <a:lnTo>
                    <a:pt x="196545" y="185420"/>
                  </a:lnTo>
                  <a:lnTo>
                    <a:pt x="197408" y="184150"/>
                  </a:lnTo>
                  <a:lnTo>
                    <a:pt x="199351" y="186690"/>
                  </a:lnTo>
                  <a:lnTo>
                    <a:pt x="198755" y="189230"/>
                  </a:lnTo>
                  <a:lnTo>
                    <a:pt x="203365" y="184150"/>
                  </a:lnTo>
                  <a:lnTo>
                    <a:pt x="204520" y="182880"/>
                  </a:lnTo>
                  <a:lnTo>
                    <a:pt x="208407" y="175260"/>
                  </a:lnTo>
                  <a:lnTo>
                    <a:pt x="209448" y="173990"/>
                  </a:lnTo>
                  <a:lnTo>
                    <a:pt x="213575" y="168910"/>
                  </a:lnTo>
                  <a:lnTo>
                    <a:pt x="210756" y="166370"/>
                  </a:lnTo>
                  <a:lnTo>
                    <a:pt x="215722" y="165100"/>
                  </a:lnTo>
                  <a:lnTo>
                    <a:pt x="214134" y="163830"/>
                  </a:lnTo>
                  <a:lnTo>
                    <a:pt x="213918" y="163664"/>
                  </a:lnTo>
                  <a:lnTo>
                    <a:pt x="214884" y="160020"/>
                  </a:lnTo>
                  <a:lnTo>
                    <a:pt x="215214" y="158750"/>
                  </a:lnTo>
                  <a:lnTo>
                    <a:pt x="215074" y="157480"/>
                  </a:lnTo>
                  <a:lnTo>
                    <a:pt x="221881" y="156210"/>
                  </a:lnTo>
                  <a:lnTo>
                    <a:pt x="230047" y="140970"/>
                  </a:lnTo>
                  <a:lnTo>
                    <a:pt x="235038" y="124460"/>
                  </a:lnTo>
                  <a:lnTo>
                    <a:pt x="236054" y="116840"/>
                  </a:lnTo>
                  <a:close/>
                </a:path>
                <a:path w="238125" h="229869">
                  <a:moveTo>
                    <a:pt x="236728" y="111760"/>
                  </a:moveTo>
                  <a:lnTo>
                    <a:pt x="211391" y="111760"/>
                  </a:lnTo>
                  <a:lnTo>
                    <a:pt x="209867" y="111760"/>
                  </a:lnTo>
                  <a:lnTo>
                    <a:pt x="209613" y="111760"/>
                  </a:lnTo>
                  <a:lnTo>
                    <a:pt x="209931" y="113030"/>
                  </a:lnTo>
                  <a:lnTo>
                    <a:pt x="209194" y="115570"/>
                  </a:lnTo>
                  <a:lnTo>
                    <a:pt x="236220" y="115570"/>
                  </a:lnTo>
                  <a:lnTo>
                    <a:pt x="236728" y="111760"/>
                  </a:lnTo>
                  <a:close/>
                </a:path>
                <a:path w="238125" h="229869">
                  <a:moveTo>
                    <a:pt x="237083" y="86360"/>
                  </a:moveTo>
                  <a:lnTo>
                    <a:pt x="235966" y="81280"/>
                  </a:lnTo>
                  <a:lnTo>
                    <a:pt x="234556" y="74930"/>
                  </a:lnTo>
                  <a:lnTo>
                    <a:pt x="233997" y="72390"/>
                  </a:lnTo>
                  <a:lnTo>
                    <a:pt x="233718" y="71120"/>
                  </a:lnTo>
                  <a:lnTo>
                    <a:pt x="231965" y="67310"/>
                  </a:lnTo>
                  <a:lnTo>
                    <a:pt x="230797" y="64770"/>
                  </a:lnTo>
                  <a:lnTo>
                    <a:pt x="213893" y="64770"/>
                  </a:lnTo>
                  <a:lnTo>
                    <a:pt x="213893" y="73660"/>
                  </a:lnTo>
                  <a:lnTo>
                    <a:pt x="211823" y="74930"/>
                  </a:lnTo>
                  <a:lnTo>
                    <a:pt x="213550" y="72707"/>
                  </a:lnTo>
                  <a:lnTo>
                    <a:pt x="213893" y="73660"/>
                  </a:lnTo>
                  <a:lnTo>
                    <a:pt x="213893" y="64770"/>
                  </a:lnTo>
                  <a:lnTo>
                    <a:pt x="206222" y="64770"/>
                  </a:lnTo>
                  <a:lnTo>
                    <a:pt x="204470" y="64770"/>
                  </a:lnTo>
                  <a:lnTo>
                    <a:pt x="203123" y="67310"/>
                  </a:lnTo>
                  <a:lnTo>
                    <a:pt x="200964" y="66040"/>
                  </a:lnTo>
                  <a:lnTo>
                    <a:pt x="202577" y="68580"/>
                  </a:lnTo>
                  <a:lnTo>
                    <a:pt x="211175" y="68580"/>
                  </a:lnTo>
                  <a:lnTo>
                    <a:pt x="210845" y="69850"/>
                  </a:lnTo>
                  <a:lnTo>
                    <a:pt x="213436" y="72390"/>
                  </a:lnTo>
                  <a:lnTo>
                    <a:pt x="211963" y="72390"/>
                  </a:lnTo>
                  <a:lnTo>
                    <a:pt x="209816" y="74930"/>
                  </a:lnTo>
                  <a:lnTo>
                    <a:pt x="208864" y="73660"/>
                  </a:lnTo>
                  <a:lnTo>
                    <a:pt x="205879" y="76200"/>
                  </a:lnTo>
                  <a:lnTo>
                    <a:pt x="203949" y="76200"/>
                  </a:lnTo>
                  <a:lnTo>
                    <a:pt x="205867" y="77470"/>
                  </a:lnTo>
                  <a:lnTo>
                    <a:pt x="205143" y="81280"/>
                  </a:lnTo>
                  <a:lnTo>
                    <a:pt x="204762" y="82550"/>
                  </a:lnTo>
                  <a:lnTo>
                    <a:pt x="209435" y="81280"/>
                  </a:lnTo>
                  <a:lnTo>
                    <a:pt x="207733" y="85090"/>
                  </a:lnTo>
                  <a:lnTo>
                    <a:pt x="207124" y="85153"/>
                  </a:lnTo>
                  <a:lnTo>
                    <a:pt x="207213" y="85458"/>
                  </a:lnTo>
                  <a:lnTo>
                    <a:pt x="208953" y="85090"/>
                  </a:lnTo>
                  <a:lnTo>
                    <a:pt x="212115" y="85090"/>
                  </a:lnTo>
                  <a:lnTo>
                    <a:pt x="212699" y="86360"/>
                  </a:lnTo>
                  <a:lnTo>
                    <a:pt x="237083" y="86360"/>
                  </a:lnTo>
                  <a:close/>
                </a:path>
                <a:path w="238125" h="229869">
                  <a:moveTo>
                    <a:pt x="237642" y="88900"/>
                  </a:moveTo>
                  <a:lnTo>
                    <a:pt x="237363" y="87630"/>
                  </a:lnTo>
                  <a:lnTo>
                    <a:pt x="213283" y="87630"/>
                  </a:lnTo>
                  <a:lnTo>
                    <a:pt x="207835" y="87630"/>
                  </a:lnTo>
                  <a:lnTo>
                    <a:pt x="209994" y="90170"/>
                  </a:lnTo>
                  <a:lnTo>
                    <a:pt x="208838" y="92710"/>
                  </a:lnTo>
                  <a:lnTo>
                    <a:pt x="209461" y="95250"/>
                  </a:lnTo>
                  <a:lnTo>
                    <a:pt x="208546" y="95250"/>
                  </a:lnTo>
                  <a:lnTo>
                    <a:pt x="209994" y="97790"/>
                  </a:lnTo>
                  <a:lnTo>
                    <a:pt x="208597" y="101600"/>
                  </a:lnTo>
                  <a:lnTo>
                    <a:pt x="212496" y="104140"/>
                  </a:lnTo>
                  <a:lnTo>
                    <a:pt x="210705" y="104140"/>
                  </a:lnTo>
                  <a:lnTo>
                    <a:pt x="210019" y="102870"/>
                  </a:lnTo>
                  <a:lnTo>
                    <a:pt x="208305" y="105410"/>
                  </a:lnTo>
                  <a:lnTo>
                    <a:pt x="215773" y="104140"/>
                  </a:lnTo>
                  <a:lnTo>
                    <a:pt x="212801" y="106680"/>
                  </a:lnTo>
                  <a:lnTo>
                    <a:pt x="210654" y="106680"/>
                  </a:lnTo>
                  <a:lnTo>
                    <a:pt x="212585" y="107950"/>
                  </a:lnTo>
                  <a:lnTo>
                    <a:pt x="208381" y="109220"/>
                  </a:lnTo>
                  <a:lnTo>
                    <a:pt x="209880" y="110490"/>
                  </a:lnTo>
                  <a:lnTo>
                    <a:pt x="236893" y="110490"/>
                  </a:lnTo>
                  <a:lnTo>
                    <a:pt x="237401" y="106680"/>
                  </a:lnTo>
                  <a:lnTo>
                    <a:pt x="237642" y="88900"/>
                  </a:lnTo>
                  <a:close/>
                </a:path>
              </a:pathLst>
            </a:custGeom>
            <a:solidFill>
              <a:srgbClr val="000000"/>
            </a:solidFill>
          </p:spPr>
          <p:txBody>
            <a:bodyPr wrap="square" lIns="0" tIns="0" rIns="0" bIns="0" rtlCol="0"/>
            <a:lstStyle/>
            <a:p>
              <a:endParaRPr/>
            </a:p>
          </p:txBody>
        </p:sp>
        <p:sp>
          <p:nvSpPr>
            <p:cNvPr id="43" name="object 43"/>
            <p:cNvSpPr/>
            <p:nvPr/>
          </p:nvSpPr>
          <p:spPr>
            <a:xfrm>
              <a:off x="8887455" y="2174117"/>
              <a:ext cx="702945" cy="538480"/>
            </a:xfrm>
            <a:custGeom>
              <a:avLst/>
              <a:gdLst/>
              <a:ahLst/>
              <a:cxnLst/>
              <a:rect l="l" t="t" r="r" b="b"/>
              <a:pathLst>
                <a:path w="702945" h="538480">
                  <a:moveTo>
                    <a:pt x="531956" y="0"/>
                  </a:moveTo>
                  <a:lnTo>
                    <a:pt x="490637" y="4274"/>
                  </a:lnTo>
                  <a:lnTo>
                    <a:pt x="442191" y="19993"/>
                  </a:lnTo>
                  <a:lnTo>
                    <a:pt x="385343" y="47445"/>
                  </a:lnTo>
                  <a:lnTo>
                    <a:pt x="344373" y="71022"/>
                  </a:lnTo>
                  <a:lnTo>
                    <a:pt x="304445" y="96638"/>
                  </a:lnTo>
                  <a:lnTo>
                    <a:pt x="265625" y="124231"/>
                  </a:lnTo>
                  <a:lnTo>
                    <a:pt x="227975" y="153740"/>
                  </a:lnTo>
                  <a:lnTo>
                    <a:pt x="191560" y="185104"/>
                  </a:lnTo>
                  <a:lnTo>
                    <a:pt x="156444" y="218261"/>
                  </a:lnTo>
                  <a:lnTo>
                    <a:pt x="122691" y="253151"/>
                  </a:lnTo>
                  <a:lnTo>
                    <a:pt x="90365" y="289712"/>
                  </a:lnTo>
                  <a:lnTo>
                    <a:pt x="59530" y="327883"/>
                  </a:lnTo>
                  <a:lnTo>
                    <a:pt x="30251" y="367603"/>
                  </a:lnTo>
                  <a:lnTo>
                    <a:pt x="444" y="412201"/>
                  </a:lnTo>
                  <a:lnTo>
                    <a:pt x="0" y="416481"/>
                  </a:lnTo>
                  <a:lnTo>
                    <a:pt x="1358" y="420215"/>
                  </a:lnTo>
                  <a:lnTo>
                    <a:pt x="2628" y="422844"/>
                  </a:lnTo>
                  <a:lnTo>
                    <a:pt x="7175" y="428305"/>
                  </a:lnTo>
                  <a:lnTo>
                    <a:pt x="13093" y="429816"/>
                  </a:lnTo>
                  <a:lnTo>
                    <a:pt x="28169" y="423870"/>
                  </a:lnTo>
                  <a:lnTo>
                    <a:pt x="54195" y="414221"/>
                  </a:lnTo>
                  <a:lnTo>
                    <a:pt x="93708" y="400495"/>
                  </a:lnTo>
                  <a:lnTo>
                    <a:pt x="144015" y="384427"/>
                  </a:lnTo>
                  <a:lnTo>
                    <a:pt x="202423" y="367749"/>
                  </a:lnTo>
                  <a:lnTo>
                    <a:pt x="266239" y="352195"/>
                  </a:lnTo>
                  <a:lnTo>
                    <a:pt x="332768" y="339499"/>
                  </a:lnTo>
                  <a:lnTo>
                    <a:pt x="399318" y="331394"/>
                  </a:lnTo>
                  <a:lnTo>
                    <a:pt x="463194" y="329613"/>
                  </a:lnTo>
                  <a:lnTo>
                    <a:pt x="516041" y="337948"/>
                  </a:lnTo>
                  <a:lnTo>
                    <a:pt x="558164" y="357260"/>
                  </a:lnTo>
                  <a:lnTo>
                    <a:pt x="591434" y="384788"/>
                  </a:lnTo>
                  <a:lnTo>
                    <a:pt x="617719" y="417769"/>
                  </a:lnTo>
                  <a:lnTo>
                    <a:pt x="638890" y="453439"/>
                  </a:lnTo>
                  <a:lnTo>
                    <a:pt x="662356" y="500333"/>
                  </a:lnTo>
                  <a:lnTo>
                    <a:pt x="673199" y="521417"/>
                  </a:lnTo>
                  <a:lnTo>
                    <a:pt x="681608" y="535861"/>
                  </a:lnTo>
                  <a:lnTo>
                    <a:pt x="687590" y="538236"/>
                  </a:lnTo>
                  <a:lnTo>
                    <a:pt x="698741" y="535099"/>
                  </a:lnTo>
                  <a:lnTo>
                    <a:pt x="702614" y="529981"/>
                  </a:lnTo>
                  <a:lnTo>
                    <a:pt x="702309" y="509387"/>
                  </a:lnTo>
                  <a:lnTo>
                    <a:pt x="700945" y="469827"/>
                  </a:lnTo>
                  <a:lnTo>
                    <a:pt x="697574" y="410639"/>
                  </a:lnTo>
                  <a:lnTo>
                    <a:pt x="691296" y="336936"/>
                  </a:lnTo>
                  <a:lnTo>
                    <a:pt x="681215" y="253832"/>
                  </a:lnTo>
                  <a:lnTo>
                    <a:pt x="673957" y="208347"/>
                  </a:lnTo>
                  <a:lnTo>
                    <a:pt x="665918" y="168306"/>
                  </a:lnTo>
                  <a:lnTo>
                    <a:pt x="647268" y="103439"/>
                  </a:lnTo>
                  <a:lnTo>
                    <a:pt x="631529" y="68228"/>
                  </a:lnTo>
                  <a:lnTo>
                    <a:pt x="591741" y="20118"/>
                  </a:lnTo>
                  <a:lnTo>
                    <a:pt x="567423" y="6881"/>
                  </a:lnTo>
                  <a:lnTo>
                    <a:pt x="531956" y="0"/>
                  </a:lnTo>
                  <a:close/>
                </a:path>
              </a:pathLst>
            </a:custGeom>
            <a:solidFill>
              <a:srgbClr val="FFF200"/>
            </a:solidFill>
          </p:spPr>
          <p:txBody>
            <a:bodyPr wrap="square" lIns="0" tIns="0" rIns="0" bIns="0" rtlCol="0"/>
            <a:lstStyle/>
            <a:p>
              <a:endParaRPr/>
            </a:p>
          </p:txBody>
        </p:sp>
        <p:sp>
          <p:nvSpPr>
            <p:cNvPr id="44" name="object 44"/>
            <p:cNvSpPr/>
            <p:nvPr/>
          </p:nvSpPr>
          <p:spPr>
            <a:xfrm>
              <a:off x="8864269" y="2158555"/>
              <a:ext cx="742950" cy="570230"/>
            </a:xfrm>
            <a:custGeom>
              <a:avLst/>
              <a:gdLst/>
              <a:ahLst/>
              <a:cxnLst/>
              <a:rect l="l" t="t" r="r" b="b"/>
              <a:pathLst>
                <a:path w="742950" h="570230">
                  <a:moveTo>
                    <a:pt x="39928" y="410819"/>
                  </a:moveTo>
                  <a:lnTo>
                    <a:pt x="34239" y="412902"/>
                  </a:lnTo>
                  <a:lnTo>
                    <a:pt x="39471" y="411607"/>
                  </a:lnTo>
                  <a:lnTo>
                    <a:pt x="39928" y="410819"/>
                  </a:lnTo>
                  <a:close/>
                </a:path>
                <a:path w="742950" h="570230">
                  <a:moveTo>
                    <a:pt x="42189" y="435610"/>
                  </a:moveTo>
                  <a:lnTo>
                    <a:pt x="38074" y="436549"/>
                  </a:lnTo>
                  <a:lnTo>
                    <a:pt x="39166" y="436880"/>
                  </a:lnTo>
                  <a:lnTo>
                    <a:pt x="42189" y="435610"/>
                  </a:lnTo>
                  <a:close/>
                </a:path>
                <a:path w="742950" h="570230">
                  <a:moveTo>
                    <a:pt x="109562" y="313690"/>
                  </a:moveTo>
                  <a:lnTo>
                    <a:pt x="109016" y="313880"/>
                  </a:lnTo>
                  <a:lnTo>
                    <a:pt x="108889" y="314960"/>
                  </a:lnTo>
                  <a:lnTo>
                    <a:pt x="109562" y="313690"/>
                  </a:lnTo>
                  <a:close/>
                </a:path>
                <a:path w="742950" h="570230">
                  <a:moveTo>
                    <a:pt x="119583" y="407670"/>
                  </a:moveTo>
                  <a:lnTo>
                    <a:pt x="118389" y="407670"/>
                  </a:lnTo>
                  <a:lnTo>
                    <a:pt x="119367" y="407936"/>
                  </a:lnTo>
                  <a:lnTo>
                    <a:pt x="119583" y="407670"/>
                  </a:lnTo>
                  <a:close/>
                </a:path>
                <a:path w="742950" h="570230">
                  <a:moveTo>
                    <a:pt x="123050" y="408940"/>
                  </a:moveTo>
                  <a:lnTo>
                    <a:pt x="119367" y="407936"/>
                  </a:lnTo>
                  <a:lnTo>
                    <a:pt x="118592" y="408940"/>
                  </a:lnTo>
                  <a:lnTo>
                    <a:pt x="123050" y="408940"/>
                  </a:lnTo>
                  <a:close/>
                </a:path>
                <a:path w="742950" h="570230">
                  <a:moveTo>
                    <a:pt x="132499" y="396608"/>
                  </a:moveTo>
                  <a:lnTo>
                    <a:pt x="131381" y="397713"/>
                  </a:lnTo>
                  <a:lnTo>
                    <a:pt x="132435" y="397294"/>
                  </a:lnTo>
                  <a:lnTo>
                    <a:pt x="132499" y="396608"/>
                  </a:lnTo>
                  <a:close/>
                </a:path>
                <a:path w="742950" h="570230">
                  <a:moveTo>
                    <a:pt x="135128" y="394042"/>
                  </a:moveTo>
                  <a:lnTo>
                    <a:pt x="131927" y="395262"/>
                  </a:lnTo>
                  <a:lnTo>
                    <a:pt x="132613" y="395312"/>
                  </a:lnTo>
                  <a:lnTo>
                    <a:pt x="132499" y="396608"/>
                  </a:lnTo>
                  <a:lnTo>
                    <a:pt x="135128" y="394042"/>
                  </a:lnTo>
                  <a:close/>
                </a:path>
                <a:path w="742950" h="570230">
                  <a:moveTo>
                    <a:pt x="135623" y="396074"/>
                  </a:moveTo>
                  <a:lnTo>
                    <a:pt x="132435" y="397294"/>
                  </a:lnTo>
                  <a:lnTo>
                    <a:pt x="132359" y="398297"/>
                  </a:lnTo>
                  <a:lnTo>
                    <a:pt x="135623" y="396074"/>
                  </a:lnTo>
                  <a:close/>
                </a:path>
                <a:path w="742950" h="570230">
                  <a:moveTo>
                    <a:pt x="155448" y="391160"/>
                  </a:moveTo>
                  <a:lnTo>
                    <a:pt x="154965" y="388620"/>
                  </a:lnTo>
                  <a:lnTo>
                    <a:pt x="154266" y="391629"/>
                  </a:lnTo>
                  <a:lnTo>
                    <a:pt x="155448" y="391160"/>
                  </a:lnTo>
                  <a:close/>
                </a:path>
                <a:path w="742950" h="570230">
                  <a:moveTo>
                    <a:pt x="191465" y="231140"/>
                  </a:moveTo>
                  <a:lnTo>
                    <a:pt x="189407" y="229285"/>
                  </a:lnTo>
                  <a:lnTo>
                    <a:pt x="186804" y="231140"/>
                  </a:lnTo>
                  <a:lnTo>
                    <a:pt x="191465" y="231140"/>
                  </a:lnTo>
                  <a:close/>
                </a:path>
                <a:path w="742950" h="570230">
                  <a:moveTo>
                    <a:pt x="192836" y="226834"/>
                  </a:moveTo>
                  <a:lnTo>
                    <a:pt x="188633" y="228600"/>
                  </a:lnTo>
                  <a:lnTo>
                    <a:pt x="189407" y="229285"/>
                  </a:lnTo>
                  <a:lnTo>
                    <a:pt x="192836" y="226834"/>
                  </a:lnTo>
                  <a:close/>
                </a:path>
                <a:path w="742950" h="570230">
                  <a:moveTo>
                    <a:pt x="195808" y="224713"/>
                  </a:moveTo>
                  <a:lnTo>
                    <a:pt x="192836" y="226834"/>
                  </a:lnTo>
                  <a:lnTo>
                    <a:pt x="194678" y="226060"/>
                  </a:lnTo>
                  <a:lnTo>
                    <a:pt x="195808" y="224713"/>
                  </a:lnTo>
                  <a:close/>
                </a:path>
                <a:path w="742950" h="570230">
                  <a:moveTo>
                    <a:pt x="197472" y="223520"/>
                  </a:moveTo>
                  <a:lnTo>
                    <a:pt x="196799" y="223520"/>
                  </a:lnTo>
                  <a:lnTo>
                    <a:pt x="195808" y="224713"/>
                  </a:lnTo>
                  <a:lnTo>
                    <a:pt x="197472" y="223520"/>
                  </a:lnTo>
                  <a:close/>
                </a:path>
                <a:path w="742950" h="570230">
                  <a:moveTo>
                    <a:pt x="244970" y="396240"/>
                  </a:moveTo>
                  <a:lnTo>
                    <a:pt x="244449" y="394970"/>
                  </a:lnTo>
                  <a:lnTo>
                    <a:pt x="244970" y="396240"/>
                  </a:lnTo>
                  <a:close/>
                </a:path>
                <a:path w="742950" h="570230">
                  <a:moveTo>
                    <a:pt x="287147" y="356146"/>
                  </a:moveTo>
                  <a:lnTo>
                    <a:pt x="284518" y="354330"/>
                  </a:lnTo>
                  <a:lnTo>
                    <a:pt x="285762" y="356463"/>
                  </a:lnTo>
                  <a:lnTo>
                    <a:pt x="286448" y="356577"/>
                  </a:lnTo>
                  <a:lnTo>
                    <a:pt x="287147" y="356146"/>
                  </a:lnTo>
                  <a:close/>
                </a:path>
                <a:path w="742950" h="570230">
                  <a:moveTo>
                    <a:pt x="394627" y="370332"/>
                  </a:moveTo>
                  <a:lnTo>
                    <a:pt x="392798" y="370840"/>
                  </a:lnTo>
                  <a:lnTo>
                    <a:pt x="393903" y="370840"/>
                  </a:lnTo>
                  <a:lnTo>
                    <a:pt x="394627" y="370332"/>
                  </a:lnTo>
                  <a:close/>
                </a:path>
                <a:path w="742950" h="570230">
                  <a:moveTo>
                    <a:pt x="402310" y="336550"/>
                  </a:moveTo>
                  <a:lnTo>
                    <a:pt x="396532" y="335280"/>
                  </a:lnTo>
                  <a:lnTo>
                    <a:pt x="388442" y="337820"/>
                  </a:lnTo>
                  <a:lnTo>
                    <a:pt x="400392" y="337820"/>
                  </a:lnTo>
                  <a:lnTo>
                    <a:pt x="402310" y="336550"/>
                  </a:lnTo>
                  <a:close/>
                </a:path>
                <a:path w="742950" h="570230">
                  <a:moveTo>
                    <a:pt x="413194" y="333578"/>
                  </a:moveTo>
                  <a:lnTo>
                    <a:pt x="409448" y="334810"/>
                  </a:lnTo>
                  <a:lnTo>
                    <a:pt x="412788" y="335368"/>
                  </a:lnTo>
                  <a:lnTo>
                    <a:pt x="413194" y="333578"/>
                  </a:lnTo>
                  <a:close/>
                </a:path>
                <a:path w="742950" h="570230">
                  <a:moveTo>
                    <a:pt x="481330" y="334010"/>
                  </a:moveTo>
                  <a:lnTo>
                    <a:pt x="479640" y="334010"/>
                  </a:lnTo>
                  <a:lnTo>
                    <a:pt x="480847" y="335280"/>
                  </a:lnTo>
                  <a:lnTo>
                    <a:pt x="481330" y="334010"/>
                  </a:lnTo>
                  <a:close/>
                </a:path>
                <a:path w="742950" h="570230">
                  <a:moveTo>
                    <a:pt x="481952" y="332359"/>
                  </a:moveTo>
                  <a:lnTo>
                    <a:pt x="481330" y="334010"/>
                  </a:lnTo>
                  <a:lnTo>
                    <a:pt x="481457" y="334010"/>
                  </a:lnTo>
                  <a:lnTo>
                    <a:pt x="481888" y="332740"/>
                  </a:lnTo>
                  <a:lnTo>
                    <a:pt x="481952" y="332359"/>
                  </a:lnTo>
                  <a:close/>
                </a:path>
                <a:path w="742950" h="570230">
                  <a:moveTo>
                    <a:pt x="482269" y="331520"/>
                  </a:moveTo>
                  <a:lnTo>
                    <a:pt x="482079" y="331470"/>
                  </a:lnTo>
                  <a:lnTo>
                    <a:pt x="481952" y="332359"/>
                  </a:lnTo>
                  <a:lnTo>
                    <a:pt x="482269" y="331520"/>
                  </a:lnTo>
                  <a:close/>
                </a:path>
                <a:path w="742950" h="570230">
                  <a:moveTo>
                    <a:pt x="482409" y="331558"/>
                  </a:moveTo>
                  <a:lnTo>
                    <a:pt x="482282" y="331470"/>
                  </a:lnTo>
                  <a:lnTo>
                    <a:pt x="482409" y="331558"/>
                  </a:lnTo>
                  <a:close/>
                </a:path>
                <a:path w="742950" h="570230">
                  <a:moveTo>
                    <a:pt x="570484" y="351955"/>
                  </a:moveTo>
                  <a:lnTo>
                    <a:pt x="570090" y="350672"/>
                  </a:lnTo>
                  <a:lnTo>
                    <a:pt x="569595" y="351790"/>
                  </a:lnTo>
                  <a:lnTo>
                    <a:pt x="570484" y="351955"/>
                  </a:lnTo>
                  <a:close/>
                </a:path>
                <a:path w="742950" h="570230">
                  <a:moveTo>
                    <a:pt x="576122" y="353060"/>
                  </a:moveTo>
                  <a:lnTo>
                    <a:pt x="570484" y="351955"/>
                  </a:lnTo>
                  <a:lnTo>
                    <a:pt x="570814" y="353060"/>
                  </a:lnTo>
                  <a:lnTo>
                    <a:pt x="572262" y="354330"/>
                  </a:lnTo>
                  <a:lnTo>
                    <a:pt x="576122" y="353060"/>
                  </a:lnTo>
                  <a:close/>
                </a:path>
                <a:path w="742950" h="570230">
                  <a:moveTo>
                    <a:pt x="581710" y="356870"/>
                  </a:moveTo>
                  <a:lnTo>
                    <a:pt x="580466" y="355600"/>
                  </a:lnTo>
                  <a:lnTo>
                    <a:pt x="575487" y="350520"/>
                  </a:lnTo>
                  <a:lnTo>
                    <a:pt x="578104" y="356870"/>
                  </a:lnTo>
                  <a:lnTo>
                    <a:pt x="578573" y="356870"/>
                  </a:lnTo>
                  <a:lnTo>
                    <a:pt x="579501" y="355600"/>
                  </a:lnTo>
                  <a:lnTo>
                    <a:pt x="581710" y="356870"/>
                  </a:lnTo>
                  <a:close/>
                </a:path>
                <a:path w="742950" h="570230">
                  <a:moveTo>
                    <a:pt x="596620" y="7620"/>
                  </a:moveTo>
                  <a:lnTo>
                    <a:pt x="576808" y="2540"/>
                  </a:lnTo>
                  <a:lnTo>
                    <a:pt x="557428" y="0"/>
                  </a:lnTo>
                  <a:lnTo>
                    <a:pt x="520255" y="2540"/>
                  </a:lnTo>
                  <a:lnTo>
                    <a:pt x="502348" y="5080"/>
                  </a:lnTo>
                  <a:lnTo>
                    <a:pt x="467080" y="12700"/>
                  </a:lnTo>
                  <a:lnTo>
                    <a:pt x="449440" y="17780"/>
                  </a:lnTo>
                  <a:lnTo>
                    <a:pt x="437718" y="24130"/>
                  </a:lnTo>
                  <a:lnTo>
                    <a:pt x="413359" y="36830"/>
                  </a:lnTo>
                  <a:lnTo>
                    <a:pt x="402221" y="41910"/>
                  </a:lnTo>
                  <a:lnTo>
                    <a:pt x="320040" y="87630"/>
                  </a:lnTo>
                  <a:lnTo>
                    <a:pt x="280225" y="114300"/>
                  </a:lnTo>
                  <a:lnTo>
                    <a:pt x="242747" y="143510"/>
                  </a:lnTo>
                  <a:lnTo>
                    <a:pt x="246176" y="142240"/>
                  </a:lnTo>
                  <a:lnTo>
                    <a:pt x="244602" y="146050"/>
                  </a:lnTo>
                  <a:lnTo>
                    <a:pt x="242468" y="148590"/>
                  </a:lnTo>
                  <a:lnTo>
                    <a:pt x="241147" y="148590"/>
                  </a:lnTo>
                  <a:lnTo>
                    <a:pt x="238887" y="153670"/>
                  </a:lnTo>
                  <a:lnTo>
                    <a:pt x="235381" y="156210"/>
                  </a:lnTo>
                  <a:lnTo>
                    <a:pt x="234861" y="152400"/>
                  </a:lnTo>
                  <a:lnTo>
                    <a:pt x="223507" y="162560"/>
                  </a:lnTo>
                  <a:lnTo>
                    <a:pt x="210032" y="173990"/>
                  </a:lnTo>
                  <a:lnTo>
                    <a:pt x="196761" y="186690"/>
                  </a:lnTo>
                  <a:lnTo>
                    <a:pt x="183197" y="198120"/>
                  </a:lnTo>
                  <a:lnTo>
                    <a:pt x="184543" y="201930"/>
                  </a:lnTo>
                  <a:lnTo>
                    <a:pt x="176110" y="205994"/>
                  </a:lnTo>
                  <a:lnTo>
                    <a:pt x="176110" y="210820"/>
                  </a:lnTo>
                  <a:lnTo>
                    <a:pt x="174764" y="210820"/>
                  </a:lnTo>
                  <a:lnTo>
                    <a:pt x="175425" y="209575"/>
                  </a:lnTo>
                  <a:lnTo>
                    <a:pt x="176110" y="210820"/>
                  </a:lnTo>
                  <a:lnTo>
                    <a:pt x="176110" y="205994"/>
                  </a:lnTo>
                  <a:lnTo>
                    <a:pt x="174002" y="207010"/>
                  </a:lnTo>
                  <a:lnTo>
                    <a:pt x="175399" y="209562"/>
                  </a:lnTo>
                  <a:lnTo>
                    <a:pt x="168732" y="217170"/>
                  </a:lnTo>
                  <a:lnTo>
                    <a:pt x="163664" y="222250"/>
                  </a:lnTo>
                  <a:lnTo>
                    <a:pt x="157962" y="226060"/>
                  </a:lnTo>
                  <a:lnTo>
                    <a:pt x="149352" y="231140"/>
                  </a:lnTo>
                  <a:lnTo>
                    <a:pt x="131445" y="248920"/>
                  </a:lnTo>
                  <a:lnTo>
                    <a:pt x="114363" y="266700"/>
                  </a:lnTo>
                  <a:lnTo>
                    <a:pt x="98031" y="284480"/>
                  </a:lnTo>
                  <a:lnTo>
                    <a:pt x="82321" y="303530"/>
                  </a:lnTo>
                  <a:lnTo>
                    <a:pt x="74650" y="313690"/>
                  </a:lnTo>
                  <a:lnTo>
                    <a:pt x="67132" y="322580"/>
                  </a:lnTo>
                  <a:lnTo>
                    <a:pt x="59702" y="332740"/>
                  </a:lnTo>
                  <a:lnTo>
                    <a:pt x="52336" y="342900"/>
                  </a:lnTo>
                  <a:lnTo>
                    <a:pt x="37846" y="361950"/>
                  </a:lnTo>
                  <a:lnTo>
                    <a:pt x="17043" y="391160"/>
                  </a:lnTo>
                  <a:lnTo>
                    <a:pt x="1765" y="417830"/>
                  </a:lnTo>
                  <a:lnTo>
                    <a:pt x="1270" y="420370"/>
                  </a:lnTo>
                  <a:lnTo>
                    <a:pt x="1181" y="422910"/>
                  </a:lnTo>
                  <a:lnTo>
                    <a:pt x="25" y="435610"/>
                  </a:lnTo>
                  <a:lnTo>
                    <a:pt x="30467" y="467360"/>
                  </a:lnTo>
                  <a:lnTo>
                    <a:pt x="44729" y="467360"/>
                  </a:lnTo>
                  <a:lnTo>
                    <a:pt x="53949" y="463550"/>
                  </a:lnTo>
                  <a:lnTo>
                    <a:pt x="76733" y="454660"/>
                  </a:lnTo>
                  <a:lnTo>
                    <a:pt x="95745" y="448310"/>
                  </a:lnTo>
                  <a:lnTo>
                    <a:pt x="120142" y="438150"/>
                  </a:lnTo>
                  <a:lnTo>
                    <a:pt x="132473" y="434340"/>
                  </a:lnTo>
                  <a:lnTo>
                    <a:pt x="144881" y="429260"/>
                  </a:lnTo>
                  <a:lnTo>
                    <a:pt x="161607" y="424180"/>
                  </a:lnTo>
                  <a:lnTo>
                    <a:pt x="170027" y="421640"/>
                  </a:lnTo>
                  <a:lnTo>
                    <a:pt x="172808" y="419100"/>
                  </a:lnTo>
                  <a:lnTo>
                    <a:pt x="176974" y="415290"/>
                  </a:lnTo>
                  <a:lnTo>
                    <a:pt x="179743" y="414020"/>
                  </a:lnTo>
                  <a:lnTo>
                    <a:pt x="185280" y="411480"/>
                  </a:lnTo>
                  <a:lnTo>
                    <a:pt x="194005" y="407670"/>
                  </a:lnTo>
                  <a:lnTo>
                    <a:pt x="198094" y="405130"/>
                  </a:lnTo>
                  <a:lnTo>
                    <a:pt x="202184" y="402590"/>
                  </a:lnTo>
                  <a:lnTo>
                    <a:pt x="201942" y="405130"/>
                  </a:lnTo>
                  <a:lnTo>
                    <a:pt x="207962" y="402590"/>
                  </a:lnTo>
                  <a:lnTo>
                    <a:pt x="213271" y="401320"/>
                  </a:lnTo>
                  <a:lnTo>
                    <a:pt x="219303" y="401320"/>
                  </a:lnTo>
                  <a:lnTo>
                    <a:pt x="227533" y="400050"/>
                  </a:lnTo>
                  <a:lnTo>
                    <a:pt x="227114" y="398780"/>
                  </a:lnTo>
                  <a:lnTo>
                    <a:pt x="232194" y="398780"/>
                  </a:lnTo>
                  <a:lnTo>
                    <a:pt x="229501" y="396240"/>
                  </a:lnTo>
                  <a:lnTo>
                    <a:pt x="233108" y="392430"/>
                  </a:lnTo>
                  <a:lnTo>
                    <a:pt x="238594" y="398780"/>
                  </a:lnTo>
                  <a:lnTo>
                    <a:pt x="244398" y="394995"/>
                  </a:lnTo>
                  <a:lnTo>
                    <a:pt x="243789" y="393700"/>
                  </a:lnTo>
                  <a:lnTo>
                    <a:pt x="245376" y="393700"/>
                  </a:lnTo>
                  <a:lnTo>
                    <a:pt x="248539" y="392430"/>
                  </a:lnTo>
                  <a:lnTo>
                    <a:pt x="251714" y="391160"/>
                  </a:lnTo>
                  <a:lnTo>
                    <a:pt x="252437" y="392430"/>
                  </a:lnTo>
                  <a:lnTo>
                    <a:pt x="254330" y="394970"/>
                  </a:lnTo>
                  <a:lnTo>
                    <a:pt x="264121" y="394970"/>
                  </a:lnTo>
                  <a:lnTo>
                    <a:pt x="276898" y="391160"/>
                  </a:lnTo>
                  <a:lnTo>
                    <a:pt x="293979" y="386080"/>
                  </a:lnTo>
                  <a:lnTo>
                    <a:pt x="183718" y="386080"/>
                  </a:lnTo>
                  <a:lnTo>
                    <a:pt x="177101" y="386080"/>
                  </a:lnTo>
                  <a:lnTo>
                    <a:pt x="168948" y="389890"/>
                  </a:lnTo>
                  <a:lnTo>
                    <a:pt x="160502" y="392430"/>
                  </a:lnTo>
                  <a:lnTo>
                    <a:pt x="153631" y="394373"/>
                  </a:lnTo>
                  <a:lnTo>
                    <a:pt x="154266" y="391629"/>
                  </a:lnTo>
                  <a:lnTo>
                    <a:pt x="149072" y="393700"/>
                  </a:lnTo>
                  <a:lnTo>
                    <a:pt x="142913" y="397510"/>
                  </a:lnTo>
                  <a:lnTo>
                    <a:pt x="137071" y="401320"/>
                  </a:lnTo>
                  <a:lnTo>
                    <a:pt x="131610" y="405130"/>
                  </a:lnTo>
                  <a:lnTo>
                    <a:pt x="132054" y="403860"/>
                  </a:lnTo>
                  <a:lnTo>
                    <a:pt x="131445" y="402590"/>
                  </a:lnTo>
                  <a:lnTo>
                    <a:pt x="133273" y="401320"/>
                  </a:lnTo>
                  <a:lnTo>
                    <a:pt x="127292" y="402590"/>
                  </a:lnTo>
                  <a:lnTo>
                    <a:pt x="120561" y="406400"/>
                  </a:lnTo>
                  <a:lnTo>
                    <a:pt x="119583" y="407670"/>
                  </a:lnTo>
                  <a:lnTo>
                    <a:pt x="126225" y="407670"/>
                  </a:lnTo>
                  <a:lnTo>
                    <a:pt x="119354" y="412750"/>
                  </a:lnTo>
                  <a:lnTo>
                    <a:pt x="115227" y="414020"/>
                  </a:lnTo>
                  <a:lnTo>
                    <a:pt x="114922" y="412750"/>
                  </a:lnTo>
                  <a:lnTo>
                    <a:pt x="108978" y="415290"/>
                  </a:lnTo>
                  <a:lnTo>
                    <a:pt x="109207" y="416560"/>
                  </a:lnTo>
                  <a:lnTo>
                    <a:pt x="103289" y="419100"/>
                  </a:lnTo>
                  <a:lnTo>
                    <a:pt x="99212" y="419100"/>
                  </a:lnTo>
                  <a:lnTo>
                    <a:pt x="106133" y="416560"/>
                  </a:lnTo>
                  <a:lnTo>
                    <a:pt x="104165" y="415290"/>
                  </a:lnTo>
                  <a:lnTo>
                    <a:pt x="101320" y="412750"/>
                  </a:lnTo>
                  <a:lnTo>
                    <a:pt x="89662" y="417830"/>
                  </a:lnTo>
                  <a:lnTo>
                    <a:pt x="88290" y="417830"/>
                  </a:lnTo>
                  <a:lnTo>
                    <a:pt x="87198" y="419100"/>
                  </a:lnTo>
                  <a:lnTo>
                    <a:pt x="85407" y="420370"/>
                  </a:lnTo>
                  <a:lnTo>
                    <a:pt x="86067" y="421640"/>
                  </a:lnTo>
                  <a:lnTo>
                    <a:pt x="81978" y="424180"/>
                  </a:lnTo>
                  <a:lnTo>
                    <a:pt x="82677" y="420370"/>
                  </a:lnTo>
                  <a:lnTo>
                    <a:pt x="80378" y="421640"/>
                  </a:lnTo>
                  <a:lnTo>
                    <a:pt x="77939" y="425450"/>
                  </a:lnTo>
                  <a:lnTo>
                    <a:pt x="74117" y="429260"/>
                  </a:lnTo>
                  <a:lnTo>
                    <a:pt x="70535" y="432765"/>
                  </a:lnTo>
                  <a:lnTo>
                    <a:pt x="66103" y="431800"/>
                  </a:lnTo>
                  <a:lnTo>
                    <a:pt x="70510" y="427990"/>
                  </a:lnTo>
                  <a:lnTo>
                    <a:pt x="68630" y="429260"/>
                  </a:lnTo>
                  <a:lnTo>
                    <a:pt x="66852" y="429260"/>
                  </a:lnTo>
                  <a:lnTo>
                    <a:pt x="59232" y="435610"/>
                  </a:lnTo>
                  <a:lnTo>
                    <a:pt x="52197" y="441960"/>
                  </a:lnTo>
                  <a:lnTo>
                    <a:pt x="46113" y="444500"/>
                  </a:lnTo>
                  <a:lnTo>
                    <a:pt x="44932" y="444500"/>
                  </a:lnTo>
                  <a:lnTo>
                    <a:pt x="38442" y="447040"/>
                  </a:lnTo>
                  <a:lnTo>
                    <a:pt x="35090" y="448310"/>
                  </a:lnTo>
                  <a:lnTo>
                    <a:pt x="32258" y="448310"/>
                  </a:lnTo>
                  <a:lnTo>
                    <a:pt x="31203" y="448310"/>
                  </a:lnTo>
                  <a:lnTo>
                    <a:pt x="29527" y="447040"/>
                  </a:lnTo>
                  <a:lnTo>
                    <a:pt x="29616" y="444500"/>
                  </a:lnTo>
                  <a:lnTo>
                    <a:pt x="32258" y="448310"/>
                  </a:lnTo>
                  <a:lnTo>
                    <a:pt x="34378" y="447040"/>
                  </a:lnTo>
                  <a:lnTo>
                    <a:pt x="33299" y="445770"/>
                  </a:lnTo>
                  <a:lnTo>
                    <a:pt x="32270" y="444500"/>
                  </a:lnTo>
                  <a:lnTo>
                    <a:pt x="31369" y="443230"/>
                  </a:lnTo>
                  <a:lnTo>
                    <a:pt x="37477" y="445770"/>
                  </a:lnTo>
                  <a:lnTo>
                    <a:pt x="37249" y="443230"/>
                  </a:lnTo>
                  <a:lnTo>
                    <a:pt x="36677" y="436880"/>
                  </a:lnTo>
                  <a:lnTo>
                    <a:pt x="38074" y="436549"/>
                  </a:lnTo>
                  <a:lnTo>
                    <a:pt x="34848" y="435610"/>
                  </a:lnTo>
                  <a:lnTo>
                    <a:pt x="33807" y="430530"/>
                  </a:lnTo>
                  <a:lnTo>
                    <a:pt x="33362" y="426720"/>
                  </a:lnTo>
                  <a:lnTo>
                    <a:pt x="34798" y="421640"/>
                  </a:lnTo>
                  <a:lnTo>
                    <a:pt x="37592" y="419100"/>
                  </a:lnTo>
                  <a:lnTo>
                    <a:pt x="32816" y="421640"/>
                  </a:lnTo>
                  <a:lnTo>
                    <a:pt x="32867" y="419100"/>
                  </a:lnTo>
                  <a:lnTo>
                    <a:pt x="33820" y="415290"/>
                  </a:lnTo>
                  <a:lnTo>
                    <a:pt x="31737" y="415290"/>
                  </a:lnTo>
                  <a:lnTo>
                    <a:pt x="35623" y="406400"/>
                  </a:lnTo>
                  <a:lnTo>
                    <a:pt x="39420" y="410210"/>
                  </a:lnTo>
                  <a:lnTo>
                    <a:pt x="42545" y="406400"/>
                  </a:lnTo>
                  <a:lnTo>
                    <a:pt x="44996" y="400050"/>
                  </a:lnTo>
                  <a:lnTo>
                    <a:pt x="51523" y="392430"/>
                  </a:lnTo>
                  <a:lnTo>
                    <a:pt x="55702" y="386080"/>
                  </a:lnTo>
                  <a:lnTo>
                    <a:pt x="56299" y="386080"/>
                  </a:lnTo>
                  <a:lnTo>
                    <a:pt x="59690" y="381000"/>
                  </a:lnTo>
                  <a:lnTo>
                    <a:pt x="63995" y="373380"/>
                  </a:lnTo>
                  <a:lnTo>
                    <a:pt x="67983" y="367030"/>
                  </a:lnTo>
                  <a:lnTo>
                    <a:pt x="70408" y="359410"/>
                  </a:lnTo>
                  <a:lnTo>
                    <a:pt x="70904" y="360680"/>
                  </a:lnTo>
                  <a:lnTo>
                    <a:pt x="72059" y="360680"/>
                  </a:lnTo>
                  <a:lnTo>
                    <a:pt x="71348" y="363220"/>
                  </a:lnTo>
                  <a:lnTo>
                    <a:pt x="73698" y="359410"/>
                  </a:lnTo>
                  <a:lnTo>
                    <a:pt x="72707" y="355600"/>
                  </a:lnTo>
                  <a:lnTo>
                    <a:pt x="76047" y="351790"/>
                  </a:lnTo>
                  <a:lnTo>
                    <a:pt x="76377" y="354330"/>
                  </a:lnTo>
                  <a:lnTo>
                    <a:pt x="77254" y="351790"/>
                  </a:lnTo>
                  <a:lnTo>
                    <a:pt x="78562" y="347980"/>
                  </a:lnTo>
                  <a:lnTo>
                    <a:pt x="85420" y="346710"/>
                  </a:lnTo>
                  <a:lnTo>
                    <a:pt x="87249" y="337820"/>
                  </a:lnTo>
                  <a:lnTo>
                    <a:pt x="88366" y="339090"/>
                  </a:lnTo>
                  <a:lnTo>
                    <a:pt x="87668" y="340360"/>
                  </a:lnTo>
                  <a:lnTo>
                    <a:pt x="87541" y="341630"/>
                  </a:lnTo>
                  <a:lnTo>
                    <a:pt x="89573" y="337820"/>
                  </a:lnTo>
                  <a:lnTo>
                    <a:pt x="90919" y="335280"/>
                  </a:lnTo>
                  <a:lnTo>
                    <a:pt x="95885" y="330200"/>
                  </a:lnTo>
                  <a:lnTo>
                    <a:pt x="97142" y="323850"/>
                  </a:lnTo>
                  <a:lnTo>
                    <a:pt x="98831" y="323850"/>
                  </a:lnTo>
                  <a:lnTo>
                    <a:pt x="99225" y="325120"/>
                  </a:lnTo>
                  <a:lnTo>
                    <a:pt x="98386" y="327660"/>
                  </a:lnTo>
                  <a:lnTo>
                    <a:pt x="103886" y="323850"/>
                  </a:lnTo>
                  <a:lnTo>
                    <a:pt x="99809" y="320040"/>
                  </a:lnTo>
                  <a:lnTo>
                    <a:pt x="104749" y="316230"/>
                  </a:lnTo>
                  <a:lnTo>
                    <a:pt x="105994" y="314960"/>
                  </a:lnTo>
                  <a:lnTo>
                    <a:pt x="109016" y="313880"/>
                  </a:lnTo>
                  <a:lnTo>
                    <a:pt x="109321" y="311150"/>
                  </a:lnTo>
                  <a:lnTo>
                    <a:pt x="115239" y="304800"/>
                  </a:lnTo>
                  <a:lnTo>
                    <a:pt x="116801" y="300990"/>
                  </a:lnTo>
                  <a:lnTo>
                    <a:pt x="118452" y="300990"/>
                  </a:lnTo>
                  <a:lnTo>
                    <a:pt x="120396" y="299720"/>
                  </a:lnTo>
                  <a:lnTo>
                    <a:pt x="124015" y="298450"/>
                  </a:lnTo>
                  <a:lnTo>
                    <a:pt x="140538" y="279400"/>
                  </a:lnTo>
                  <a:lnTo>
                    <a:pt x="157429" y="261620"/>
                  </a:lnTo>
                  <a:lnTo>
                    <a:pt x="174193" y="242570"/>
                  </a:lnTo>
                  <a:lnTo>
                    <a:pt x="190398" y="223520"/>
                  </a:lnTo>
                  <a:lnTo>
                    <a:pt x="196799" y="223520"/>
                  </a:lnTo>
                  <a:lnTo>
                    <a:pt x="201041" y="218440"/>
                  </a:lnTo>
                  <a:lnTo>
                    <a:pt x="201726" y="218440"/>
                  </a:lnTo>
                  <a:lnTo>
                    <a:pt x="204279" y="214630"/>
                  </a:lnTo>
                  <a:lnTo>
                    <a:pt x="207721" y="214630"/>
                  </a:lnTo>
                  <a:lnTo>
                    <a:pt x="210261" y="210820"/>
                  </a:lnTo>
                  <a:lnTo>
                    <a:pt x="209461" y="210820"/>
                  </a:lnTo>
                  <a:lnTo>
                    <a:pt x="209931" y="209550"/>
                  </a:lnTo>
                  <a:lnTo>
                    <a:pt x="211340" y="205740"/>
                  </a:lnTo>
                  <a:lnTo>
                    <a:pt x="220827" y="207010"/>
                  </a:lnTo>
                  <a:lnTo>
                    <a:pt x="220484" y="205740"/>
                  </a:lnTo>
                  <a:lnTo>
                    <a:pt x="219430" y="201930"/>
                  </a:lnTo>
                  <a:lnTo>
                    <a:pt x="224040" y="200660"/>
                  </a:lnTo>
                  <a:lnTo>
                    <a:pt x="224663" y="194310"/>
                  </a:lnTo>
                  <a:lnTo>
                    <a:pt x="230682" y="196850"/>
                  </a:lnTo>
                  <a:lnTo>
                    <a:pt x="231482" y="194310"/>
                  </a:lnTo>
                  <a:lnTo>
                    <a:pt x="232664" y="190500"/>
                  </a:lnTo>
                  <a:lnTo>
                    <a:pt x="232676" y="191770"/>
                  </a:lnTo>
                  <a:lnTo>
                    <a:pt x="235089" y="190500"/>
                  </a:lnTo>
                  <a:lnTo>
                    <a:pt x="239903" y="187960"/>
                  </a:lnTo>
                  <a:lnTo>
                    <a:pt x="242201" y="176530"/>
                  </a:lnTo>
                  <a:lnTo>
                    <a:pt x="246786" y="177800"/>
                  </a:lnTo>
                  <a:lnTo>
                    <a:pt x="247992" y="176530"/>
                  </a:lnTo>
                  <a:lnTo>
                    <a:pt x="251574" y="172720"/>
                  </a:lnTo>
                  <a:lnTo>
                    <a:pt x="257124" y="167640"/>
                  </a:lnTo>
                  <a:lnTo>
                    <a:pt x="255930" y="163830"/>
                  </a:lnTo>
                  <a:lnTo>
                    <a:pt x="257898" y="163830"/>
                  </a:lnTo>
                  <a:lnTo>
                    <a:pt x="258495" y="166370"/>
                  </a:lnTo>
                  <a:lnTo>
                    <a:pt x="258432" y="167640"/>
                  </a:lnTo>
                  <a:lnTo>
                    <a:pt x="262826" y="163830"/>
                  </a:lnTo>
                  <a:lnTo>
                    <a:pt x="271627" y="156210"/>
                  </a:lnTo>
                  <a:lnTo>
                    <a:pt x="273088" y="154940"/>
                  </a:lnTo>
                  <a:lnTo>
                    <a:pt x="288391" y="142240"/>
                  </a:lnTo>
                  <a:lnTo>
                    <a:pt x="303212" y="129540"/>
                  </a:lnTo>
                  <a:lnTo>
                    <a:pt x="316445" y="116840"/>
                  </a:lnTo>
                  <a:lnTo>
                    <a:pt x="317792" y="116840"/>
                  </a:lnTo>
                  <a:lnTo>
                    <a:pt x="316979" y="118110"/>
                  </a:lnTo>
                  <a:lnTo>
                    <a:pt x="316839" y="119380"/>
                  </a:lnTo>
                  <a:lnTo>
                    <a:pt x="319570" y="116840"/>
                  </a:lnTo>
                  <a:lnTo>
                    <a:pt x="325005" y="111760"/>
                  </a:lnTo>
                  <a:lnTo>
                    <a:pt x="334137" y="106680"/>
                  </a:lnTo>
                  <a:lnTo>
                    <a:pt x="342366" y="101600"/>
                  </a:lnTo>
                  <a:lnTo>
                    <a:pt x="347802" y="95250"/>
                  </a:lnTo>
                  <a:lnTo>
                    <a:pt x="349224" y="90170"/>
                  </a:lnTo>
                  <a:lnTo>
                    <a:pt x="352767" y="88900"/>
                  </a:lnTo>
                  <a:lnTo>
                    <a:pt x="353720" y="91440"/>
                  </a:lnTo>
                  <a:lnTo>
                    <a:pt x="356514" y="90170"/>
                  </a:lnTo>
                  <a:lnTo>
                    <a:pt x="357136" y="88900"/>
                  </a:lnTo>
                  <a:lnTo>
                    <a:pt x="357759" y="87630"/>
                  </a:lnTo>
                  <a:lnTo>
                    <a:pt x="367233" y="83820"/>
                  </a:lnTo>
                  <a:lnTo>
                    <a:pt x="367207" y="80010"/>
                  </a:lnTo>
                  <a:lnTo>
                    <a:pt x="369176" y="80010"/>
                  </a:lnTo>
                  <a:lnTo>
                    <a:pt x="367538" y="82550"/>
                  </a:lnTo>
                  <a:lnTo>
                    <a:pt x="368071" y="82550"/>
                  </a:lnTo>
                  <a:lnTo>
                    <a:pt x="374015" y="80010"/>
                  </a:lnTo>
                  <a:lnTo>
                    <a:pt x="378104" y="72390"/>
                  </a:lnTo>
                  <a:lnTo>
                    <a:pt x="384035" y="69850"/>
                  </a:lnTo>
                  <a:lnTo>
                    <a:pt x="383032" y="72390"/>
                  </a:lnTo>
                  <a:lnTo>
                    <a:pt x="389102" y="69850"/>
                  </a:lnTo>
                  <a:lnTo>
                    <a:pt x="407301" y="62230"/>
                  </a:lnTo>
                  <a:lnTo>
                    <a:pt x="432219" y="52070"/>
                  </a:lnTo>
                  <a:lnTo>
                    <a:pt x="455549" y="40640"/>
                  </a:lnTo>
                  <a:lnTo>
                    <a:pt x="481444" y="25400"/>
                  </a:lnTo>
                  <a:lnTo>
                    <a:pt x="479501" y="33020"/>
                  </a:lnTo>
                  <a:lnTo>
                    <a:pt x="491820" y="26670"/>
                  </a:lnTo>
                  <a:lnTo>
                    <a:pt x="495249" y="25400"/>
                  </a:lnTo>
                  <a:lnTo>
                    <a:pt x="502107" y="22860"/>
                  </a:lnTo>
                  <a:lnTo>
                    <a:pt x="523913" y="17780"/>
                  </a:lnTo>
                  <a:lnTo>
                    <a:pt x="566127" y="12700"/>
                  </a:lnTo>
                  <a:lnTo>
                    <a:pt x="579399" y="11430"/>
                  </a:lnTo>
                  <a:lnTo>
                    <a:pt x="588899" y="10160"/>
                  </a:lnTo>
                  <a:lnTo>
                    <a:pt x="594652" y="7620"/>
                  </a:lnTo>
                  <a:lnTo>
                    <a:pt x="596620" y="7620"/>
                  </a:lnTo>
                  <a:close/>
                </a:path>
                <a:path w="742950" h="570230">
                  <a:moveTo>
                    <a:pt x="597903" y="18376"/>
                  </a:moveTo>
                  <a:lnTo>
                    <a:pt x="595884" y="16230"/>
                  </a:lnTo>
                  <a:lnTo>
                    <a:pt x="593928" y="16725"/>
                  </a:lnTo>
                  <a:lnTo>
                    <a:pt x="592416" y="17614"/>
                  </a:lnTo>
                  <a:lnTo>
                    <a:pt x="595706" y="19596"/>
                  </a:lnTo>
                  <a:lnTo>
                    <a:pt x="595350" y="19050"/>
                  </a:lnTo>
                  <a:lnTo>
                    <a:pt x="594893" y="17983"/>
                  </a:lnTo>
                  <a:lnTo>
                    <a:pt x="597903" y="18376"/>
                  </a:lnTo>
                  <a:close/>
                </a:path>
                <a:path w="742950" h="570230">
                  <a:moveTo>
                    <a:pt x="605396" y="374650"/>
                  </a:moveTo>
                  <a:lnTo>
                    <a:pt x="604710" y="373380"/>
                  </a:lnTo>
                  <a:lnTo>
                    <a:pt x="605269" y="374523"/>
                  </a:lnTo>
                  <a:lnTo>
                    <a:pt x="605396" y="374650"/>
                  </a:lnTo>
                  <a:close/>
                </a:path>
                <a:path w="742950" h="570230">
                  <a:moveTo>
                    <a:pt x="611860" y="28841"/>
                  </a:moveTo>
                  <a:lnTo>
                    <a:pt x="607695" y="25019"/>
                  </a:lnTo>
                  <a:lnTo>
                    <a:pt x="607034" y="22428"/>
                  </a:lnTo>
                  <a:lnTo>
                    <a:pt x="605675" y="23685"/>
                  </a:lnTo>
                  <a:lnTo>
                    <a:pt x="607212" y="26949"/>
                  </a:lnTo>
                  <a:lnTo>
                    <a:pt x="606717" y="28803"/>
                  </a:lnTo>
                  <a:lnTo>
                    <a:pt x="611860" y="28841"/>
                  </a:lnTo>
                  <a:close/>
                </a:path>
                <a:path w="742950" h="570230">
                  <a:moveTo>
                    <a:pt x="613003" y="34290"/>
                  </a:moveTo>
                  <a:lnTo>
                    <a:pt x="612178" y="33020"/>
                  </a:lnTo>
                  <a:lnTo>
                    <a:pt x="608469" y="34290"/>
                  </a:lnTo>
                  <a:lnTo>
                    <a:pt x="613003" y="34290"/>
                  </a:lnTo>
                  <a:close/>
                </a:path>
                <a:path w="742950" h="570230">
                  <a:moveTo>
                    <a:pt x="630389" y="42329"/>
                  </a:moveTo>
                  <a:lnTo>
                    <a:pt x="630199" y="41910"/>
                  </a:lnTo>
                  <a:lnTo>
                    <a:pt x="629094" y="41910"/>
                  </a:lnTo>
                  <a:lnTo>
                    <a:pt x="630389" y="42329"/>
                  </a:lnTo>
                  <a:close/>
                </a:path>
                <a:path w="742950" h="570230">
                  <a:moveTo>
                    <a:pt x="644245" y="73660"/>
                  </a:moveTo>
                  <a:lnTo>
                    <a:pt x="643991" y="72999"/>
                  </a:lnTo>
                  <a:lnTo>
                    <a:pt x="638962" y="74930"/>
                  </a:lnTo>
                  <a:lnTo>
                    <a:pt x="644245" y="73660"/>
                  </a:lnTo>
                  <a:close/>
                </a:path>
                <a:path w="742950" h="570230">
                  <a:moveTo>
                    <a:pt x="656717" y="499110"/>
                  </a:moveTo>
                  <a:lnTo>
                    <a:pt x="654507" y="495300"/>
                  </a:lnTo>
                  <a:lnTo>
                    <a:pt x="655701" y="499110"/>
                  </a:lnTo>
                  <a:lnTo>
                    <a:pt x="656717" y="499110"/>
                  </a:lnTo>
                  <a:close/>
                </a:path>
                <a:path w="742950" h="570230">
                  <a:moveTo>
                    <a:pt x="667562" y="151511"/>
                  </a:moveTo>
                  <a:lnTo>
                    <a:pt x="666940" y="151498"/>
                  </a:lnTo>
                  <a:lnTo>
                    <a:pt x="665911" y="150964"/>
                  </a:lnTo>
                  <a:lnTo>
                    <a:pt x="665086" y="151485"/>
                  </a:lnTo>
                  <a:lnTo>
                    <a:pt x="664451" y="149847"/>
                  </a:lnTo>
                  <a:lnTo>
                    <a:pt x="663841" y="151460"/>
                  </a:lnTo>
                  <a:lnTo>
                    <a:pt x="665924" y="152527"/>
                  </a:lnTo>
                  <a:lnTo>
                    <a:pt x="666521" y="154178"/>
                  </a:lnTo>
                  <a:lnTo>
                    <a:pt x="666737" y="153657"/>
                  </a:lnTo>
                  <a:lnTo>
                    <a:pt x="667562" y="151511"/>
                  </a:lnTo>
                  <a:close/>
                </a:path>
                <a:path w="742950" h="570230">
                  <a:moveTo>
                    <a:pt x="668299" y="165100"/>
                  </a:moveTo>
                  <a:lnTo>
                    <a:pt x="668223" y="163830"/>
                  </a:lnTo>
                  <a:lnTo>
                    <a:pt x="668032" y="160642"/>
                  </a:lnTo>
                  <a:lnTo>
                    <a:pt x="667270" y="163830"/>
                  </a:lnTo>
                  <a:lnTo>
                    <a:pt x="665492" y="159905"/>
                  </a:lnTo>
                  <a:lnTo>
                    <a:pt x="662393" y="162560"/>
                  </a:lnTo>
                  <a:lnTo>
                    <a:pt x="665975" y="165100"/>
                  </a:lnTo>
                  <a:lnTo>
                    <a:pt x="665327" y="167640"/>
                  </a:lnTo>
                  <a:lnTo>
                    <a:pt x="662736" y="163830"/>
                  </a:lnTo>
                  <a:lnTo>
                    <a:pt x="663257" y="167640"/>
                  </a:lnTo>
                  <a:lnTo>
                    <a:pt x="666076" y="170180"/>
                  </a:lnTo>
                  <a:lnTo>
                    <a:pt x="667194" y="167640"/>
                  </a:lnTo>
                  <a:lnTo>
                    <a:pt x="668299" y="165100"/>
                  </a:lnTo>
                  <a:close/>
                </a:path>
                <a:path w="742950" h="570230">
                  <a:moveTo>
                    <a:pt x="668324" y="157480"/>
                  </a:moveTo>
                  <a:lnTo>
                    <a:pt x="663244" y="154940"/>
                  </a:lnTo>
                  <a:lnTo>
                    <a:pt x="665492" y="159905"/>
                  </a:lnTo>
                  <a:lnTo>
                    <a:pt x="668324" y="157480"/>
                  </a:lnTo>
                  <a:close/>
                </a:path>
                <a:path w="742950" h="570230">
                  <a:moveTo>
                    <a:pt x="668489" y="158750"/>
                  </a:moveTo>
                  <a:lnTo>
                    <a:pt x="667918" y="158750"/>
                  </a:lnTo>
                  <a:lnTo>
                    <a:pt x="668032" y="160642"/>
                  </a:lnTo>
                  <a:lnTo>
                    <a:pt x="668489" y="158750"/>
                  </a:lnTo>
                  <a:close/>
                </a:path>
                <a:path w="742950" h="570230">
                  <a:moveTo>
                    <a:pt x="674433" y="221551"/>
                  </a:moveTo>
                  <a:lnTo>
                    <a:pt x="673455" y="220903"/>
                  </a:lnTo>
                  <a:lnTo>
                    <a:pt x="672757" y="219710"/>
                  </a:lnTo>
                  <a:lnTo>
                    <a:pt x="671880" y="220167"/>
                  </a:lnTo>
                  <a:lnTo>
                    <a:pt x="672553" y="224040"/>
                  </a:lnTo>
                  <a:lnTo>
                    <a:pt x="673493" y="224701"/>
                  </a:lnTo>
                  <a:lnTo>
                    <a:pt x="674433" y="221551"/>
                  </a:lnTo>
                  <a:close/>
                </a:path>
                <a:path w="742950" h="570230">
                  <a:moveTo>
                    <a:pt x="674700" y="199390"/>
                  </a:moveTo>
                  <a:lnTo>
                    <a:pt x="669163" y="193040"/>
                  </a:lnTo>
                  <a:lnTo>
                    <a:pt x="673544" y="201129"/>
                  </a:lnTo>
                  <a:lnTo>
                    <a:pt x="674700" y="199390"/>
                  </a:lnTo>
                  <a:close/>
                </a:path>
                <a:path w="742950" h="570230">
                  <a:moveTo>
                    <a:pt x="674789" y="186918"/>
                  </a:moveTo>
                  <a:lnTo>
                    <a:pt x="668540" y="175171"/>
                  </a:lnTo>
                  <a:lnTo>
                    <a:pt x="669886" y="179514"/>
                  </a:lnTo>
                  <a:lnTo>
                    <a:pt x="672922" y="186778"/>
                  </a:lnTo>
                  <a:lnTo>
                    <a:pt x="674789" y="186918"/>
                  </a:lnTo>
                  <a:close/>
                </a:path>
                <a:path w="742950" h="570230">
                  <a:moveTo>
                    <a:pt x="675208" y="212001"/>
                  </a:moveTo>
                  <a:lnTo>
                    <a:pt x="673582" y="204470"/>
                  </a:lnTo>
                  <a:lnTo>
                    <a:pt x="671055" y="204470"/>
                  </a:lnTo>
                  <a:lnTo>
                    <a:pt x="672642" y="209550"/>
                  </a:lnTo>
                  <a:lnTo>
                    <a:pt x="675208" y="212001"/>
                  </a:lnTo>
                  <a:close/>
                </a:path>
                <a:path w="742950" h="570230">
                  <a:moveTo>
                    <a:pt x="675347" y="204470"/>
                  </a:moveTo>
                  <a:lnTo>
                    <a:pt x="673544" y="201129"/>
                  </a:lnTo>
                  <a:lnTo>
                    <a:pt x="673023" y="201930"/>
                  </a:lnTo>
                  <a:lnTo>
                    <a:pt x="673582" y="204470"/>
                  </a:lnTo>
                  <a:lnTo>
                    <a:pt x="675347" y="204470"/>
                  </a:lnTo>
                  <a:close/>
                </a:path>
                <a:path w="742950" h="570230">
                  <a:moveTo>
                    <a:pt x="676262" y="216077"/>
                  </a:moveTo>
                  <a:lnTo>
                    <a:pt x="675297" y="212090"/>
                  </a:lnTo>
                  <a:lnTo>
                    <a:pt x="676046" y="215900"/>
                  </a:lnTo>
                  <a:lnTo>
                    <a:pt x="676262" y="216077"/>
                  </a:lnTo>
                  <a:close/>
                </a:path>
                <a:path w="742950" h="570230">
                  <a:moveTo>
                    <a:pt x="678014" y="247370"/>
                  </a:moveTo>
                  <a:lnTo>
                    <a:pt x="677875" y="246380"/>
                  </a:lnTo>
                  <a:lnTo>
                    <a:pt x="677443" y="247650"/>
                  </a:lnTo>
                  <a:lnTo>
                    <a:pt x="678014" y="247370"/>
                  </a:lnTo>
                  <a:close/>
                </a:path>
                <a:path w="742950" h="570230">
                  <a:moveTo>
                    <a:pt x="679335" y="228676"/>
                  </a:moveTo>
                  <a:lnTo>
                    <a:pt x="678611" y="227507"/>
                  </a:lnTo>
                  <a:lnTo>
                    <a:pt x="677849" y="229057"/>
                  </a:lnTo>
                  <a:lnTo>
                    <a:pt x="679335" y="228676"/>
                  </a:lnTo>
                  <a:close/>
                </a:path>
                <a:path w="742950" h="570230">
                  <a:moveTo>
                    <a:pt x="679386" y="225958"/>
                  </a:moveTo>
                  <a:lnTo>
                    <a:pt x="678827" y="223189"/>
                  </a:lnTo>
                  <a:lnTo>
                    <a:pt x="675741" y="222796"/>
                  </a:lnTo>
                  <a:lnTo>
                    <a:pt x="678611" y="227507"/>
                  </a:lnTo>
                  <a:lnTo>
                    <a:pt x="679386" y="225958"/>
                  </a:lnTo>
                  <a:close/>
                </a:path>
                <a:path w="742950" h="570230">
                  <a:moveTo>
                    <a:pt x="679831" y="222250"/>
                  </a:moveTo>
                  <a:lnTo>
                    <a:pt x="679577" y="218922"/>
                  </a:lnTo>
                  <a:lnTo>
                    <a:pt x="676262" y="216077"/>
                  </a:lnTo>
                  <a:lnTo>
                    <a:pt x="677748" y="222250"/>
                  </a:lnTo>
                  <a:lnTo>
                    <a:pt x="679831" y="222250"/>
                  </a:lnTo>
                  <a:close/>
                </a:path>
                <a:path w="742950" h="570230">
                  <a:moveTo>
                    <a:pt x="680212" y="219456"/>
                  </a:moveTo>
                  <a:lnTo>
                    <a:pt x="679538" y="218440"/>
                  </a:lnTo>
                  <a:lnTo>
                    <a:pt x="679577" y="218922"/>
                  </a:lnTo>
                  <a:lnTo>
                    <a:pt x="680212" y="219456"/>
                  </a:lnTo>
                  <a:close/>
                </a:path>
                <a:path w="742950" h="570230">
                  <a:moveTo>
                    <a:pt x="684580" y="214680"/>
                  </a:moveTo>
                  <a:lnTo>
                    <a:pt x="680491" y="219710"/>
                  </a:lnTo>
                  <a:lnTo>
                    <a:pt x="680212" y="219456"/>
                  </a:lnTo>
                  <a:lnTo>
                    <a:pt x="682015" y="222250"/>
                  </a:lnTo>
                  <a:lnTo>
                    <a:pt x="682447" y="222796"/>
                  </a:lnTo>
                  <a:lnTo>
                    <a:pt x="683260" y="219710"/>
                  </a:lnTo>
                  <a:lnTo>
                    <a:pt x="684580" y="214769"/>
                  </a:lnTo>
                  <a:close/>
                </a:path>
                <a:path w="742950" h="570230">
                  <a:moveTo>
                    <a:pt x="684669" y="278130"/>
                  </a:moveTo>
                  <a:lnTo>
                    <a:pt x="684415" y="273545"/>
                  </a:lnTo>
                  <a:lnTo>
                    <a:pt x="682967" y="272389"/>
                  </a:lnTo>
                  <a:lnTo>
                    <a:pt x="682523" y="272592"/>
                  </a:lnTo>
                  <a:lnTo>
                    <a:pt x="684669" y="278130"/>
                  </a:lnTo>
                  <a:close/>
                </a:path>
                <a:path w="742950" h="570230">
                  <a:moveTo>
                    <a:pt x="686447" y="228600"/>
                  </a:moveTo>
                  <a:lnTo>
                    <a:pt x="686346" y="227838"/>
                  </a:lnTo>
                  <a:lnTo>
                    <a:pt x="682447" y="222796"/>
                  </a:lnTo>
                  <a:lnTo>
                    <a:pt x="681228" y="227330"/>
                  </a:lnTo>
                  <a:lnTo>
                    <a:pt x="686447" y="228600"/>
                  </a:lnTo>
                  <a:close/>
                </a:path>
                <a:path w="742950" h="570230">
                  <a:moveTo>
                    <a:pt x="687247" y="302526"/>
                  </a:moveTo>
                  <a:lnTo>
                    <a:pt x="685317" y="298869"/>
                  </a:lnTo>
                  <a:lnTo>
                    <a:pt x="684936" y="297129"/>
                  </a:lnTo>
                  <a:lnTo>
                    <a:pt x="682205" y="296100"/>
                  </a:lnTo>
                  <a:lnTo>
                    <a:pt x="686650" y="302399"/>
                  </a:lnTo>
                  <a:lnTo>
                    <a:pt x="685520" y="304419"/>
                  </a:lnTo>
                  <a:lnTo>
                    <a:pt x="687247" y="302526"/>
                  </a:lnTo>
                  <a:close/>
                </a:path>
                <a:path w="742950" h="570230">
                  <a:moveTo>
                    <a:pt x="689381" y="325120"/>
                  </a:moveTo>
                  <a:lnTo>
                    <a:pt x="689127" y="325120"/>
                  </a:lnTo>
                  <a:lnTo>
                    <a:pt x="688568" y="325120"/>
                  </a:lnTo>
                  <a:lnTo>
                    <a:pt x="688924" y="328930"/>
                  </a:lnTo>
                  <a:lnTo>
                    <a:pt x="689381" y="325120"/>
                  </a:lnTo>
                  <a:close/>
                </a:path>
                <a:path w="742950" h="570230">
                  <a:moveTo>
                    <a:pt x="691603" y="340360"/>
                  </a:moveTo>
                  <a:lnTo>
                    <a:pt x="688505" y="336550"/>
                  </a:lnTo>
                  <a:lnTo>
                    <a:pt x="691032" y="340017"/>
                  </a:lnTo>
                  <a:lnTo>
                    <a:pt x="691603" y="340360"/>
                  </a:lnTo>
                  <a:close/>
                </a:path>
                <a:path w="742950" h="570230">
                  <a:moveTo>
                    <a:pt x="692099" y="333921"/>
                  </a:moveTo>
                  <a:lnTo>
                    <a:pt x="691464" y="332676"/>
                  </a:lnTo>
                  <a:lnTo>
                    <a:pt x="691743" y="332193"/>
                  </a:lnTo>
                  <a:lnTo>
                    <a:pt x="691730" y="331076"/>
                  </a:lnTo>
                  <a:lnTo>
                    <a:pt x="689648" y="332333"/>
                  </a:lnTo>
                  <a:lnTo>
                    <a:pt x="690016" y="334035"/>
                  </a:lnTo>
                  <a:lnTo>
                    <a:pt x="691527" y="336042"/>
                  </a:lnTo>
                  <a:lnTo>
                    <a:pt x="692099" y="333921"/>
                  </a:lnTo>
                  <a:close/>
                </a:path>
                <a:path w="742950" h="570230">
                  <a:moveTo>
                    <a:pt x="693127" y="361950"/>
                  </a:moveTo>
                  <a:lnTo>
                    <a:pt x="691007" y="361950"/>
                  </a:lnTo>
                  <a:lnTo>
                    <a:pt x="692213" y="363220"/>
                  </a:lnTo>
                  <a:lnTo>
                    <a:pt x="693127" y="362229"/>
                  </a:lnTo>
                  <a:lnTo>
                    <a:pt x="693127" y="361950"/>
                  </a:lnTo>
                  <a:close/>
                </a:path>
                <a:path w="742950" h="570230">
                  <a:moveTo>
                    <a:pt x="696836" y="379336"/>
                  </a:moveTo>
                  <a:lnTo>
                    <a:pt x="696480" y="378726"/>
                  </a:lnTo>
                  <a:lnTo>
                    <a:pt x="695007" y="381000"/>
                  </a:lnTo>
                  <a:lnTo>
                    <a:pt x="696836" y="379336"/>
                  </a:lnTo>
                  <a:close/>
                </a:path>
                <a:path w="742950" h="570230">
                  <a:moveTo>
                    <a:pt x="699757" y="407758"/>
                  </a:moveTo>
                  <a:lnTo>
                    <a:pt x="697268" y="407670"/>
                  </a:lnTo>
                  <a:lnTo>
                    <a:pt x="696607" y="411480"/>
                  </a:lnTo>
                  <a:lnTo>
                    <a:pt x="699757" y="407758"/>
                  </a:lnTo>
                  <a:close/>
                </a:path>
                <a:path w="742950" h="570230">
                  <a:moveTo>
                    <a:pt x="701497" y="409867"/>
                  </a:moveTo>
                  <a:lnTo>
                    <a:pt x="700900" y="406400"/>
                  </a:lnTo>
                  <a:lnTo>
                    <a:pt x="699757" y="407758"/>
                  </a:lnTo>
                  <a:lnTo>
                    <a:pt x="701497" y="409867"/>
                  </a:lnTo>
                  <a:close/>
                </a:path>
                <a:path w="742950" h="570230">
                  <a:moveTo>
                    <a:pt x="703732" y="472440"/>
                  </a:moveTo>
                  <a:lnTo>
                    <a:pt x="702932" y="472440"/>
                  </a:lnTo>
                  <a:lnTo>
                    <a:pt x="703580" y="473049"/>
                  </a:lnTo>
                  <a:lnTo>
                    <a:pt x="703732" y="472440"/>
                  </a:lnTo>
                  <a:close/>
                </a:path>
                <a:path w="742950" h="570230">
                  <a:moveTo>
                    <a:pt x="706894" y="441960"/>
                  </a:moveTo>
                  <a:lnTo>
                    <a:pt x="705002" y="444500"/>
                  </a:lnTo>
                  <a:lnTo>
                    <a:pt x="706310" y="449491"/>
                  </a:lnTo>
                  <a:lnTo>
                    <a:pt x="706894" y="441960"/>
                  </a:lnTo>
                  <a:close/>
                </a:path>
                <a:path w="742950" h="570230">
                  <a:moveTo>
                    <a:pt x="708215" y="451345"/>
                  </a:moveTo>
                  <a:lnTo>
                    <a:pt x="706323" y="449580"/>
                  </a:lnTo>
                  <a:lnTo>
                    <a:pt x="705993" y="453390"/>
                  </a:lnTo>
                  <a:lnTo>
                    <a:pt x="708215" y="451345"/>
                  </a:lnTo>
                  <a:close/>
                </a:path>
                <a:path w="742950" h="570230">
                  <a:moveTo>
                    <a:pt x="712939" y="539838"/>
                  </a:moveTo>
                  <a:lnTo>
                    <a:pt x="712774" y="539813"/>
                  </a:lnTo>
                  <a:lnTo>
                    <a:pt x="712812" y="540702"/>
                  </a:lnTo>
                  <a:lnTo>
                    <a:pt x="712939" y="539838"/>
                  </a:lnTo>
                  <a:close/>
                </a:path>
                <a:path w="742950" h="570230">
                  <a:moveTo>
                    <a:pt x="733209" y="409867"/>
                  </a:moveTo>
                  <a:lnTo>
                    <a:pt x="730173" y="396240"/>
                  </a:lnTo>
                  <a:lnTo>
                    <a:pt x="730719" y="389890"/>
                  </a:lnTo>
                  <a:lnTo>
                    <a:pt x="730885" y="384810"/>
                  </a:lnTo>
                  <a:lnTo>
                    <a:pt x="730770" y="375920"/>
                  </a:lnTo>
                  <a:lnTo>
                    <a:pt x="730478" y="370840"/>
                  </a:lnTo>
                  <a:lnTo>
                    <a:pt x="729056" y="367030"/>
                  </a:lnTo>
                  <a:lnTo>
                    <a:pt x="727138" y="361950"/>
                  </a:lnTo>
                  <a:lnTo>
                    <a:pt x="727075" y="358140"/>
                  </a:lnTo>
                  <a:lnTo>
                    <a:pt x="726160" y="356870"/>
                  </a:lnTo>
                  <a:lnTo>
                    <a:pt x="724319" y="354330"/>
                  </a:lnTo>
                  <a:lnTo>
                    <a:pt x="722477" y="351790"/>
                  </a:lnTo>
                  <a:lnTo>
                    <a:pt x="721855" y="347980"/>
                  </a:lnTo>
                  <a:lnTo>
                    <a:pt x="723912" y="346710"/>
                  </a:lnTo>
                  <a:lnTo>
                    <a:pt x="724789" y="344170"/>
                  </a:lnTo>
                  <a:lnTo>
                    <a:pt x="724801" y="341630"/>
                  </a:lnTo>
                  <a:lnTo>
                    <a:pt x="724916" y="331470"/>
                  </a:lnTo>
                  <a:lnTo>
                    <a:pt x="724992" y="327660"/>
                  </a:lnTo>
                  <a:lnTo>
                    <a:pt x="724649" y="323850"/>
                  </a:lnTo>
                  <a:lnTo>
                    <a:pt x="724179" y="318770"/>
                  </a:lnTo>
                  <a:lnTo>
                    <a:pt x="723595" y="317500"/>
                  </a:lnTo>
                  <a:lnTo>
                    <a:pt x="721283" y="312420"/>
                  </a:lnTo>
                  <a:lnTo>
                    <a:pt x="723684" y="311150"/>
                  </a:lnTo>
                  <a:lnTo>
                    <a:pt x="721804" y="306070"/>
                  </a:lnTo>
                  <a:lnTo>
                    <a:pt x="720864" y="303530"/>
                  </a:lnTo>
                  <a:lnTo>
                    <a:pt x="719035" y="297180"/>
                  </a:lnTo>
                  <a:lnTo>
                    <a:pt x="718312" y="294640"/>
                  </a:lnTo>
                  <a:lnTo>
                    <a:pt x="716661" y="287020"/>
                  </a:lnTo>
                  <a:lnTo>
                    <a:pt x="716597" y="278130"/>
                  </a:lnTo>
                  <a:lnTo>
                    <a:pt x="714044" y="275590"/>
                  </a:lnTo>
                  <a:lnTo>
                    <a:pt x="713790" y="274320"/>
                  </a:lnTo>
                  <a:lnTo>
                    <a:pt x="713524" y="273050"/>
                  </a:lnTo>
                  <a:lnTo>
                    <a:pt x="713003" y="270510"/>
                  </a:lnTo>
                  <a:lnTo>
                    <a:pt x="712152" y="266395"/>
                  </a:lnTo>
                  <a:lnTo>
                    <a:pt x="713270" y="266700"/>
                  </a:lnTo>
                  <a:lnTo>
                    <a:pt x="711860" y="265023"/>
                  </a:lnTo>
                  <a:lnTo>
                    <a:pt x="711746" y="264452"/>
                  </a:lnTo>
                  <a:lnTo>
                    <a:pt x="711619" y="264337"/>
                  </a:lnTo>
                  <a:lnTo>
                    <a:pt x="711530" y="264629"/>
                  </a:lnTo>
                  <a:lnTo>
                    <a:pt x="711034" y="264045"/>
                  </a:lnTo>
                  <a:lnTo>
                    <a:pt x="711034" y="266103"/>
                  </a:lnTo>
                  <a:lnTo>
                    <a:pt x="709549" y="270510"/>
                  </a:lnTo>
                  <a:lnTo>
                    <a:pt x="708431" y="265430"/>
                  </a:lnTo>
                  <a:lnTo>
                    <a:pt x="711034" y="266103"/>
                  </a:lnTo>
                  <a:lnTo>
                    <a:pt x="711034" y="264045"/>
                  </a:lnTo>
                  <a:lnTo>
                    <a:pt x="710057" y="262890"/>
                  </a:lnTo>
                  <a:lnTo>
                    <a:pt x="711619" y="264337"/>
                  </a:lnTo>
                  <a:lnTo>
                    <a:pt x="711682" y="264160"/>
                  </a:lnTo>
                  <a:lnTo>
                    <a:pt x="711746" y="264452"/>
                  </a:lnTo>
                  <a:lnTo>
                    <a:pt x="714159" y="266700"/>
                  </a:lnTo>
                  <a:lnTo>
                    <a:pt x="713816" y="264160"/>
                  </a:lnTo>
                  <a:lnTo>
                    <a:pt x="713651" y="262890"/>
                  </a:lnTo>
                  <a:lnTo>
                    <a:pt x="712800" y="256540"/>
                  </a:lnTo>
                  <a:lnTo>
                    <a:pt x="711771" y="248920"/>
                  </a:lnTo>
                  <a:lnTo>
                    <a:pt x="709269" y="236220"/>
                  </a:lnTo>
                  <a:lnTo>
                    <a:pt x="708533" y="232410"/>
                  </a:lnTo>
                  <a:lnTo>
                    <a:pt x="704557" y="215900"/>
                  </a:lnTo>
                  <a:lnTo>
                    <a:pt x="703503" y="212090"/>
                  </a:lnTo>
                  <a:lnTo>
                    <a:pt x="699973" y="199390"/>
                  </a:lnTo>
                  <a:lnTo>
                    <a:pt x="700201" y="195580"/>
                  </a:lnTo>
                  <a:lnTo>
                    <a:pt x="700354" y="193040"/>
                  </a:lnTo>
                  <a:lnTo>
                    <a:pt x="700074" y="191770"/>
                  </a:lnTo>
                  <a:lnTo>
                    <a:pt x="698385" y="184150"/>
                  </a:lnTo>
                  <a:lnTo>
                    <a:pt x="695693" y="175260"/>
                  </a:lnTo>
                  <a:lnTo>
                    <a:pt x="693940" y="165100"/>
                  </a:lnTo>
                  <a:lnTo>
                    <a:pt x="693432" y="163830"/>
                  </a:lnTo>
                  <a:lnTo>
                    <a:pt x="691362" y="158750"/>
                  </a:lnTo>
                  <a:lnTo>
                    <a:pt x="690651" y="156210"/>
                  </a:lnTo>
                  <a:lnTo>
                    <a:pt x="689229" y="151130"/>
                  </a:lnTo>
                  <a:lnTo>
                    <a:pt x="686612" y="144780"/>
                  </a:lnTo>
                  <a:lnTo>
                    <a:pt x="682574" y="139700"/>
                  </a:lnTo>
                  <a:lnTo>
                    <a:pt x="684784" y="138430"/>
                  </a:lnTo>
                  <a:lnTo>
                    <a:pt x="682396" y="130810"/>
                  </a:lnTo>
                  <a:lnTo>
                    <a:pt x="679551" y="121920"/>
                  </a:lnTo>
                  <a:lnTo>
                    <a:pt x="673163" y="101600"/>
                  </a:lnTo>
                  <a:lnTo>
                    <a:pt x="671436" y="96520"/>
                  </a:lnTo>
                  <a:lnTo>
                    <a:pt x="670560" y="93980"/>
                  </a:lnTo>
                  <a:lnTo>
                    <a:pt x="667207" y="96520"/>
                  </a:lnTo>
                  <a:lnTo>
                    <a:pt x="666445" y="95250"/>
                  </a:lnTo>
                  <a:lnTo>
                    <a:pt x="663371" y="90170"/>
                  </a:lnTo>
                  <a:lnTo>
                    <a:pt x="665403" y="88900"/>
                  </a:lnTo>
                  <a:lnTo>
                    <a:pt x="662051" y="85090"/>
                  </a:lnTo>
                  <a:lnTo>
                    <a:pt x="660920" y="83820"/>
                  </a:lnTo>
                  <a:lnTo>
                    <a:pt x="656653" y="83820"/>
                  </a:lnTo>
                  <a:lnTo>
                    <a:pt x="655510" y="83400"/>
                  </a:lnTo>
                  <a:lnTo>
                    <a:pt x="655510" y="95250"/>
                  </a:lnTo>
                  <a:lnTo>
                    <a:pt x="651814" y="94335"/>
                  </a:lnTo>
                  <a:lnTo>
                    <a:pt x="651243" y="85090"/>
                  </a:lnTo>
                  <a:lnTo>
                    <a:pt x="653986" y="90170"/>
                  </a:lnTo>
                  <a:lnTo>
                    <a:pt x="655510" y="95250"/>
                  </a:lnTo>
                  <a:lnTo>
                    <a:pt x="655510" y="83400"/>
                  </a:lnTo>
                  <a:lnTo>
                    <a:pt x="653262" y="82550"/>
                  </a:lnTo>
                  <a:lnTo>
                    <a:pt x="652170" y="77470"/>
                  </a:lnTo>
                  <a:lnTo>
                    <a:pt x="650328" y="77470"/>
                  </a:lnTo>
                  <a:lnTo>
                    <a:pt x="649008" y="72390"/>
                  </a:lnTo>
                  <a:lnTo>
                    <a:pt x="652868" y="76200"/>
                  </a:lnTo>
                  <a:lnTo>
                    <a:pt x="657313" y="78740"/>
                  </a:lnTo>
                  <a:lnTo>
                    <a:pt x="661924" y="80010"/>
                  </a:lnTo>
                  <a:lnTo>
                    <a:pt x="658634" y="72390"/>
                  </a:lnTo>
                  <a:lnTo>
                    <a:pt x="652056" y="69850"/>
                  </a:lnTo>
                  <a:lnTo>
                    <a:pt x="648754" y="68580"/>
                  </a:lnTo>
                  <a:lnTo>
                    <a:pt x="648792" y="62230"/>
                  </a:lnTo>
                  <a:lnTo>
                    <a:pt x="645795" y="55880"/>
                  </a:lnTo>
                  <a:lnTo>
                    <a:pt x="645198" y="54610"/>
                  </a:lnTo>
                  <a:lnTo>
                    <a:pt x="643648" y="53340"/>
                  </a:lnTo>
                  <a:lnTo>
                    <a:pt x="640549" y="50800"/>
                  </a:lnTo>
                  <a:lnTo>
                    <a:pt x="638886" y="52311"/>
                  </a:lnTo>
                  <a:lnTo>
                    <a:pt x="637006" y="49530"/>
                  </a:lnTo>
                  <a:lnTo>
                    <a:pt x="636143" y="48260"/>
                  </a:lnTo>
                  <a:lnTo>
                    <a:pt x="639876" y="50800"/>
                  </a:lnTo>
                  <a:lnTo>
                    <a:pt x="637857" y="48260"/>
                  </a:lnTo>
                  <a:lnTo>
                    <a:pt x="635838" y="45720"/>
                  </a:lnTo>
                  <a:lnTo>
                    <a:pt x="632955" y="43180"/>
                  </a:lnTo>
                  <a:lnTo>
                    <a:pt x="630389" y="42329"/>
                  </a:lnTo>
                  <a:lnTo>
                    <a:pt x="631291" y="44450"/>
                  </a:lnTo>
                  <a:lnTo>
                    <a:pt x="632675" y="45720"/>
                  </a:lnTo>
                  <a:lnTo>
                    <a:pt x="629081" y="45720"/>
                  </a:lnTo>
                  <a:lnTo>
                    <a:pt x="625373" y="41910"/>
                  </a:lnTo>
                  <a:lnTo>
                    <a:pt x="623671" y="44450"/>
                  </a:lnTo>
                  <a:lnTo>
                    <a:pt x="626237" y="45720"/>
                  </a:lnTo>
                  <a:lnTo>
                    <a:pt x="626770" y="45720"/>
                  </a:lnTo>
                  <a:lnTo>
                    <a:pt x="628954" y="48260"/>
                  </a:lnTo>
                  <a:lnTo>
                    <a:pt x="626135" y="49530"/>
                  </a:lnTo>
                  <a:lnTo>
                    <a:pt x="619429" y="43180"/>
                  </a:lnTo>
                  <a:lnTo>
                    <a:pt x="619137" y="40640"/>
                  </a:lnTo>
                  <a:lnTo>
                    <a:pt x="618807" y="36830"/>
                  </a:lnTo>
                  <a:lnTo>
                    <a:pt x="626592" y="41910"/>
                  </a:lnTo>
                  <a:lnTo>
                    <a:pt x="624408" y="36830"/>
                  </a:lnTo>
                  <a:lnTo>
                    <a:pt x="613740" y="34290"/>
                  </a:lnTo>
                  <a:lnTo>
                    <a:pt x="613003" y="34290"/>
                  </a:lnTo>
                  <a:lnTo>
                    <a:pt x="615454" y="38100"/>
                  </a:lnTo>
                  <a:lnTo>
                    <a:pt x="612775" y="39370"/>
                  </a:lnTo>
                  <a:lnTo>
                    <a:pt x="618121" y="41910"/>
                  </a:lnTo>
                  <a:lnTo>
                    <a:pt x="616216" y="43180"/>
                  </a:lnTo>
                  <a:lnTo>
                    <a:pt x="623938" y="48260"/>
                  </a:lnTo>
                  <a:lnTo>
                    <a:pt x="626427" y="54610"/>
                  </a:lnTo>
                  <a:lnTo>
                    <a:pt x="634085" y="60960"/>
                  </a:lnTo>
                  <a:lnTo>
                    <a:pt x="633869" y="55880"/>
                  </a:lnTo>
                  <a:lnTo>
                    <a:pt x="637603" y="60960"/>
                  </a:lnTo>
                  <a:lnTo>
                    <a:pt x="644144" y="63500"/>
                  </a:lnTo>
                  <a:lnTo>
                    <a:pt x="644499" y="69850"/>
                  </a:lnTo>
                  <a:lnTo>
                    <a:pt x="642213" y="67310"/>
                  </a:lnTo>
                  <a:lnTo>
                    <a:pt x="642137" y="69850"/>
                  </a:lnTo>
                  <a:lnTo>
                    <a:pt x="640918" y="71120"/>
                  </a:lnTo>
                  <a:lnTo>
                    <a:pt x="642073" y="71120"/>
                  </a:lnTo>
                  <a:lnTo>
                    <a:pt x="643750" y="72390"/>
                  </a:lnTo>
                  <a:lnTo>
                    <a:pt x="643991" y="72999"/>
                  </a:lnTo>
                  <a:lnTo>
                    <a:pt x="645566" y="72390"/>
                  </a:lnTo>
                  <a:lnTo>
                    <a:pt x="648881" y="86360"/>
                  </a:lnTo>
                  <a:lnTo>
                    <a:pt x="650798" y="87630"/>
                  </a:lnTo>
                  <a:lnTo>
                    <a:pt x="649668" y="87630"/>
                  </a:lnTo>
                  <a:lnTo>
                    <a:pt x="651586" y="94272"/>
                  </a:lnTo>
                  <a:lnTo>
                    <a:pt x="650379" y="93980"/>
                  </a:lnTo>
                  <a:lnTo>
                    <a:pt x="650582" y="99060"/>
                  </a:lnTo>
                  <a:lnTo>
                    <a:pt x="654164" y="105410"/>
                  </a:lnTo>
                  <a:lnTo>
                    <a:pt x="658291" y="113030"/>
                  </a:lnTo>
                  <a:lnTo>
                    <a:pt x="661657" y="120650"/>
                  </a:lnTo>
                  <a:lnTo>
                    <a:pt x="662927" y="128270"/>
                  </a:lnTo>
                  <a:lnTo>
                    <a:pt x="666191" y="135890"/>
                  </a:lnTo>
                  <a:lnTo>
                    <a:pt x="670344" y="143510"/>
                  </a:lnTo>
                  <a:lnTo>
                    <a:pt x="674281" y="148590"/>
                  </a:lnTo>
                  <a:lnTo>
                    <a:pt x="676198" y="156210"/>
                  </a:lnTo>
                  <a:lnTo>
                    <a:pt x="669582" y="149860"/>
                  </a:lnTo>
                  <a:lnTo>
                    <a:pt x="673493" y="156210"/>
                  </a:lnTo>
                  <a:lnTo>
                    <a:pt x="669391" y="154940"/>
                  </a:lnTo>
                  <a:lnTo>
                    <a:pt x="668489" y="158750"/>
                  </a:lnTo>
                  <a:lnTo>
                    <a:pt x="669709" y="158750"/>
                  </a:lnTo>
                  <a:lnTo>
                    <a:pt x="671182" y="162560"/>
                  </a:lnTo>
                  <a:lnTo>
                    <a:pt x="672706" y="166370"/>
                  </a:lnTo>
                  <a:lnTo>
                    <a:pt x="674624" y="163830"/>
                  </a:lnTo>
                  <a:lnTo>
                    <a:pt x="675982" y="171450"/>
                  </a:lnTo>
                  <a:lnTo>
                    <a:pt x="679399" y="187960"/>
                  </a:lnTo>
                  <a:lnTo>
                    <a:pt x="680466" y="191770"/>
                  </a:lnTo>
                  <a:lnTo>
                    <a:pt x="677430" y="191770"/>
                  </a:lnTo>
                  <a:lnTo>
                    <a:pt x="676643" y="194310"/>
                  </a:lnTo>
                  <a:lnTo>
                    <a:pt x="680478" y="199390"/>
                  </a:lnTo>
                  <a:lnTo>
                    <a:pt x="683806" y="207010"/>
                  </a:lnTo>
                  <a:lnTo>
                    <a:pt x="684580" y="214680"/>
                  </a:lnTo>
                  <a:lnTo>
                    <a:pt x="684695" y="215900"/>
                  </a:lnTo>
                  <a:lnTo>
                    <a:pt x="687654" y="214630"/>
                  </a:lnTo>
                  <a:lnTo>
                    <a:pt x="687057" y="212090"/>
                  </a:lnTo>
                  <a:lnTo>
                    <a:pt x="690130" y="212090"/>
                  </a:lnTo>
                  <a:lnTo>
                    <a:pt x="690880" y="213360"/>
                  </a:lnTo>
                  <a:lnTo>
                    <a:pt x="692581" y="215900"/>
                  </a:lnTo>
                  <a:lnTo>
                    <a:pt x="692759" y="218440"/>
                  </a:lnTo>
                  <a:lnTo>
                    <a:pt x="689902" y="219710"/>
                  </a:lnTo>
                  <a:lnTo>
                    <a:pt x="685152" y="219710"/>
                  </a:lnTo>
                  <a:lnTo>
                    <a:pt x="686346" y="227838"/>
                  </a:lnTo>
                  <a:lnTo>
                    <a:pt x="687908" y="229870"/>
                  </a:lnTo>
                  <a:lnTo>
                    <a:pt x="680885" y="233680"/>
                  </a:lnTo>
                  <a:lnTo>
                    <a:pt x="681075" y="236220"/>
                  </a:lnTo>
                  <a:lnTo>
                    <a:pt x="680377" y="234950"/>
                  </a:lnTo>
                  <a:lnTo>
                    <a:pt x="679932" y="233680"/>
                  </a:lnTo>
                  <a:lnTo>
                    <a:pt x="679246" y="232410"/>
                  </a:lnTo>
                  <a:lnTo>
                    <a:pt x="678967" y="235699"/>
                  </a:lnTo>
                  <a:lnTo>
                    <a:pt x="676694" y="234950"/>
                  </a:lnTo>
                  <a:lnTo>
                    <a:pt x="673493" y="240030"/>
                  </a:lnTo>
                  <a:lnTo>
                    <a:pt x="674687" y="243840"/>
                  </a:lnTo>
                  <a:lnTo>
                    <a:pt x="676363" y="245110"/>
                  </a:lnTo>
                  <a:lnTo>
                    <a:pt x="677799" y="246316"/>
                  </a:lnTo>
                  <a:lnTo>
                    <a:pt x="679932" y="238391"/>
                  </a:lnTo>
                  <a:lnTo>
                    <a:pt x="681977" y="240030"/>
                  </a:lnTo>
                  <a:lnTo>
                    <a:pt x="682726" y="245110"/>
                  </a:lnTo>
                  <a:lnTo>
                    <a:pt x="678014" y="247370"/>
                  </a:lnTo>
                  <a:lnTo>
                    <a:pt x="678573" y="251460"/>
                  </a:lnTo>
                  <a:lnTo>
                    <a:pt x="676389" y="250190"/>
                  </a:lnTo>
                  <a:lnTo>
                    <a:pt x="678586" y="256540"/>
                  </a:lnTo>
                  <a:lnTo>
                    <a:pt x="680656" y="255270"/>
                  </a:lnTo>
                  <a:lnTo>
                    <a:pt x="683577" y="254000"/>
                  </a:lnTo>
                  <a:lnTo>
                    <a:pt x="682967" y="251460"/>
                  </a:lnTo>
                  <a:lnTo>
                    <a:pt x="682345" y="248920"/>
                  </a:lnTo>
                  <a:lnTo>
                    <a:pt x="688225" y="251460"/>
                  </a:lnTo>
                  <a:lnTo>
                    <a:pt x="683856" y="254000"/>
                  </a:lnTo>
                  <a:lnTo>
                    <a:pt x="686155" y="261620"/>
                  </a:lnTo>
                  <a:lnTo>
                    <a:pt x="689622" y="264160"/>
                  </a:lnTo>
                  <a:lnTo>
                    <a:pt x="685355" y="257810"/>
                  </a:lnTo>
                  <a:lnTo>
                    <a:pt x="688340" y="257810"/>
                  </a:lnTo>
                  <a:lnTo>
                    <a:pt x="690968" y="256540"/>
                  </a:lnTo>
                  <a:lnTo>
                    <a:pt x="691934" y="261620"/>
                  </a:lnTo>
                  <a:lnTo>
                    <a:pt x="693026" y="265430"/>
                  </a:lnTo>
                  <a:lnTo>
                    <a:pt x="694029" y="273050"/>
                  </a:lnTo>
                  <a:lnTo>
                    <a:pt x="690257" y="270510"/>
                  </a:lnTo>
                  <a:lnTo>
                    <a:pt x="688632" y="273050"/>
                  </a:lnTo>
                  <a:lnTo>
                    <a:pt x="687946" y="271780"/>
                  </a:lnTo>
                  <a:lnTo>
                    <a:pt x="687070" y="267970"/>
                  </a:lnTo>
                  <a:lnTo>
                    <a:pt x="686765" y="266700"/>
                  </a:lnTo>
                  <a:lnTo>
                    <a:pt x="688594" y="266700"/>
                  </a:lnTo>
                  <a:lnTo>
                    <a:pt x="685812" y="264160"/>
                  </a:lnTo>
                  <a:lnTo>
                    <a:pt x="683691" y="265430"/>
                  </a:lnTo>
                  <a:lnTo>
                    <a:pt x="681824" y="267970"/>
                  </a:lnTo>
                  <a:lnTo>
                    <a:pt x="679780" y="265430"/>
                  </a:lnTo>
                  <a:lnTo>
                    <a:pt x="678726" y="274320"/>
                  </a:lnTo>
                  <a:lnTo>
                    <a:pt x="682523" y="272592"/>
                  </a:lnTo>
                  <a:lnTo>
                    <a:pt x="682205" y="271780"/>
                  </a:lnTo>
                  <a:lnTo>
                    <a:pt x="682967" y="272389"/>
                  </a:lnTo>
                  <a:lnTo>
                    <a:pt x="684314" y="271780"/>
                  </a:lnTo>
                  <a:lnTo>
                    <a:pt x="684415" y="273545"/>
                  </a:lnTo>
                  <a:lnTo>
                    <a:pt x="686955" y="275590"/>
                  </a:lnTo>
                  <a:lnTo>
                    <a:pt x="688073" y="274320"/>
                  </a:lnTo>
                  <a:lnTo>
                    <a:pt x="691489" y="279400"/>
                  </a:lnTo>
                  <a:lnTo>
                    <a:pt x="689610" y="283210"/>
                  </a:lnTo>
                  <a:lnTo>
                    <a:pt x="686435" y="287020"/>
                  </a:lnTo>
                  <a:lnTo>
                    <a:pt x="685927" y="292100"/>
                  </a:lnTo>
                  <a:lnTo>
                    <a:pt x="689559" y="293370"/>
                  </a:lnTo>
                  <a:lnTo>
                    <a:pt x="693039" y="297180"/>
                  </a:lnTo>
                  <a:lnTo>
                    <a:pt x="696468" y="299720"/>
                  </a:lnTo>
                  <a:lnTo>
                    <a:pt x="699985" y="297180"/>
                  </a:lnTo>
                  <a:lnTo>
                    <a:pt x="701268" y="299720"/>
                  </a:lnTo>
                  <a:lnTo>
                    <a:pt x="702919" y="302260"/>
                  </a:lnTo>
                  <a:lnTo>
                    <a:pt x="702678" y="306070"/>
                  </a:lnTo>
                  <a:lnTo>
                    <a:pt x="698703" y="303530"/>
                  </a:lnTo>
                  <a:lnTo>
                    <a:pt x="700468" y="311150"/>
                  </a:lnTo>
                  <a:lnTo>
                    <a:pt x="699452" y="309880"/>
                  </a:lnTo>
                  <a:lnTo>
                    <a:pt x="696404" y="306070"/>
                  </a:lnTo>
                  <a:lnTo>
                    <a:pt x="696849" y="309880"/>
                  </a:lnTo>
                  <a:lnTo>
                    <a:pt x="691832" y="304800"/>
                  </a:lnTo>
                  <a:lnTo>
                    <a:pt x="691794" y="323850"/>
                  </a:lnTo>
                  <a:lnTo>
                    <a:pt x="690727" y="322580"/>
                  </a:lnTo>
                  <a:lnTo>
                    <a:pt x="689648" y="321310"/>
                  </a:lnTo>
                  <a:lnTo>
                    <a:pt x="689610" y="321437"/>
                  </a:lnTo>
                  <a:lnTo>
                    <a:pt x="690130" y="317500"/>
                  </a:lnTo>
                  <a:lnTo>
                    <a:pt x="691794" y="323850"/>
                  </a:lnTo>
                  <a:lnTo>
                    <a:pt x="691794" y="304876"/>
                  </a:lnTo>
                  <a:lnTo>
                    <a:pt x="689876" y="308610"/>
                  </a:lnTo>
                  <a:lnTo>
                    <a:pt x="688314" y="316230"/>
                  </a:lnTo>
                  <a:lnTo>
                    <a:pt x="686879" y="318770"/>
                  </a:lnTo>
                  <a:lnTo>
                    <a:pt x="688822" y="324243"/>
                  </a:lnTo>
                  <a:lnTo>
                    <a:pt x="689241" y="324243"/>
                  </a:lnTo>
                  <a:lnTo>
                    <a:pt x="689483" y="324243"/>
                  </a:lnTo>
                  <a:lnTo>
                    <a:pt x="689673" y="322580"/>
                  </a:lnTo>
                  <a:lnTo>
                    <a:pt x="694029" y="327660"/>
                  </a:lnTo>
                  <a:lnTo>
                    <a:pt x="695337" y="331470"/>
                  </a:lnTo>
                  <a:lnTo>
                    <a:pt x="696036" y="336550"/>
                  </a:lnTo>
                  <a:lnTo>
                    <a:pt x="693140" y="341630"/>
                  </a:lnTo>
                  <a:lnTo>
                    <a:pt x="692200" y="341630"/>
                  </a:lnTo>
                  <a:lnTo>
                    <a:pt x="691032" y="340017"/>
                  </a:lnTo>
                  <a:lnTo>
                    <a:pt x="687324" y="337820"/>
                  </a:lnTo>
                  <a:lnTo>
                    <a:pt x="688911" y="341630"/>
                  </a:lnTo>
                  <a:lnTo>
                    <a:pt x="691045" y="342900"/>
                  </a:lnTo>
                  <a:lnTo>
                    <a:pt x="694410" y="345440"/>
                  </a:lnTo>
                  <a:lnTo>
                    <a:pt x="697128" y="346710"/>
                  </a:lnTo>
                  <a:lnTo>
                    <a:pt x="698385" y="350520"/>
                  </a:lnTo>
                  <a:lnTo>
                    <a:pt x="696036" y="353060"/>
                  </a:lnTo>
                  <a:lnTo>
                    <a:pt x="696620" y="354330"/>
                  </a:lnTo>
                  <a:lnTo>
                    <a:pt x="693826" y="349250"/>
                  </a:lnTo>
                  <a:lnTo>
                    <a:pt x="695439" y="356870"/>
                  </a:lnTo>
                  <a:lnTo>
                    <a:pt x="688479" y="350520"/>
                  </a:lnTo>
                  <a:lnTo>
                    <a:pt x="690664" y="358140"/>
                  </a:lnTo>
                  <a:lnTo>
                    <a:pt x="693686" y="360680"/>
                  </a:lnTo>
                  <a:lnTo>
                    <a:pt x="693394" y="361950"/>
                  </a:lnTo>
                  <a:lnTo>
                    <a:pt x="693127" y="362229"/>
                  </a:lnTo>
                  <a:lnTo>
                    <a:pt x="693153" y="367030"/>
                  </a:lnTo>
                  <a:lnTo>
                    <a:pt x="694055" y="368300"/>
                  </a:lnTo>
                  <a:lnTo>
                    <a:pt x="692264" y="369570"/>
                  </a:lnTo>
                  <a:lnTo>
                    <a:pt x="693788" y="373380"/>
                  </a:lnTo>
                  <a:lnTo>
                    <a:pt x="695375" y="374269"/>
                  </a:lnTo>
                  <a:lnTo>
                    <a:pt x="696175" y="370840"/>
                  </a:lnTo>
                  <a:lnTo>
                    <a:pt x="699173" y="367030"/>
                  </a:lnTo>
                  <a:lnTo>
                    <a:pt x="699795" y="375920"/>
                  </a:lnTo>
                  <a:lnTo>
                    <a:pt x="700405" y="377190"/>
                  </a:lnTo>
                  <a:lnTo>
                    <a:pt x="699198" y="377190"/>
                  </a:lnTo>
                  <a:lnTo>
                    <a:pt x="697484" y="377190"/>
                  </a:lnTo>
                  <a:lnTo>
                    <a:pt x="698296" y="375920"/>
                  </a:lnTo>
                  <a:lnTo>
                    <a:pt x="695375" y="374269"/>
                  </a:lnTo>
                  <a:lnTo>
                    <a:pt x="694677" y="377190"/>
                  </a:lnTo>
                  <a:lnTo>
                    <a:pt x="695579" y="377190"/>
                  </a:lnTo>
                  <a:lnTo>
                    <a:pt x="696480" y="378726"/>
                  </a:lnTo>
                  <a:lnTo>
                    <a:pt x="696658" y="378460"/>
                  </a:lnTo>
                  <a:lnTo>
                    <a:pt x="696595" y="378917"/>
                  </a:lnTo>
                  <a:lnTo>
                    <a:pt x="696836" y="379336"/>
                  </a:lnTo>
                  <a:lnTo>
                    <a:pt x="700735" y="386080"/>
                  </a:lnTo>
                  <a:lnTo>
                    <a:pt x="701014" y="389890"/>
                  </a:lnTo>
                  <a:lnTo>
                    <a:pt x="699490" y="392430"/>
                  </a:lnTo>
                  <a:lnTo>
                    <a:pt x="698881" y="394970"/>
                  </a:lnTo>
                  <a:lnTo>
                    <a:pt x="697966" y="396240"/>
                  </a:lnTo>
                  <a:lnTo>
                    <a:pt x="701268" y="397510"/>
                  </a:lnTo>
                  <a:lnTo>
                    <a:pt x="695236" y="398780"/>
                  </a:lnTo>
                  <a:lnTo>
                    <a:pt x="703326" y="405130"/>
                  </a:lnTo>
                  <a:lnTo>
                    <a:pt x="701878" y="409867"/>
                  </a:lnTo>
                  <a:lnTo>
                    <a:pt x="733209" y="409867"/>
                  </a:lnTo>
                  <a:close/>
                </a:path>
                <a:path w="742950" h="570230">
                  <a:moveTo>
                    <a:pt x="742607" y="543560"/>
                  </a:moveTo>
                  <a:lnTo>
                    <a:pt x="742391" y="543560"/>
                  </a:lnTo>
                  <a:lnTo>
                    <a:pt x="742530" y="542290"/>
                  </a:lnTo>
                  <a:lnTo>
                    <a:pt x="742530" y="541020"/>
                  </a:lnTo>
                  <a:lnTo>
                    <a:pt x="741578" y="497840"/>
                  </a:lnTo>
                  <a:lnTo>
                    <a:pt x="741057" y="494030"/>
                  </a:lnTo>
                  <a:lnTo>
                    <a:pt x="740206" y="487680"/>
                  </a:lnTo>
                  <a:lnTo>
                    <a:pt x="737958" y="477520"/>
                  </a:lnTo>
                  <a:lnTo>
                    <a:pt x="740740" y="476250"/>
                  </a:lnTo>
                  <a:lnTo>
                    <a:pt x="739635" y="467360"/>
                  </a:lnTo>
                  <a:lnTo>
                    <a:pt x="739470" y="466090"/>
                  </a:lnTo>
                  <a:lnTo>
                    <a:pt x="738212" y="455930"/>
                  </a:lnTo>
                  <a:lnTo>
                    <a:pt x="738111" y="454660"/>
                  </a:lnTo>
                  <a:lnTo>
                    <a:pt x="736688" y="436880"/>
                  </a:lnTo>
                  <a:lnTo>
                    <a:pt x="736600" y="435610"/>
                  </a:lnTo>
                  <a:lnTo>
                    <a:pt x="735368" y="424180"/>
                  </a:lnTo>
                  <a:lnTo>
                    <a:pt x="734555" y="416560"/>
                  </a:lnTo>
                  <a:lnTo>
                    <a:pt x="734415" y="415290"/>
                  </a:lnTo>
                  <a:lnTo>
                    <a:pt x="733285" y="410210"/>
                  </a:lnTo>
                  <a:lnTo>
                    <a:pt x="701776" y="410210"/>
                  </a:lnTo>
                  <a:lnTo>
                    <a:pt x="701560" y="410210"/>
                  </a:lnTo>
                  <a:lnTo>
                    <a:pt x="702868" y="417830"/>
                  </a:lnTo>
                  <a:lnTo>
                    <a:pt x="705878" y="416560"/>
                  </a:lnTo>
                  <a:lnTo>
                    <a:pt x="704862" y="424180"/>
                  </a:lnTo>
                  <a:lnTo>
                    <a:pt x="704151" y="422910"/>
                  </a:lnTo>
                  <a:lnTo>
                    <a:pt x="699897" y="415290"/>
                  </a:lnTo>
                  <a:lnTo>
                    <a:pt x="696849" y="417830"/>
                  </a:lnTo>
                  <a:lnTo>
                    <a:pt x="700697" y="421640"/>
                  </a:lnTo>
                  <a:lnTo>
                    <a:pt x="695185" y="426720"/>
                  </a:lnTo>
                  <a:lnTo>
                    <a:pt x="699960" y="429260"/>
                  </a:lnTo>
                  <a:lnTo>
                    <a:pt x="700963" y="422910"/>
                  </a:lnTo>
                  <a:lnTo>
                    <a:pt x="702945" y="429260"/>
                  </a:lnTo>
                  <a:lnTo>
                    <a:pt x="705065" y="430530"/>
                  </a:lnTo>
                  <a:lnTo>
                    <a:pt x="705192" y="438150"/>
                  </a:lnTo>
                  <a:lnTo>
                    <a:pt x="702945" y="429260"/>
                  </a:lnTo>
                  <a:lnTo>
                    <a:pt x="701649" y="434340"/>
                  </a:lnTo>
                  <a:lnTo>
                    <a:pt x="702487" y="438150"/>
                  </a:lnTo>
                  <a:lnTo>
                    <a:pt x="706285" y="441960"/>
                  </a:lnTo>
                  <a:lnTo>
                    <a:pt x="707059" y="438150"/>
                  </a:lnTo>
                  <a:lnTo>
                    <a:pt x="707313" y="436880"/>
                  </a:lnTo>
                  <a:lnTo>
                    <a:pt x="706589" y="440690"/>
                  </a:lnTo>
                  <a:lnTo>
                    <a:pt x="711301" y="445770"/>
                  </a:lnTo>
                  <a:lnTo>
                    <a:pt x="708761" y="450850"/>
                  </a:lnTo>
                  <a:lnTo>
                    <a:pt x="708215" y="451345"/>
                  </a:lnTo>
                  <a:lnTo>
                    <a:pt x="709028" y="452120"/>
                  </a:lnTo>
                  <a:lnTo>
                    <a:pt x="711949" y="454660"/>
                  </a:lnTo>
                  <a:lnTo>
                    <a:pt x="713943" y="458470"/>
                  </a:lnTo>
                  <a:lnTo>
                    <a:pt x="715251" y="454660"/>
                  </a:lnTo>
                  <a:lnTo>
                    <a:pt x="720572" y="458470"/>
                  </a:lnTo>
                  <a:lnTo>
                    <a:pt x="722553" y="462280"/>
                  </a:lnTo>
                  <a:lnTo>
                    <a:pt x="721906" y="466090"/>
                  </a:lnTo>
                  <a:lnTo>
                    <a:pt x="720877" y="464820"/>
                  </a:lnTo>
                  <a:lnTo>
                    <a:pt x="719328" y="462280"/>
                  </a:lnTo>
                  <a:lnTo>
                    <a:pt x="717118" y="462280"/>
                  </a:lnTo>
                  <a:lnTo>
                    <a:pt x="717892" y="467360"/>
                  </a:lnTo>
                  <a:lnTo>
                    <a:pt x="714451" y="467360"/>
                  </a:lnTo>
                  <a:lnTo>
                    <a:pt x="714133" y="466991"/>
                  </a:lnTo>
                  <a:lnTo>
                    <a:pt x="714133" y="540004"/>
                  </a:lnTo>
                  <a:lnTo>
                    <a:pt x="714133" y="466991"/>
                  </a:lnTo>
                  <a:lnTo>
                    <a:pt x="713079" y="465772"/>
                  </a:lnTo>
                  <a:lnTo>
                    <a:pt x="713079" y="539750"/>
                  </a:lnTo>
                  <a:lnTo>
                    <a:pt x="712965" y="540562"/>
                  </a:lnTo>
                  <a:lnTo>
                    <a:pt x="712927" y="540893"/>
                  </a:lnTo>
                  <a:lnTo>
                    <a:pt x="712914" y="541020"/>
                  </a:lnTo>
                  <a:lnTo>
                    <a:pt x="712774" y="541020"/>
                  </a:lnTo>
                  <a:lnTo>
                    <a:pt x="712774" y="540727"/>
                  </a:lnTo>
                  <a:lnTo>
                    <a:pt x="712762" y="539813"/>
                  </a:lnTo>
                  <a:lnTo>
                    <a:pt x="712965" y="539750"/>
                  </a:lnTo>
                  <a:lnTo>
                    <a:pt x="713079" y="465772"/>
                  </a:lnTo>
                  <a:lnTo>
                    <a:pt x="712266" y="464820"/>
                  </a:lnTo>
                  <a:lnTo>
                    <a:pt x="711174" y="463550"/>
                  </a:lnTo>
                  <a:lnTo>
                    <a:pt x="708075" y="459740"/>
                  </a:lnTo>
                  <a:lnTo>
                    <a:pt x="705142" y="461010"/>
                  </a:lnTo>
                  <a:lnTo>
                    <a:pt x="707097" y="464820"/>
                  </a:lnTo>
                  <a:lnTo>
                    <a:pt x="705624" y="463550"/>
                  </a:lnTo>
                  <a:lnTo>
                    <a:pt x="702957" y="462280"/>
                  </a:lnTo>
                  <a:lnTo>
                    <a:pt x="701687" y="464820"/>
                  </a:lnTo>
                  <a:lnTo>
                    <a:pt x="705269" y="466090"/>
                  </a:lnTo>
                  <a:lnTo>
                    <a:pt x="703732" y="472440"/>
                  </a:lnTo>
                  <a:lnTo>
                    <a:pt x="705294" y="472440"/>
                  </a:lnTo>
                  <a:lnTo>
                    <a:pt x="705866" y="475195"/>
                  </a:lnTo>
                  <a:lnTo>
                    <a:pt x="703580" y="473049"/>
                  </a:lnTo>
                  <a:lnTo>
                    <a:pt x="703110" y="474980"/>
                  </a:lnTo>
                  <a:lnTo>
                    <a:pt x="703973" y="476250"/>
                  </a:lnTo>
                  <a:lnTo>
                    <a:pt x="706069" y="476250"/>
                  </a:lnTo>
                  <a:lnTo>
                    <a:pt x="706335" y="477520"/>
                  </a:lnTo>
                  <a:lnTo>
                    <a:pt x="711365" y="480060"/>
                  </a:lnTo>
                  <a:lnTo>
                    <a:pt x="709828" y="487680"/>
                  </a:lnTo>
                  <a:lnTo>
                    <a:pt x="708825" y="485990"/>
                  </a:lnTo>
                  <a:lnTo>
                    <a:pt x="708825" y="541020"/>
                  </a:lnTo>
                  <a:lnTo>
                    <a:pt x="708761" y="539750"/>
                  </a:lnTo>
                  <a:lnTo>
                    <a:pt x="708825" y="541020"/>
                  </a:lnTo>
                  <a:lnTo>
                    <a:pt x="708825" y="485990"/>
                  </a:lnTo>
                  <a:lnTo>
                    <a:pt x="707580" y="483870"/>
                  </a:lnTo>
                  <a:lnTo>
                    <a:pt x="705853" y="488950"/>
                  </a:lnTo>
                  <a:lnTo>
                    <a:pt x="704100" y="487680"/>
                  </a:lnTo>
                  <a:lnTo>
                    <a:pt x="703021" y="491490"/>
                  </a:lnTo>
                  <a:lnTo>
                    <a:pt x="707669" y="488950"/>
                  </a:lnTo>
                  <a:lnTo>
                    <a:pt x="706221" y="494030"/>
                  </a:lnTo>
                  <a:lnTo>
                    <a:pt x="705777" y="493712"/>
                  </a:lnTo>
                  <a:lnTo>
                    <a:pt x="705777" y="521017"/>
                  </a:lnTo>
                  <a:lnTo>
                    <a:pt x="704075" y="519430"/>
                  </a:lnTo>
                  <a:lnTo>
                    <a:pt x="704253" y="519430"/>
                  </a:lnTo>
                  <a:lnTo>
                    <a:pt x="705472" y="517232"/>
                  </a:lnTo>
                  <a:lnTo>
                    <a:pt x="705777" y="521017"/>
                  </a:lnTo>
                  <a:lnTo>
                    <a:pt x="705777" y="493712"/>
                  </a:lnTo>
                  <a:lnTo>
                    <a:pt x="704443" y="492760"/>
                  </a:lnTo>
                  <a:lnTo>
                    <a:pt x="704570" y="499110"/>
                  </a:lnTo>
                  <a:lnTo>
                    <a:pt x="704875" y="508000"/>
                  </a:lnTo>
                  <a:lnTo>
                    <a:pt x="705116" y="512038"/>
                  </a:lnTo>
                  <a:lnTo>
                    <a:pt x="701636" y="514350"/>
                  </a:lnTo>
                  <a:lnTo>
                    <a:pt x="700112" y="511810"/>
                  </a:lnTo>
                  <a:lnTo>
                    <a:pt x="700595" y="509270"/>
                  </a:lnTo>
                  <a:lnTo>
                    <a:pt x="700836" y="508000"/>
                  </a:lnTo>
                  <a:lnTo>
                    <a:pt x="698398" y="509270"/>
                  </a:lnTo>
                  <a:lnTo>
                    <a:pt x="694969" y="505460"/>
                  </a:lnTo>
                  <a:lnTo>
                    <a:pt x="692531" y="499110"/>
                  </a:lnTo>
                  <a:lnTo>
                    <a:pt x="696315" y="497840"/>
                  </a:lnTo>
                  <a:lnTo>
                    <a:pt x="693254" y="494030"/>
                  </a:lnTo>
                  <a:lnTo>
                    <a:pt x="693356" y="497840"/>
                  </a:lnTo>
                  <a:lnTo>
                    <a:pt x="692226" y="492760"/>
                  </a:lnTo>
                  <a:lnTo>
                    <a:pt x="689470" y="485140"/>
                  </a:lnTo>
                  <a:lnTo>
                    <a:pt x="688848" y="483870"/>
                  </a:lnTo>
                  <a:lnTo>
                    <a:pt x="686346" y="478790"/>
                  </a:lnTo>
                  <a:lnTo>
                    <a:pt x="685723" y="477520"/>
                  </a:lnTo>
                  <a:lnTo>
                    <a:pt x="681621" y="471170"/>
                  </a:lnTo>
                  <a:lnTo>
                    <a:pt x="682739" y="476250"/>
                  </a:lnTo>
                  <a:lnTo>
                    <a:pt x="681507" y="476250"/>
                  </a:lnTo>
                  <a:lnTo>
                    <a:pt x="679513" y="477520"/>
                  </a:lnTo>
                  <a:lnTo>
                    <a:pt x="675220" y="478790"/>
                  </a:lnTo>
                  <a:lnTo>
                    <a:pt x="679259" y="474980"/>
                  </a:lnTo>
                  <a:lnTo>
                    <a:pt x="675436" y="473710"/>
                  </a:lnTo>
                  <a:lnTo>
                    <a:pt x="676757" y="472440"/>
                  </a:lnTo>
                  <a:lnTo>
                    <a:pt x="676211" y="467360"/>
                  </a:lnTo>
                  <a:lnTo>
                    <a:pt x="679284" y="471170"/>
                  </a:lnTo>
                  <a:lnTo>
                    <a:pt x="678319" y="467360"/>
                  </a:lnTo>
                  <a:lnTo>
                    <a:pt x="676719" y="461010"/>
                  </a:lnTo>
                  <a:lnTo>
                    <a:pt x="671410" y="450850"/>
                  </a:lnTo>
                  <a:lnTo>
                    <a:pt x="667296" y="444500"/>
                  </a:lnTo>
                  <a:lnTo>
                    <a:pt x="664832" y="440690"/>
                  </a:lnTo>
                  <a:lnTo>
                    <a:pt x="658431" y="430530"/>
                  </a:lnTo>
                  <a:lnTo>
                    <a:pt x="657288" y="429260"/>
                  </a:lnTo>
                  <a:lnTo>
                    <a:pt x="656145" y="427990"/>
                  </a:lnTo>
                  <a:lnTo>
                    <a:pt x="656107" y="429260"/>
                  </a:lnTo>
                  <a:lnTo>
                    <a:pt x="654342" y="429260"/>
                  </a:lnTo>
                  <a:lnTo>
                    <a:pt x="651344" y="421640"/>
                  </a:lnTo>
                  <a:lnTo>
                    <a:pt x="648843" y="417830"/>
                  </a:lnTo>
                  <a:lnTo>
                    <a:pt x="646341" y="414020"/>
                  </a:lnTo>
                  <a:lnTo>
                    <a:pt x="645198" y="412750"/>
                  </a:lnTo>
                  <a:lnTo>
                    <a:pt x="640651" y="407670"/>
                  </a:lnTo>
                  <a:lnTo>
                    <a:pt x="637616" y="403860"/>
                  </a:lnTo>
                  <a:lnTo>
                    <a:pt x="635596" y="401320"/>
                  </a:lnTo>
                  <a:lnTo>
                    <a:pt x="635850" y="403860"/>
                  </a:lnTo>
                  <a:lnTo>
                    <a:pt x="629970" y="403860"/>
                  </a:lnTo>
                  <a:lnTo>
                    <a:pt x="625906" y="400050"/>
                  </a:lnTo>
                  <a:lnTo>
                    <a:pt x="618985" y="397510"/>
                  </a:lnTo>
                  <a:lnTo>
                    <a:pt x="627672" y="394970"/>
                  </a:lnTo>
                  <a:lnTo>
                    <a:pt x="624903" y="388620"/>
                  </a:lnTo>
                  <a:lnTo>
                    <a:pt x="621690" y="387350"/>
                  </a:lnTo>
                  <a:lnTo>
                    <a:pt x="617283" y="383540"/>
                  </a:lnTo>
                  <a:lnTo>
                    <a:pt x="615657" y="382270"/>
                  </a:lnTo>
                  <a:lnTo>
                    <a:pt x="616204" y="382270"/>
                  </a:lnTo>
                  <a:lnTo>
                    <a:pt x="612216" y="381000"/>
                  </a:lnTo>
                  <a:lnTo>
                    <a:pt x="607174" y="378460"/>
                  </a:lnTo>
                  <a:lnTo>
                    <a:pt x="605269" y="374523"/>
                  </a:lnTo>
                  <a:lnTo>
                    <a:pt x="602767" y="372110"/>
                  </a:lnTo>
                  <a:lnTo>
                    <a:pt x="600710" y="367030"/>
                  </a:lnTo>
                  <a:lnTo>
                    <a:pt x="597357" y="365760"/>
                  </a:lnTo>
                  <a:lnTo>
                    <a:pt x="594156" y="367030"/>
                  </a:lnTo>
                  <a:lnTo>
                    <a:pt x="591489" y="364490"/>
                  </a:lnTo>
                  <a:lnTo>
                    <a:pt x="587489" y="360680"/>
                  </a:lnTo>
                  <a:lnTo>
                    <a:pt x="584034" y="361950"/>
                  </a:lnTo>
                  <a:lnTo>
                    <a:pt x="583819" y="360680"/>
                  </a:lnTo>
                  <a:lnTo>
                    <a:pt x="584542" y="360680"/>
                  </a:lnTo>
                  <a:lnTo>
                    <a:pt x="584022" y="359410"/>
                  </a:lnTo>
                  <a:lnTo>
                    <a:pt x="582371" y="361950"/>
                  </a:lnTo>
                  <a:lnTo>
                    <a:pt x="579513" y="359410"/>
                  </a:lnTo>
                  <a:lnTo>
                    <a:pt x="576643" y="356870"/>
                  </a:lnTo>
                  <a:lnTo>
                    <a:pt x="573697" y="356870"/>
                  </a:lnTo>
                  <a:lnTo>
                    <a:pt x="567867" y="355600"/>
                  </a:lnTo>
                  <a:lnTo>
                    <a:pt x="569328" y="353060"/>
                  </a:lnTo>
                  <a:lnTo>
                    <a:pt x="567359" y="351790"/>
                  </a:lnTo>
                  <a:lnTo>
                    <a:pt x="570039" y="350520"/>
                  </a:lnTo>
                  <a:lnTo>
                    <a:pt x="570090" y="350672"/>
                  </a:lnTo>
                  <a:lnTo>
                    <a:pt x="570153" y="350520"/>
                  </a:lnTo>
                  <a:lnTo>
                    <a:pt x="569087" y="349250"/>
                  </a:lnTo>
                  <a:lnTo>
                    <a:pt x="567245" y="351790"/>
                  </a:lnTo>
                  <a:lnTo>
                    <a:pt x="563740" y="350520"/>
                  </a:lnTo>
                  <a:lnTo>
                    <a:pt x="562178" y="349250"/>
                  </a:lnTo>
                  <a:lnTo>
                    <a:pt x="560616" y="347980"/>
                  </a:lnTo>
                  <a:lnTo>
                    <a:pt x="552513" y="345440"/>
                  </a:lnTo>
                  <a:lnTo>
                    <a:pt x="554469" y="344170"/>
                  </a:lnTo>
                  <a:lnTo>
                    <a:pt x="551040" y="344170"/>
                  </a:lnTo>
                  <a:lnTo>
                    <a:pt x="547751" y="342900"/>
                  </a:lnTo>
                  <a:lnTo>
                    <a:pt x="545134" y="342900"/>
                  </a:lnTo>
                  <a:lnTo>
                    <a:pt x="552488" y="346710"/>
                  </a:lnTo>
                  <a:lnTo>
                    <a:pt x="552386" y="349250"/>
                  </a:lnTo>
                  <a:lnTo>
                    <a:pt x="549821" y="347980"/>
                  </a:lnTo>
                  <a:lnTo>
                    <a:pt x="544779" y="347980"/>
                  </a:lnTo>
                  <a:lnTo>
                    <a:pt x="544372" y="346710"/>
                  </a:lnTo>
                  <a:lnTo>
                    <a:pt x="537425" y="342900"/>
                  </a:lnTo>
                  <a:lnTo>
                    <a:pt x="540397" y="346710"/>
                  </a:lnTo>
                  <a:lnTo>
                    <a:pt x="539369" y="345440"/>
                  </a:lnTo>
                  <a:lnTo>
                    <a:pt x="537298" y="342900"/>
                  </a:lnTo>
                  <a:lnTo>
                    <a:pt x="536257" y="341630"/>
                  </a:lnTo>
                  <a:lnTo>
                    <a:pt x="533730" y="342900"/>
                  </a:lnTo>
                  <a:lnTo>
                    <a:pt x="528561" y="341630"/>
                  </a:lnTo>
                  <a:lnTo>
                    <a:pt x="524141" y="341630"/>
                  </a:lnTo>
                  <a:lnTo>
                    <a:pt x="524522" y="339090"/>
                  </a:lnTo>
                  <a:lnTo>
                    <a:pt x="526669" y="337820"/>
                  </a:lnTo>
                  <a:lnTo>
                    <a:pt x="528815" y="336550"/>
                  </a:lnTo>
                  <a:lnTo>
                    <a:pt x="524713" y="335280"/>
                  </a:lnTo>
                  <a:lnTo>
                    <a:pt x="520611" y="334010"/>
                  </a:lnTo>
                  <a:lnTo>
                    <a:pt x="513003" y="335280"/>
                  </a:lnTo>
                  <a:lnTo>
                    <a:pt x="509231" y="335280"/>
                  </a:lnTo>
                  <a:lnTo>
                    <a:pt x="508342" y="334010"/>
                  </a:lnTo>
                  <a:lnTo>
                    <a:pt x="509155" y="332740"/>
                  </a:lnTo>
                  <a:lnTo>
                    <a:pt x="501434" y="332740"/>
                  </a:lnTo>
                  <a:lnTo>
                    <a:pt x="496227" y="335280"/>
                  </a:lnTo>
                  <a:lnTo>
                    <a:pt x="491617" y="336550"/>
                  </a:lnTo>
                  <a:lnTo>
                    <a:pt x="485660" y="336550"/>
                  </a:lnTo>
                  <a:lnTo>
                    <a:pt x="487095" y="335280"/>
                  </a:lnTo>
                  <a:lnTo>
                    <a:pt x="489966" y="332740"/>
                  </a:lnTo>
                  <a:lnTo>
                    <a:pt x="486473" y="332740"/>
                  </a:lnTo>
                  <a:lnTo>
                    <a:pt x="482409" y="331558"/>
                  </a:lnTo>
                  <a:lnTo>
                    <a:pt x="485609" y="334010"/>
                  </a:lnTo>
                  <a:lnTo>
                    <a:pt x="486562" y="335280"/>
                  </a:lnTo>
                  <a:lnTo>
                    <a:pt x="480847" y="335280"/>
                  </a:lnTo>
                  <a:lnTo>
                    <a:pt x="479513" y="335280"/>
                  </a:lnTo>
                  <a:lnTo>
                    <a:pt x="471131" y="331470"/>
                  </a:lnTo>
                  <a:lnTo>
                    <a:pt x="436410" y="331470"/>
                  </a:lnTo>
                  <a:lnTo>
                    <a:pt x="437603" y="335280"/>
                  </a:lnTo>
                  <a:lnTo>
                    <a:pt x="433908" y="334010"/>
                  </a:lnTo>
                  <a:lnTo>
                    <a:pt x="430199" y="332740"/>
                  </a:lnTo>
                  <a:lnTo>
                    <a:pt x="427443" y="334010"/>
                  </a:lnTo>
                  <a:lnTo>
                    <a:pt x="427990" y="330200"/>
                  </a:lnTo>
                  <a:lnTo>
                    <a:pt x="419608" y="336550"/>
                  </a:lnTo>
                  <a:lnTo>
                    <a:pt x="415594" y="334010"/>
                  </a:lnTo>
                  <a:lnTo>
                    <a:pt x="418071" y="337820"/>
                  </a:lnTo>
                  <a:lnTo>
                    <a:pt x="409308" y="336550"/>
                  </a:lnTo>
                  <a:lnTo>
                    <a:pt x="404926" y="345440"/>
                  </a:lnTo>
                  <a:lnTo>
                    <a:pt x="399135" y="341630"/>
                  </a:lnTo>
                  <a:lnTo>
                    <a:pt x="394208" y="340360"/>
                  </a:lnTo>
                  <a:lnTo>
                    <a:pt x="397306" y="339090"/>
                  </a:lnTo>
                  <a:lnTo>
                    <a:pt x="384403" y="339090"/>
                  </a:lnTo>
                  <a:lnTo>
                    <a:pt x="379158" y="339090"/>
                  </a:lnTo>
                  <a:lnTo>
                    <a:pt x="378993" y="340360"/>
                  </a:lnTo>
                  <a:lnTo>
                    <a:pt x="381317" y="342900"/>
                  </a:lnTo>
                  <a:lnTo>
                    <a:pt x="375831" y="345440"/>
                  </a:lnTo>
                  <a:lnTo>
                    <a:pt x="371017" y="344170"/>
                  </a:lnTo>
                  <a:lnTo>
                    <a:pt x="361607" y="342900"/>
                  </a:lnTo>
                  <a:lnTo>
                    <a:pt x="362331" y="341630"/>
                  </a:lnTo>
                  <a:lnTo>
                    <a:pt x="358698" y="342900"/>
                  </a:lnTo>
                  <a:lnTo>
                    <a:pt x="357886" y="344170"/>
                  </a:lnTo>
                  <a:lnTo>
                    <a:pt x="353555" y="344170"/>
                  </a:lnTo>
                  <a:lnTo>
                    <a:pt x="353720" y="342900"/>
                  </a:lnTo>
                  <a:lnTo>
                    <a:pt x="355498" y="341630"/>
                  </a:lnTo>
                  <a:lnTo>
                    <a:pt x="349986" y="341630"/>
                  </a:lnTo>
                  <a:lnTo>
                    <a:pt x="345046" y="344170"/>
                  </a:lnTo>
                  <a:lnTo>
                    <a:pt x="339636" y="346710"/>
                  </a:lnTo>
                  <a:lnTo>
                    <a:pt x="335534" y="344170"/>
                  </a:lnTo>
                  <a:lnTo>
                    <a:pt x="324370" y="347980"/>
                  </a:lnTo>
                  <a:lnTo>
                    <a:pt x="316598" y="347980"/>
                  </a:lnTo>
                  <a:lnTo>
                    <a:pt x="313207" y="351790"/>
                  </a:lnTo>
                  <a:lnTo>
                    <a:pt x="304203" y="347980"/>
                  </a:lnTo>
                  <a:lnTo>
                    <a:pt x="304723" y="353060"/>
                  </a:lnTo>
                  <a:lnTo>
                    <a:pt x="303707" y="353060"/>
                  </a:lnTo>
                  <a:lnTo>
                    <a:pt x="303187" y="351790"/>
                  </a:lnTo>
                  <a:lnTo>
                    <a:pt x="300723" y="354330"/>
                  </a:lnTo>
                  <a:lnTo>
                    <a:pt x="299199" y="358140"/>
                  </a:lnTo>
                  <a:lnTo>
                    <a:pt x="295744" y="359410"/>
                  </a:lnTo>
                  <a:lnTo>
                    <a:pt x="296011" y="356870"/>
                  </a:lnTo>
                  <a:lnTo>
                    <a:pt x="296087" y="356146"/>
                  </a:lnTo>
                  <a:lnTo>
                    <a:pt x="296062" y="350520"/>
                  </a:lnTo>
                  <a:lnTo>
                    <a:pt x="287147" y="356146"/>
                  </a:lnTo>
                  <a:lnTo>
                    <a:pt x="288188" y="356870"/>
                  </a:lnTo>
                  <a:lnTo>
                    <a:pt x="286448" y="356577"/>
                  </a:lnTo>
                  <a:lnTo>
                    <a:pt x="285991" y="356870"/>
                  </a:lnTo>
                  <a:lnTo>
                    <a:pt x="285762" y="356463"/>
                  </a:lnTo>
                  <a:lnTo>
                    <a:pt x="280543" y="355600"/>
                  </a:lnTo>
                  <a:lnTo>
                    <a:pt x="280847" y="358140"/>
                  </a:lnTo>
                  <a:lnTo>
                    <a:pt x="276987" y="360680"/>
                  </a:lnTo>
                  <a:lnTo>
                    <a:pt x="270649" y="363220"/>
                  </a:lnTo>
                  <a:lnTo>
                    <a:pt x="276593" y="361950"/>
                  </a:lnTo>
                  <a:lnTo>
                    <a:pt x="268643" y="364490"/>
                  </a:lnTo>
                  <a:lnTo>
                    <a:pt x="264121" y="365760"/>
                  </a:lnTo>
                  <a:lnTo>
                    <a:pt x="266166" y="360680"/>
                  </a:lnTo>
                  <a:lnTo>
                    <a:pt x="267843" y="360680"/>
                  </a:lnTo>
                  <a:lnTo>
                    <a:pt x="261810" y="359410"/>
                  </a:lnTo>
                  <a:lnTo>
                    <a:pt x="257035" y="364490"/>
                  </a:lnTo>
                  <a:lnTo>
                    <a:pt x="253492" y="365277"/>
                  </a:lnTo>
                  <a:lnTo>
                    <a:pt x="255739" y="364490"/>
                  </a:lnTo>
                  <a:lnTo>
                    <a:pt x="256933" y="364490"/>
                  </a:lnTo>
                  <a:lnTo>
                    <a:pt x="255905" y="361950"/>
                  </a:lnTo>
                  <a:lnTo>
                    <a:pt x="251675" y="364439"/>
                  </a:lnTo>
                  <a:lnTo>
                    <a:pt x="252234" y="361950"/>
                  </a:lnTo>
                  <a:lnTo>
                    <a:pt x="249097" y="365607"/>
                  </a:lnTo>
                  <a:lnTo>
                    <a:pt x="247535" y="364947"/>
                  </a:lnTo>
                  <a:lnTo>
                    <a:pt x="247535" y="367423"/>
                  </a:lnTo>
                  <a:lnTo>
                    <a:pt x="244602" y="370840"/>
                  </a:lnTo>
                  <a:lnTo>
                    <a:pt x="243281" y="369570"/>
                  </a:lnTo>
                  <a:lnTo>
                    <a:pt x="242887" y="369176"/>
                  </a:lnTo>
                  <a:lnTo>
                    <a:pt x="247535" y="367423"/>
                  </a:lnTo>
                  <a:lnTo>
                    <a:pt x="247535" y="364947"/>
                  </a:lnTo>
                  <a:lnTo>
                    <a:pt x="246494" y="364490"/>
                  </a:lnTo>
                  <a:lnTo>
                    <a:pt x="246938" y="361950"/>
                  </a:lnTo>
                  <a:lnTo>
                    <a:pt x="244055" y="363220"/>
                  </a:lnTo>
                  <a:lnTo>
                    <a:pt x="237070" y="368300"/>
                  </a:lnTo>
                  <a:lnTo>
                    <a:pt x="237604" y="368300"/>
                  </a:lnTo>
                  <a:lnTo>
                    <a:pt x="226872" y="370840"/>
                  </a:lnTo>
                  <a:lnTo>
                    <a:pt x="215506" y="373380"/>
                  </a:lnTo>
                  <a:lnTo>
                    <a:pt x="205638" y="377190"/>
                  </a:lnTo>
                  <a:lnTo>
                    <a:pt x="202831" y="378917"/>
                  </a:lnTo>
                  <a:lnTo>
                    <a:pt x="203085" y="377190"/>
                  </a:lnTo>
                  <a:lnTo>
                    <a:pt x="201472" y="379730"/>
                  </a:lnTo>
                  <a:lnTo>
                    <a:pt x="197853" y="381000"/>
                  </a:lnTo>
                  <a:lnTo>
                    <a:pt x="194259" y="383540"/>
                  </a:lnTo>
                  <a:lnTo>
                    <a:pt x="193408" y="382270"/>
                  </a:lnTo>
                  <a:lnTo>
                    <a:pt x="190055" y="384810"/>
                  </a:lnTo>
                  <a:lnTo>
                    <a:pt x="189776" y="383540"/>
                  </a:lnTo>
                  <a:lnTo>
                    <a:pt x="183781" y="383540"/>
                  </a:lnTo>
                  <a:lnTo>
                    <a:pt x="183667" y="385051"/>
                  </a:lnTo>
                  <a:lnTo>
                    <a:pt x="184912" y="385051"/>
                  </a:lnTo>
                  <a:lnTo>
                    <a:pt x="297446" y="385051"/>
                  </a:lnTo>
                  <a:lnTo>
                    <a:pt x="302552" y="383540"/>
                  </a:lnTo>
                  <a:lnTo>
                    <a:pt x="306832" y="382270"/>
                  </a:lnTo>
                  <a:lnTo>
                    <a:pt x="312178" y="381000"/>
                  </a:lnTo>
                  <a:lnTo>
                    <a:pt x="328244" y="377190"/>
                  </a:lnTo>
                  <a:lnTo>
                    <a:pt x="349529" y="374650"/>
                  </a:lnTo>
                  <a:lnTo>
                    <a:pt x="347827" y="374650"/>
                  </a:lnTo>
                  <a:lnTo>
                    <a:pt x="346544" y="372110"/>
                  </a:lnTo>
                  <a:lnTo>
                    <a:pt x="349351" y="372110"/>
                  </a:lnTo>
                  <a:lnTo>
                    <a:pt x="352983" y="377190"/>
                  </a:lnTo>
                  <a:lnTo>
                    <a:pt x="356171" y="372110"/>
                  </a:lnTo>
                  <a:lnTo>
                    <a:pt x="356958" y="370840"/>
                  </a:lnTo>
                  <a:lnTo>
                    <a:pt x="358546" y="368300"/>
                  </a:lnTo>
                  <a:lnTo>
                    <a:pt x="363816" y="370840"/>
                  </a:lnTo>
                  <a:lnTo>
                    <a:pt x="363639" y="370840"/>
                  </a:lnTo>
                  <a:lnTo>
                    <a:pt x="361340" y="372110"/>
                  </a:lnTo>
                  <a:lnTo>
                    <a:pt x="360121" y="373380"/>
                  </a:lnTo>
                  <a:lnTo>
                    <a:pt x="369455" y="372110"/>
                  </a:lnTo>
                  <a:lnTo>
                    <a:pt x="386765" y="369570"/>
                  </a:lnTo>
                  <a:lnTo>
                    <a:pt x="395719" y="369570"/>
                  </a:lnTo>
                  <a:lnTo>
                    <a:pt x="394627" y="370332"/>
                  </a:lnTo>
                  <a:lnTo>
                    <a:pt x="397395" y="369570"/>
                  </a:lnTo>
                  <a:lnTo>
                    <a:pt x="401993" y="368300"/>
                  </a:lnTo>
                  <a:lnTo>
                    <a:pt x="411594" y="367030"/>
                  </a:lnTo>
                  <a:lnTo>
                    <a:pt x="420535" y="367030"/>
                  </a:lnTo>
                  <a:lnTo>
                    <a:pt x="427723" y="365760"/>
                  </a:lnTo>
                  <a:lnTo>
                    <a:pt x="426072" y="368300"/>
                  </a:lnTo>
                  <a:lnTo>
                    <a:pt x="432930" y="367030"/>
                  </a:lnTo>
                  <a:lnTo>
                    <a:pt x="435419" y="368300"/>
                  </a:lnTo>
                  <a:lnTo>
                    <a:pt x="438912" y="367030"/>
                  </a:lnTo>
                  <a:lnTo>
                    <a:pt x="442391" y="365760"/>
                  </a:lnTo>
                  <a:lnTo>
                    <a:pt x="459536" y="365760"/>
                  </a:lnTo>
                  <a:lnTo>
                    <a:pt x="467741" y="364490"/>
                  </a:lnTo>
                  <a:lnTo>
                    <a:pt x="467398" y="365760"/>
                  </a:lnTo>
                  <a:lnTo>
                    <a:pt x="490499" y="365760"/>
                  </a:lnTo>
                  <a:lnTo>
                    <a:pt x="535063" y="373380"/>
                  </a:lnTo>
                  <a:lnTo>
                    <a:pt x="556387" y="381000"/>
                  </a:lnTo>
                  <a:lnTo>
                    <a:pt x="567486" y="387350"/>
                  </a:lnTo>
                  <a:lnTo>
                    <a:pt x="577684" y="396240"/>
                  </a:lnTo>
                  <a:lnTo>
                    <a:pt x="587705" y="405130"/>
                  </a:lnTo>
                  <a:lnTo>
                    <a:pt x="598246" y="414020"/>
                  </a:lnTo>
                  <a:lnTo>
                    <a:pt x="601243" y="415290"/>
                  </a:lnTo>
                  <a:lnTo>
                    <a:pt x="600456" y="412750"/>
                  </a:lnTo>
                  <a:lnTo>
                    <a:pt x="602818" y="414020"/>
                  </a:lnTo>
                  <a:lnTo>
                    <a:pt x="605929" y="417830"/>
                  </a:lnTo>
                  <a:lnTo>
                    <a:pt x="601243" y="415290"/>
                  </a:lnTo>
                  <a:lnTo>
                    <a:pt x="601916" y="417830"/>
                  </a:lnTo>
                  <a:lnTo>
                    <a:pt x="607644" y="422910"/>
                  </a:lnTo>
                  <a:lnTo>
                    <a:pt x="612635" y="429260"/>
                  </a:lnTo>
                  <a:lnTo>
                    <a:pt x="617321" y="436880"/>
                  </a:lnTo>
                  <a:lnTo>
                    <a:pt x="622109" y="443230"/>
                  </a:lnTo>
                  <a:lnTo>
                    <a:pt x="623773" y="444500"/>
                  </a:lnTo>
                  <a:lnTo>
                    <a:pt x="625894" y="447040"/>
                  </a:lnTo>
                  <a:lnTo>
                    <a:pt x="626605" y="444500"/>
                  </a:lnTo>
                  <a:lnTo>
                    <a:pt x="630948" y="454660"/>
                  </a:lnTo>
                  <a:lnTo>
                    <a:pt x="643674" y="474980"/>
                  </a:lnTo>
                  <a:lnTo>
                    <a:pt x="647979" y="485140"/>
                  </a:lnTo>
                  <a:lnTo>
                    <a:pt x="650328" y="483870"/>
                  </a:lnTo>
                  <a:lnTo>
                    <a:pt x="652856" y="486410"/>
                  </a:lnTo>
                  <a:lnTo>
                    <a:pt x="655459" y="491490"/>
                  </a:lnTo>
                  <a:lnTo>
                    <a:pt x="658050" y="495300"/>
                  </a:lnTo>
                  <a:lnTo>
                    <a:pt x="659269" y="499110"/>
                  </a:lnTo>
                  <a:lnTo>
                    <a:pt x="656717" y="499110"/>
                  </a:lnTo>
                  <a:lnTo>
                    <a:pt x="658926" y="502920"/>
                  </a:lnTo>
                  <a:lnTo>
                    <a:pt x="662368" y="509270"/>
                  </a:lnTo>
                  <a:lnTo>
                    <a:pt x="665429" y="516890"/>
                  </a:lnTo>
                  <a:lnTo>
                    <a:pt x="668680" y="525780"/>
                  </a:lnTo>
                  <a:lnTo>
                    <a:pt x="671995" y="530860"/>
                  </a:lnTo>
                  <a:lnTo>
                    <a:pt x="675538" y="530860"/>
                  </a:lnTo>
                  <a:lnTo>
                    <a:pt x="678129" y="537210"/>
                  </a:lnTo>
                  <a:lnTo>
                    <a:pt x="677405" y="541020"/>
                  </a:lnTo>
                  <a:lnTo>
                    <a:pt x="679157" y="543560"/>
                  </a:lnTo>
                  <a:lnTo>
                    <a:pt x="681520" y="547370"/>
                  </a:lnTo>
                  <a:lnTo>
                    <a:pt x="685723" y="553720"/>
                  </a:lnTo>
                  <a:lnTo>
                    <a:pt x="686244" y="554990"/>
                  </a:lnTo>
                  <a:lnTo>
                    <a:pt x="686701" y="556260"/>
                  </a:lnTo>
                  <a:lnTo>
                    <a:pt x="689076" y="560070"/>
                  </a:lnTo>
                  <a:lnTo>
                    <a:pt x="690397" y="561340"/>
                  </a:lnTo>
                  <a:lnTo>
                    <a:pt x="690359" y="558800"/>
                  </a:lnTo>
                  <a:lnTo>
                    <a:pt x="694055" y="561340"/>
                  </a:lnTo>
                  <a:lnTo>
                    <a:pt x="699579" y="563880"/>
                  </a:lnTo>
                  <a:lnTo>
                    <a:pt x="702386" y="563880"/>
                  </a:lnTo>
                  <a:lnTo>
                    <a:pt x="705675" y="565150"/>
                  </a:lnTo>
                  <a:lnTo>
                    <a:pt x="709231" y="565150"/>
                  </a:lnTo>
                  <a:lnTo>
                    <a:pt x="710819" y="566420"/>
                  </a:lnTo>
                  <a:lnTo>
                    <a:pt x="715454" y="566420"/>
                  </a:lnTo>
                  <a:lnTo>
                    <a:pt x="718261" y="565150"/>
                  </a:lnTo>
                  <a:lnTo>
                    <a:pt x="716495" y="566420"/>
                  </a:lnTo>
                  <a:lnTo>
                    <a:pt x="719861" y="565213"/>
                  </a:lnTo>
                  <a:lnTo>
                    <a:pt x="718807" y="566420"/>
                  </a:lnTo>
                  <a:lnTo>
                    <a:pt x="717677" y="570230"/>
                  </a:lnTo>
                  <a:lnTo>
                    <a:pt x="721245" y="570230"/>
                  </a:lnTo>
                  <a:lnTo>
                    <a:pt x="724408" y="568960"/>
                  </a:lnTo>
                  <a:lnTo>
                    <a:pt x="725944" y="567690"/>
                  </a:lnTo>
                  <a:lnTo>
                    <a:pt x="728980" y="566420"/>
                  </a:lnTo>
                  <a:lnTo>
                    <a:pt x="731837" y="563880"/>
                  </a:lnTo>
                  <a:lnTo>
                    <a:pt x="736676" y="558800"/>
                  </a:lnTo>
                  <a:lnTo>
                    <a:pt x="738759" y="556260"/>
                  </a:lnTo>
                  <a:lnTo>
                    <a:pt x="740168" y="552450"/>
                  </a:lnTo>
                  <a:lnTo>
                    <a:pt x="740867" y="551180"/>
                  </a:lnTo>
                  <a:lnTo>
                    <a:pt x="741578" y="548640"/>
                  </a:lnTo>
                  <a:lnTo>
                    <a:pt x="742607" y="543560"/>
                  </a:lnTo>
                  <a:close/>
                </a:path>
              </a:pathLst>
            </a:custGeom>
            <a:solidFill>
              <a:srgbClr val="000000"/>
            </a:solidFill>
          </p:spPr>
          <p:txBody>
            <a:bodyPr wrap="square" lIns="0" tIns="0" rIns="0" bIns="0" rtlCol="0"/>
            <a:lstStyle/>
            <a:p>
              <a:endParaRPr/>
            </a:p>
          </p:txBody>
        </p:sp>
        <p:sp>
          <p:nvSpPr>
            <p:cNvPr id="45" name="object 45"/>
            <p:cNvSpPr/>
            <p:nvPr/>
          </p:nvSpPr>
          <p:spPr>
            <a:xfrm>
              <a:off x="9566640" y="2258102"/>
              <a:ext cx="207645" cy="180975"/>
            </a:xfrm>
            <a:custGeom>
              <a:avLst/>
              <a:gdLst/>
              <a:ahLst/>
              <a:cxnLst/>
              <a:rect l="l" t="t" r="r" b="b"/>
              <a:pathLst>
                <a:path w="207645" h="180975">
                  <a:moveTo>
                    <a:pt x="84519" y="0"/>
                  </a:moveTo>
                  <a:lnTo>
                    <a:pt x="43653" y="9812"/>
                  </a:lnTo>
                  <a:lnTo>
                    <a:pt x="7412" y="44898"/>
                  </a:lnTo>
                  <a:lnTo>
                    <a:pt x="0" y="74803"/>
                  </a:lnTo>
                  <a:lnTo>
                    <a:pt x="136" y="82735"/>
                  </a:lnTo>
                  <a:lnTo>
                    <a:pt x="19850" y="132544"/>
                  </a:lnTo>
                  <a:lnTo>
                    <a:pt x="69130" y="170478"/>
                  </a:lnTo>
                  <a:lnTo>
                    <a:pt x="122760" y="180895"/>
                  </a:lnTo>
                  <a:lnTo>
                    <a:pt x="144145" y="178041"/>
                  </a:lnTo>
                  <a:lnTo>
                    <a:pt x="180543" y="160299"/>
                  </a:lnTo>
                  <a:lnTo>
                    <a:pt x="205144" y="121589"/>
                  </a:lnTo>
                  <a:lnTo>
                    <a:pt x="207289" y="106083"/>
                  </a:lnTo>
                  <a:lnTo>
                    <a:pt x="207145" y="98165"/>
                  </a:lnTo>
                  <a:lnTo>
                    <a:pt x="187432" y="48356"/>
                  </a:lnTo>
                  <a:lnTo>
                    <a:pt x="138168" y="10425"/>
                  </a:lnTo>
                  <a:lnTo>
                    <a:pt x="84519" y="0"/>
                  </a:lnTo>
                  <a:close/>
                </a:path>
              </a:pathLst>
            </a:custGeom>
            <a:solidFill>
              <a:srgbClr val="FFFFFF"/>
            </a:solidFill>
          </p:spPr>
          <p:txBody>
            <a:bodyPr wrap="square" lIns="0" tIns="0" rIns="0" bIns="0" rtlCol="0"/>
            <a:lstStyle/>
            <a:p>
              <a:endParaRPr/>
            </a:p>
          </p:txBody>
        </p:sp>
        <p:sp>
          <p:nvSpPr>
            <p:cNvPr id="46" name="object 46"/>
            <p:cNvSpPr/>
            <p:nvPr/>
          </p:nvSpPr>
          <p:spPr>
            <a:xfrm>
              <a:off x="9555886" y="2239898"/>
              <a:ext cx="238125" cy="223520"/>
            </a:xfrm>
            <a:custGeom>
              <a:avLst/>
              <a:gdLst/>
              <a:ahLst/>
              <a:cxnLst/>
              <a:rect l="l" t="t" r="r" b="b"/>
              <a:pathLst>
                <a:path w="238125" h="223519">
                  <a:moveTo>
                    <a:pt x="10287" y="126593"/>
                  </a:moveTo>
                  <a:lnTo>
                    <a:pt x="9410" y="125476"/>
                  </a:lnTo>
                  <a:lnTo>
                    <a:pt x="8636" y="126593"/>
                  </a:lnTo>
                  <a:lnTo>
                    <a:pt x="9779" y="126657"/>
                  </a:lnTo>
                  <a:lnTo>
                    <a:pt x="10287" y="126593"/>
                  </a:lnTo>
                  <a:close/>
                </a:path>
                <a:path w="238125" h="223519">
                  <a:moveTo>
                    <a:pt x="11176" y="126479"/>
                  </a:moveTo>
                  <a:lnTo>
                    <a:pt x="10299" y="126593"/>
                  </a:lnTo>
                  <a:lnTo>
                    <a:pt x="10960" y="127457"/>
                  </a:lnTo>
                  <a:lnTo>
                    <a:pt x="11176" y="126479"/>
                  </a:lnTo>
                  <a:close/>
                </a:path>
                <a:path w="238125" h="223519">
                  <a:moveTo>
                    <a:pt x="11899" y="123228"/>
                  </a:moveTo>
                  <a:lnTo>
                    <a:pt x="11176" y="126479"/>
                  </a:lnTo>
                  <a:lnTo>
                    <a:pt x="11899" y="123228"/>
                  </a:lnTo>
                  <a:close/>
                </a:path>
                <a:path w="238125" h="223519">
                  <a:moveTo>
                    <a:pt x="13309" y="120357"/>
                  </a:moveTo>
                  <a:lnTo>
                    <a:pt x="10414" y="119900"/>
                  </a:lnTo>
                  <a:lnTo>
                    <a:pt x="9829" y="121742"/>
                  </a:lnTo>
                  <a:lnTo>
                    <a:pt x="8102" y="122859"/>
                  </a:lnTo>
                  <a:lnTo>
                    <a:pt x="9829" y="122491"/>
                  </a:lnTo>
                  <a:lnTo>
                    <a:pt x="11569" y="121043"/>
                  </a:lnTo>
                  <a:lnTo>
                    <a:pt x="13309" y="120357"/>
                  </a:lnTo>
                  <a:close/>
                </a:path>
                <a:path w="238125" h="223519">
                  <a:moveTo>
                    <a:pt x="15621" y="119380"/>
                  </a:moveTo>
                  <a:lnTo>
                    <a:pt x="13754" y="118427"/>
                  </a:lnTo>
                  <a:lnTo>
                    <a:pt x="13296" y="119380"/>
                  </a:lnTo>
                  <a:lnTo>
                    <a:pt x="15621" y="119380"/>
                  </a:lnTo>
                  <a:close/>
                </a:path>
                <a:path w="238125" h="223519">
                  <a:moveTo>
                    <a:pt x="24371" y="81280"/>
                  </a:moveTo>
                  <a:lnTo>
                    <a:pt x="23368" y="80924"/>
                  </a:lnTo>
                  <a:lnTo>
                    <a:pt x="22694" y="81280"/>
                  </a:lnTo>
                  <a:lnTo>
                    <a:pt x="24371" y="81280"/>
                  </a:lnTo>
                  <a:close/>
                </a:path>
                <a:path w="238125" h="223519">
                  <a:moveTo>
                    <a:pt x="28435" y="83210"/>
                  </a:moveTo>
                  <a:lnTo>
                    <a:pt x="26873" y="82486"/>
                  </a:lnTo>
                  <a:lnTo>
                    <a:pt x="26822" y="82042"/>
                  </a:lnTo>
                  <a:lnTo>
                    <a:pt x="26466" y="82080"/>
                  </a:lnTo>
                  <a:lnTo>
                    <a:pt x="25019" y="82194"/>
                  </a:lnTo>
                  <a:lnTo>
                    <a:pt x="25590" y="82372"/>
                  </a:lnTo>
                  <a:lnTo>
                    <a:pt x="26352" y="82727"/>
                  </a:lnTo>
                  <a:lnTo>
                    <a:pt x="27279" y="82867"/>
                  </a:lnTo>
                  <a:lnTo>
                    <a:pt x="27343" y="83312"/>
                  </a:lnTo>
                  <a:lnTo>
                    <a:pt x="28435" y="83210"/>
                  </a:lnTo>
                  <a:close/>
                </a:path>
                <a:path w="238125" h="223519">
                  <a:moveTo>
                    <a:pt x="29997" y="83820"/>
                  </a:moveTo>
                  <a:lnTo>
                    <a:pt x="29171" y="81851"/>
                  </a:lnTo>
                  <a:lnTo>
                    <a:pt x="26136" y="81280"/>
                  </a:lnTo>
                  <a:lnTo>
                    <a:pt x="29997" y="83820"/>
                  </a:lnTo>
                  <a:close/>
                </a:path>
                <a:path w="238125" h="223519">
                  <a:moveTo>
                    <a:pt x="31483" y="77355"/>
                  </a:moveTo>
                  <a:lnTo>
                    <a:pt x="30734" y="75234"/>
                  </a:lnTo>
                  <a:lnTo>
                    <a:pt x="29171" y="74472"/>
                  </a:lnTo>
                  <a:lnTo>
                    <a:pt x="29819" y="75806"/>
                  </a:lnTo>
                  <a:lnTo>
                    <a:pt x="30645" y="77127"/>
                  </a:lnTo>
                  <a:lnTo>
                    <a:pt x="31381" y="78359"/>
                  </a:lnTo>
                  <a:lnTo>
                    <a:pt x="31483" y="77355"/>
                  </a:lnTo>
                  <a:close/>
                </a:path>
                <a:path w="238125" h="223519">
                  <a:moveTo>
                    <a:pt x="33731" y="81280"/>
                  </a:moveTo>
                  <a:lnTo>
                    <a:pt x="31813" y="80010"/>
                  </a:lnTo>
                  <a:lnTo>
                    <a:pt x="28257" y="80010"/>
                  </a:lnTo>
                  <a:lnTo>
                    <a:pt x="26847" y="81280"/>
                  </a:lnTo>
                  <a:lnTo>
                    <a:pt x="28930" y="81280"/>
                  </a:lnTo>
                  <a:lnTo>
                    <a:pt x="29171" y="81851"/>
                  </a:lnTo>
                  <a:lnTo>
                    <a:pt x="32931" y="82550"/>
                  </a:lnTo>
                  <a:lnTo>
                    <a:pt x="30645" y="81280"/>
                  </a:lnTo>
                  <a:lnTo>
                    <a:pt x="31711" y="81280"/>
                  </a:lnTo>
                  <a:lnTo>
                    <a:pt x="33248" y="82550"/>
                  </a:lnTo>
                  <a:lnTo>
                    <a:pt x="33731" y="81280"/>
                  </a:lnTo>
                  <a:close/>
                </a:path>
                <a:path w="238125" h="223519">
                  <a:moveTo>
                    <a:pt x="33845" y="69329"/>
                  </a:moveTo>
                  <a:lnTo>
                    <a:pt x="33159" y="68757"/>
                  </a:lnTo>
                  <a:lnTo>
                    <a:pt x="33591" y="69850"/>
                  </a:lnTo>
                  <a:lnTo>
                    <a:pt x="33845" y="69329"/>
                  </a:lnTo>
                  <a:close/>
                </a:path>
                <a:path w="238125" h="223519">
                  <a:moveTo>
                    <a:pt x="34366" y="67310"/>
                  </a:moveTo>
                  <a:lnTo>
                    <a:pt x="31089" y="65201"/>
                  </a:lnTo>
                  <a:lnTo>
                    <a:pt x="32575" y="67310"/>
                  </a:lnTo>
                  <a:lnTo>
                    <a:pt x="34366" y="67310"/>
                  </a:lnTo>
                  <a:close/>
                </a:path>
                <a:path w="238125" h="223519">
                  <a:moveTo>
                    <a:pt x="34988" y="73507"/>
                  </a:moveTo>
                  <a:lnTo>
                    <a:pt x="33375" y="72390"/>
                  </a:lnTo>
                  <a:lnTo>
                    <a:pt x="34150" y="73660"/>
                  </a:lnTo>
                  <a:lnTo>
                    <a:pt x="34925" y="73660"/>
                  </a:lnTo>
                  <a:lnTo>
                    <a:pt x="34988" y="73507"/>
                  </a:lnTo>
                  <a:close/>
                </a:path>
                <a:path w="238125" h="223519">
                  <a:moveTo>
                    <a:pt x="35674" y="76200"/>
                  </a:moveTo>
                  <a:lnTo>
                    <a:pt x="34150" y="73660"/>
                  </a:lnTo>
                  <a:lnTo>
                    <a:pt x="32423" y="73660"/>
                  </a:lnTo>
                  <a:lnTo>
                    <a:pt x="35674" y="76200"/>
                  </a:lnTo>
                  <a:close/>
                </a:path>
                <a:path w="238125" h="223519">
                  <a:moveTo>
                    <a:pt x="35966" y="71120"/>
                  </a:moveTo>
                  <a:lnTo>
                    <a:pt x="35839" y="71005"/>
                  </a:lnTo>
                  <a:lnTo>
                    <a:pt x="35699" y="71793"/>
                  </a:lnTo>
                  <a:lnTo>
                    <a:pt x="35966" y="71120"/>
                  </a:lnTo>
                  <a:close/>
                </a:path>
                <a:path w="238125" h="223519">
                  <a:moveTo>
                    <a:pt x="36029" y="69850"/>
                  </a:moveTo>
                  <a:lnTo>
                    <a:pt x="34213" y="68580"/>
                  </a:lnTo>
                  <a:lnTo>
                    <a:pt x="33845" y="69329"/>
                  </a:lnTo>
                  <a:lnTo>
                    <a:pt x="35839" y="71005"/>
                  </a:lnTo>
                  <a:lnTo>
                    <a:pt x="36029" y="69850"/>
                  </a:lnTo>
                  <a:close/>
                </a:path>
                <a:path w="238125" h="223519">
                  <a:moveTo>
                    <a:pt x="37223" y="73660"/>
                  </a:moveTo>
                  <a:lnTo>
                    <a:pt x="35585" y="72390"/>
                  </a:lnTo>
                  <a:lnTo>
                    <a:pt x="35699" y="71793"/>
                  </a:lnTo>
                  <a:lnTo>
                    <a:pt x="34988" y="73507"/>
                  </a:lnTo>
                  <a:lnTo>
                    <a:pt x="37007" y="74930"/>
                  </a:lnTo>
                  <a:lnTo>
                    <a:pt x="37223" y="73660"/>
                  </a:lnTo>
                  <a:close/>
                </a:path>
                <a:path w="238125" h="223519">
                  <a:moveTo>
                    <a:pt x="38049" y="70027"/>
                  </a:moveTo>
                  <a:lnTo>
                    <a:pt x="36918" y="68097"/>
                  </a:lnTo>
                  <a:lnTo>
                    <a:pt x="35877" y="67830"/>
                  </a:lnTo>
                  <a:lnTo>
                    <a:pt x="35585" y="68389"/>
                  </a:lnTo>
                  <a:lnTo>
                    <a:pt x="38049" y="70027"/>
                  </a:lnTo>
                  <a:close/>
                </a:path>
                <a:path w="238125" h="223519">
                  <a:moveTo>
                    <a:pt x="39458" y="60960"/>
                  </a:moveTo>
                  <a:lnTo>
                    <a:pt x="37401" y="58420"/>
                  </a:lnTo>
                  <a:lnTo>
                    <a:pt x="39217" y="62230"/>
                  </a:lnTo>
                  <a:lnTo>
                    <a:pt x="39344" y="62230"/>
                  </a:lnTo>
                  <a:lnTo>
                    <a:pt x="39458" y="60960"/>
                  </a:lnTo>
                  <a:close/>
                </a:path>
                <a:path w="238125" h="223519">
                  <a:moveTo>
                    <a:pt x="40563" y="58572"/>
                  </a:moveTo>
                  <a:lnTo>
                    <a:pt x="40538" y="58420"/>
                  </a:lnTo>
                  <a:lnTo>
                    <a:pt x="40563" y="58572"/>
                  </a:lnTo>
                  <a:close/>
                </a:path>
                <a:path w="238125" h="223519">
                  <a:moveTo>
                    <a:pt x="41059" y="71551"/>
                  </a:moveTo>
                  <a:lnTo>
                    <a:pt x="40436" y="70993"/>
                  </a:lnTo>
                  <a:lnTo>
                    <a:pt x="38862" y="70802"/>
                  </a:lnTo>
                  <a:lnTo>
                    <a:pt x="39522" y="71374"/>
                  </a:lnTo>
                  <a:lnTo>
                    <a:pt x="39814" y="71818"/>
                  </a:lnTo>
                  <a:lnTo>
                    <a:pt x="40665" y="72212"/>
                  </a:lnTo>
                  <a:lnTo>
                    <a:pt x="41059" y="71551"/>
                  </a:lnTo>
                  <a:close/>
                </a:path>
                <a:path w="238125" h="223519">
                  <a:moveTo>
                    <a:pt x="43764" y="61747"/>
                  </a:moveTo>
                  <a:lnTo>
                    <a:pt x="43281" y="60960"/>
                  </a:lnTo>
                  <a:lnTo>
                    <a:pt x="42506" y="59690"/>
                  </a:lnTo>
                  <a:lnTo>
                    <a:pt x="41211" y="59690"/>
                  </a:lnTo>
                  <a:lnTo>
                    <a:pt x="40563" y="58572"/>
                  </a:lnTo>
                  <a:lnTo>
                    <a:pt x="40741" y="59690"/>
                  </a:lnTo>
                  <a:lnTo>
                    <a:pt x="40297" y="60960"/>
                  </a:lnTo>
                  <a:lnTo>
                    <a:pt x="39014" y="59690"/>
                  </a:lnTo>
                  <a:lnTo>
                    <a:pt x="40271" y="62230"/>
                  </a:lnTo>
                  <a:lnTo>
                    <a:pt x="43218" y="62230"/>
                  </a:lnTo>
                  <a:lnTo>
                    <a:pt x="43764" y="61747"/>
                  </a:lnTo>
                  <a:close/>
                </a:path>
                <a:path w="238125" h="223519">
                  <a:moveTo>
                    <a:pt x="44818" y="63500"/>
                  </a:moveTo>
                  <a:lnTo>
                    <a:pt x="44754" y="63030"/>
                  </a:lnTo>
                  <a:lnTo>
                    <a:pt x="44691" y="62890"/>
                  </a:lnTo>
                  <a:lnTo>
                    <a:pt x="44792" y="63055"/>
                  </a:lnTo>
                  <a:lnTo>
                    <a:pt x="44716" y="62230"/>
                  </a:lnTo>
                  <a:lnTo>
                    <a:pt x="44615" y="60960"/>
                  </a:lnTo>
                  <a:lnTo>
                    <a:pt x="43764" y="61747"/>
                  </a:lnTo>
                  <a:lnTo>
                    <a:pt x="44043" y="62230"/>
                  </a:lnTo>
                  <a:lnTo>
                    <a:pt x="43218" y="62230"/>
                  </a:lnTo>
                  <a:lnTo>
                    <a:pt x="44437" y="62865"/>
                  </a:lnTo>
                  <a:lnTo>
                    <a:pt x="44818" y="63500"/>
                  </a:lnTo>
                  <a:close/>
                </a:path>
                <a:path w="238125" h="223519">
                  <a:moveTo>
                    <a:pt x="48056" y="64770"/>
                  </a:moveTo>
                  <a:lnTo>
                    <a:pt x="44792" y="63055"/>
                  </a:lnTo>
                  <a:lnTo>
                    <a:pt x="45364" y="64770"/>
                  </a:lnTo>
                  <a:lnTo>
                    <a:pt x="48056" y="64770"/>
                  </a:lnTo>
                  <a:close/>
                </a:path>
                <a:path w="238125" h="223519">
                  <a:moveTo>
                    <a:pt x="50774" y="61328"/>
                  </a:moveTo>
                  <a:lnTo>
                    <a:pt x="49276" y="57721"/>
                  </a:lnTo>
                  <a:lnTo>
                    <a:pt x="50507" y="58496"/>
                  </a:lnTo>
                  <a:lnTo>
                    <a:pt x="48920" y="57238"/>
                  </a:lnTo>
                  <a:lnTo>
                    <a:pt x="49364" y="58915"/>
                  </a:lnTo>
                  <a:lnTo>
                    <a:pt x="49187" y="59258"/>
                  </a:lnTo>
                  <a:lnTo>
                    <a:pt x="50774" y="61328"/>
                  </a:lnTo>
                  <a:close/>
                </a:path>
                <a:path w="238125" h="223519">
                  <a:moveTo>
                    <a:pt x="54737" y="53784"/>
                  </a:moveTo>
                  <a:lnTo>
                    <a:pt x="54394" y="52489"/>
                  </a:lnTo>
                  <a:lnTo>
                    <a:pt x="53543" y="52082"/>
                  </a:lnTo>
                  <a:lnTo>
                    <a:pt x="53594" y="52641"/>
                  </a:lnTo>
                  <a:lnTo>
                    <a:pt x="53340" y="52451"/>
                  </a:lnTo>
                  <a:lnTo>
                    <a:pt x="53073" y="52501"/>
                  </a:lnTo>
                  <a:lnTo>
                    <a:pt x="54559" y="54140"/>
                  </a:lnTo>
                  <a:lnTo>
                    <a:pt x="54737" y="53784"/>
                  </a:lnTo>
                  <a:close/>
                </a:path>
                <a:path w="238125" h="223519">
                  <a:moveTo>
                    <a:pt x="55918" y="55880"/>
                  </a:moveTo>
                  <a:lnTo>
                    <a:pt x="55575" y="54241"/>
                  </a:lnTo>
                  <a:lnTo>
                    <a:pt x="55118" y="53340"/>
                  </a:lnTo>
                  <a:lnTo>
                    <a:pt x="55918" y="55880"/>
                  </a:lnTo>
                  <a:close/>
                </a:path>
                <a:path w="238125" h="223519">
                  <a:moveTo>
                    <a:pt x="60477" y="53340"/>
                  </a:moveTo>
                  <a:lnTo>
                    <a:pt x="60210" y="52070"/>
                  </a:lnTo>
                  <a:lnTo>
                    <a:pt x="59944" y="51612"/>
                  </a:lnTo>
                  <a:lnTo>
                    <a:pt x="60477" y="53340"/>
                  </a:lnTo>
                  <a:close/>
                </a:path>
                <a:path w="238125" h="223519">
                  <a:moveTo>
                    <a:pt x="60807" y="46482"/>
                  </a:moveTo>
                  <a:lnTo>
                    <a:pt x="60744" y="46164"/>
                  </a:lnTo>
                  <a:lnTo>
                    <a:pt x="60426" y="45720"/>
                  </a:lnTo>
                  <a:lnTo>
                    <a:pt x="60807" y="46482"/>
                  </a:lnTo>
                  <a:close/>
                </a:path>
                <a:path w="238125" h="223519">
                  <a:moveTo>
                    <a:pt x="62090" y="48260"/>
                  </a:moveTo>
                  <a:lnTo>
                    <a:pt x="61988" y="47942"/>
                  </a:lnTo>
                  <a:lnTo>
                    <a:pt x="61620" y="47421"/>
                  </a:lnTo>
                  <a:lnTo>
                    <a:pt x="62090" y="48260"/>
                  </a:lnTo>
                  <a:close/>
                </a:path>
                <a:path w="238125" h="223519">
                  <a:moveTo>
                    <a:pt x="62306" y="49530"/>
                  </a:moveTo>
                  <a:lnTo>
                    <a:pt x="60807" y="46482"/>
                  </a:lnTo>
                  <a:lnTo>
                    <a:pt x="61328" y="48920"/>
                  </a:lnTo>
                  <a:lnTo>
                    <a:pt x="62306" y="49530"/>
                  </a:lnTo>
                  <a:close/>
                </a:path>
                <a:path w="238125" h="223519">
                  <a:moveTo>
                    <a:pt x="63093" y="49530"/>
                  </a:moveTo>
                  <a:lnTo>
                    <a:pt x="62077" y="47942"/>
                  </a:lnTo>
                  <a:lnTo>
                    <a:pt x="62090" y="48082"/>
                  </a:lnTo>
                  <a:lnTo>
                    <a:pt x="63093" y="49530"/>
                  </a:lnTo>
                  <a:close/>
                </a:path>
                <a:path w="238125" h="223519">
                  <a:moveTo>
                    <a:pt x="67589" y="44069"/>
                  </a:moveTo>
                  <a:lnTo>
                    <a:pt x="67475" y="42557"/>
                  </a:lnTo>
                  <a:lnTo>
                    <a:pt x="66979" y="43180"/>
                  </a:lnTo>
                  <a:lnTo>
                    <a:pt x="67589" y="44069"/>
                  </a:lnTo>
                  <a:close/>
                </a:path>
                <a:path w="238125" h="223519">
                  <a:moveTo>
                    <a:pt x="69583" y="46990"/>
                  </a:moveTo>
                  <a:lnTo>
                    <a:pt x="67589" y="44069"/>
                  </a:lnTo>
                  <a:lnTo>
                    <a:pt x="67614" y="44450"/>
                  </a:lnTo>
                  <a:lnTo>
                    <a:pt x="68618" y="46990"/>
                  </a:lnTo>
                  <a:lnTo>
                    <a:pt x="69583" y="46990"/>
                  </a:lnTo>
                  <a:close/>
                </a:path>
                <a:path w="238125" h="223519">
                  <a:moveTo>
                    <a:pt x="77571" y="38100"/>
                  </a:moveTo>
                  <a:lnTo>
                    <a:pt x="75095" y="33020"/>
                  </a:lnTo>
                  <a:lnTo>
                    <a:pt x="74472" y="31750"/>
                  </a:lnTo>
                  <a:lnTo>
                    <a:pt x="76695" y="30480"/>
                  </a:lnTo>
                  <a:lnTo>
                    <a:pt x="75285" y="29210"/>
                  </a:lnTo>
                  <a:lnTo>
                    <a:pt x="75196" y="26670"/>
                  </a:lnTo>
                  <a:lnTo>
                    <a:pt x="42316" y="26670"/>
                  </a:lnTo>
                  <a:lnTo>
                    <a:pt x="41516" y="26670"/>
                  </a:lnTo>
                  <a:lnTo>
                    <a:pt x="35191" y="26670"/>
                  </a:lnTo>
                  <a:lnTo>
                    <a:pt x="29692" y="26670"/>
                  </a:lnTo>
                  <a:lnTo>
                    <a:pt x="30022" y="30480"/>
                  </a:lnTo>
                  <a:lnTo>
                    <a:pt x="28359" y="29210"/>
                  </a:lnTo>
                  <a:lnTo>
                    <a:pt x="26390" y="38100"/>
                  </a:lnTo>
                  <a:lnTo>
                    <a:pt x="24561" y="38646"/>
                  </a:lnTo>
                  <a:lnTo>
                    <a:pt x="24561" y="44450"/>
                  </a:lnTo>
                  <a:lnTo>
                    <a:pt x="24117" y="45720"/>
                  </a:lnTo>
                  <a:lnTo>
                    <a:pt x="22491" y="44450"/>
                  </a:lnTo>
                  <a:lnTo>
                    <a:pt x="24561" y="44450"/>
                  </a:lnTo>
                  <a:lnTo>
                    <a:pt x="24561" y="38646"/>
                  </a:lnTo>
                  <a:lnTo>
                    <a:pt x="22059" y="39370"/>
                  </a:lnTo>
                  <a:lnTo>
                    <a:pt x="22936" y="40640"/>
                  </a:lnTo>
                  <a:lnTo>
                    <a:pt x="21666" y="43802"/>
                  </a:lnTo>
                  <a:lnTo>
                    <a:pt x="20853" y="43180"/>
                  </a:lnTo>
                  <a:lnTo>
                    <a:pt x="21412" y="44424"/>
                  </a:lnTo>
                  <a:lnTo>
                    <a:pt x="21983" y="45720"/>
                  </a:lnTo>
                  <a:lnTo>
                    <a:pt x="20078" y="41910"/>
                  </a:lnTo>
                  <a:lnTo>
                    <a:pt x="14312" y="48260"/>
                  </a:lnTo>
                  <a:lnTo>
                    <a:pt x="12115" y="54610"/>
                  </a:lnTo>
                  <a:lnTo>
                    <a:pt x="10744" y="62230"/>
                  </a:lnTo>
                  <a:lnTo>
                    <a:pt x="5918" y="62230"/>
                  </a:lnTo>
                  <a:lnTo>
                    <a:pt x="8394" y="68580"/>
                  </a:lnTo>
                  <a:lnTo>
                    <a:pt x="4965" y="72390"/>
                  </a:lnTo>
                  <a:lnTo>
                    <a:pt x="6464" y="74930"/>
                  </a:lnTo>
                  <a:lnTo>
                    <a:pt x="2260" y="78740"/>
                  </a:lnTo>
                  <a:lnTo>
                    <a:pt x="7073" y="81280"/>
                  </a:lnTo>
                  <a:lnTo>
                    <a:pt x="4648" y="81280"/>
                  </a:lnTo>
                  <a:lnTo>
                    <a:pt x="3759" y="83820"/>
                  </a:lnTo>
                  <a:lnTo>
                    <a:pt x="3149" y="88900"/>
                  </a:lnTo>
                  <a:lnTo>
                    <a:pt x="1803" y="92710"/>
                  </a:lnTo>
                  <a:lnTo>
                    <a:pt x="1028" y="95250"/>
                  </a:lnTo>
                  <a:lnTo>
                    <a:pt x="4711" y="95250"/>
                  </a:lnTo>
                  <a:lnTo>
                    <a:pt x="5943" y="96520"/>
                  </a:lnTo>
                  <a:lnTo>
                    <a:pt x="3479" y="97790"/>
                  </a:lnTo>
                  <a:lnTo>
                    <a:pt x="5041" y="99060"/>
                  </a:lnTo>
                  <a:lnTo>
                    <a:pt x="8877" y="100330"/>
                  </a:lnTo>
                  <a:lnTo>
                    <a:pt x="11379" y="100330"/>
                  </a:lnTo>
                  <a:lnTo>
                    <a:pt x="9753" y="101600"/>
                  </a:lnTo>
                  <a:lnTo>
                    <a:pt x="11569" y="101600"/>
                  </a:lnTo>
                  <a:lnTo>
                    <a:pt x="10033" y="104140"/>
                  </a:lnTo>
                  <a:lnTo>
                    <a:pt x="8534" y="102870"/>
                  </a:lnTo>
                  <a:lnTo>
                    <a:pt x="5803" y="101600"/>
                  </a:lnTo>
                  <a:lnTo>
                    <a:pt x="2451" y="100330"/>
                  </a:lnTo>
                  <a:lnTo>
                    <a:pt x="1485" y="102870"/>
                  </a:lnTo>
                  <a:lnTo>
                    <a:pt x="8013" y="105410"/>
                  </a:lnTo>
                  <a:lnTo>
                    <a:pt x="4419" y="106680"/>
                  </a:lnTo>
                  <a:lnTo>
                    <a:pt x="3822" y="109220"/>
                  </a:lnTo>
                  <a:lnTo>
                    <a:pt x="5054" y="110490"/>
                  </a:lnTo>
                  <a:lnTo>
                    <a:pt x="7200" y="110490"/>
                  </a:lnTo>
                  <a:lnTo>
                    <a:pt x="6705" y="111760"/>
                  </a:lnTo>
                  <a:lnTo>
                    <a:pt x="5054" y="111760"/>
                  </a:lnTo>
                  <a:lnTo>
                    <a:pt x="5969" y="114300"/>
                  </a:lnTo>
                  <a:lnTo>
                    <a:pt x="7747" y="114300"/>
                  </a:lnTo>
                  <a:lnTo>
                    <a:pt x="7493" y="113030"/>
                  </a:lnTo>
                  <a:lnTo>
                    <a:pt x="10058" y="114300"/>
                  </a:lnTo>
                  <a:lnTo>
                    <a:pt x="10261" y="115570"/>
                  </a:lnTo>
                  <a:lnTo>
                    <a:pt x="13830" y="114300"/>
                  </a:lnTo>
                  <a:lnTo>
                    <a:pt x="12712" y="113030"/>
                  </a:lnTo>
                  <a:lnTo>
                    <a:pt x="14795" y="113030"/>
                  </a:lnTo>
                  <a:lnTo>
                    <a:pt x="16078" y="114300"/>
                  </a:lnTo>
                  <a:lnTo>
                    <a:pt x="14008" y="115570"/>
                  </a:lnTo>
                  <a:lnTo>
                    <a:pt x="11620" y="116840"/>
                  </a:lnTo>
                  <a:lnTo>
                    <a:pt x="9410" y="115570"/>
                  </a:lnTo>
                  <a:lnTo>
                    <a:pt x="8166" y="116840"/>
                  </a:lnTo>
                  <a:lnTo>
                    <a:pt x="10617" y="118110"/>
                  </a:lnTo>
                  <a:lnTo>
                    <a:pt x="13119" y="118110"/>
                  </a:lnTo>
                  <a:lnTo>
                    <a:pt x="13754" y="118427"/>
                  </a:lnTo>
                  <a:lnTo>
                    <a:pt x="14490" y="116840"/>
                  </a:lnTo>
                  <a:lnTo>
                    <a:pt x="17106" y="116840"/>
                  </a:lnTo>
                  <a:lnTo>
                    <a:pt x="15163" y="115570"/>
                  </a:lnTo>
                  <a:lnTo>
                    <a:pt x="17792" y="115570"/>
                  </a:lnTo>
                  <a:lnTo>
                    <a:pt x="16205" y="113030"/>
                  </a:lnTo>
                  <a:lnTo>
                    <a:pt x="18529" y="110490"/>
                  </a:lnTo>
                  <a:lnTo>
                    <a:pt x="17246" y="109220"/>
                  </a:lnTo>
                  <a:lnTo>
                    <a:pt x="15963" y="107950"/>
                  </a:lnTo>
                  <a:lnTo>
                    <a:pt x="13423" y="109220"/>
                  </a:lnTo>
                  <a:lnTo>
                    <a:pt x="13055" y="107950"/>
                  </a:lnTo>
                  <a:lnTo>
                    <a:pt x="9144" y="106680"/>
                  </a:lnTo>
                  <a:lnTo>
                    <a:pt x="12115" y="105410"/>
                  </a:lnTo>
                  <a:lnTo>
                    <a:pt x="14490" y="105410"/>
                  </a:lnTo>
                  <a:lnTo>
                    <a:pt x="15976" y="104140"/>
                  </a:lnTo>
                  <a:lnTo>
                    <a:pt x="13233" y="104140"/>
                  </a:lnTo>
                  <a:lnTo>
                    <a:pt x="16814" y="100330"/>
                  </a:lnTo>
                  <a:lnTo>
                    <a:pt x="15836" y="99060"/>
                  </a:lnTo>
                  <a:lnTo>
                    <a:pt x="16700" y="99060"/>
                  </a:lnTo>
                  <a:lnTo>
                    <a:pt x="17881" y="97459"/>
                  </a:lnTo>
                  <a:lnTo>
                    <a:pt x="18973" y="97790"/>
                  </a:lnTo>
                  <a:lnTo>
                    <a:pt x="20891" y="96520"/>
                  </a:lnTo>
                  <a:lnTo>
                    <a:pt x="20713" y="93980"/>
                  </a:lnTo>
                  <a:lnTo>
                    <a:pt x="17576" y="90411"/>
                  </a:lnTo>
                  <a:lnTo>
                    <a:pt x="17576" y="97370"/>
                  </a:lnTo>
                  <a:lnTo>
                    <a:pt x="14147" y="100330"/>
                  </a:lnTo>
                  <a:lnTo>
                    <a:pt x="14008" y="97790"/>
                  </a:lnTo>
                  <a:lnTo>
                    <a:pt x="14681" y="96520"/>
                  </a:lnTo>
                  <a:lnTo>
                    <a:pt x="17576" y="97370"/>
                  </a:lnTo>
                  <a:lnTo>
                    <a:pt x="17576" y="90411"/>
                  </a:lnTo>
                  <a:lnTo>
                    <a:pt x="17373" y="90170"/>
                  </a:lnTo>
                  <a:lnTo>
                    <a:pt x="21297" y="87630"/>
                  </a:lnTo>
                  <a:lnTo>
                    <a:pt x="20713" y="86360"/>
                  </a:lnTo>
                  <a:lnTo>
                    <a:pt x="19405" y="83820"/>
                  </a:lnTo>
                  <a:lnTo>
                    <a:pt x="17780" y="81280"/>
                  </a:lnTo>
                  <a:lnTo>
                    <a:pt x="18186" y="80010"/>
                  </a:lnTo>
                  <a:lnTo>
                    <a:pt x="22466" y="82550"/>
                  </a:lnTo>
                  <a:lnTo>
                    <a:pt x="20777" y="80010"/>
                  </a:lnTo>
                  <a:lnTo>
                    <a:pt x="23368" y="80924"/>
                  </a:lnTo>
                  <a:lnTo>
                    <a:pt x="25044" y="80010"/>
                  </a:lnTo>
                  <a:lnTo>
                    <a:pt x="27393" y="78740"/>
                  </a:lnTo>
                  <a:lnTo>
                    <a:pt x="22339" y="78740"/>
                  </a:lnTo>
                  <a:lnTo>
                    <a:pt x="23837" y="76200"/>
                  </a:lnTo>
                  <a:lnTo>
                    <a:pt x="25184" y="73660"/>
                  </a:lnTo>
                  <a:lnTo>
                    <a:pt x="25374" y="71120"/>
                  </a:lnTo>
                  <a:lnTo>
                    <a:pt x="25311" y="72390"/>
                  </a:lnTo>
                  <a:lnTo>
                    <a:pt x="27965" y="73660"/>
                  </a:lnTo>
                  <a:lnTo>
                    <a:pt x="29565" y="73660"/>
                  </a:lnTo>
                  <a:lnTo>
                    <a:pt x="27355" y="71120"/>
                  </a:lnTo>
                  <a:lnTo>
                    <a:pt x="26708" y="68580"/>
                  </a:lnTo>
                  <a:lnTo>
                    <a:pt x="28435" y="67348"/>
                  </a:lnTo>
                  <a:lnTo>
                    <a:pt x="32943" y="68580"/>
                  </a:lnTo>
                  <a:lnTo>
                    <a:pt x="33159" y="68757"/>
                  </a:lnTo>
                  <a:lnTo>
                    <a:pt x="32575" y="67310"/>
                  </a:lnTo>
                  <a:lnTo>
                    <a:pt x="28498" y="67310"/>
                  </a:lnTo>
                  <a:lnTo>
                    <a:pt x="25793" y="66040"/>
                  </a:lnTo>
                  <a:lnTo>
                    <a:pt x="25476" y="66040"/>
                  </a:lnTo>
                  <a:lnTo>
                    <a:pt x="22974" y="64770"/>
                  </a:lnTo>
                  <a:lnTo>
                    <a:pt x="22694" y="64770"/>
                  </a:lnTo>
                  <a:lnTo>
                    <a:pt x="21805" y="63500"/>
                  </a:lnTo>
                  <a:lnTo>
                    <a:pt x="22288" y="62230"/>
                  </a:lnTo>
                  <a:lnTo>
                    <a:pt x="25209" y="63500"/>
                  </a:lnTo>
                  <a:lnTo>
                    <a:pt x="29324" y="66040"/>
                  </a:lnTo>
                  <a:lnTo>
                    <a:pt x="30416" y="64770"/>
                  </a:lnTo>
                  <a:lnTo>
                    <a:pt x="31089" y="65201"/>
                  </a:lnTo>
                  <a:lnTo>
                    <a:pt x="30784" y="64770"/>
                  </a:lnTo>
                  <a:lnTo>
                    <a:pt x="29883" y="63500"/>
                  </a:lnTo>
                  <a:lnTo>
                    <a:pt x="36550" y="67310"/>
                  </a:lnTo>
                  <a:lnTo>
                    <a:pt x="36918" y="66040"/>
                  </a:lnTo>
                  <a:lnTo>
                    <a:pt x="37198" y="67310"/>
                  </a:lnTo>
                  <a:lnTo>
                    <a:pt x="37249" y="67983"/>
                  </a:lnTo>
                  <a:lnTo>
                    <a:pt x="36639" y="67627"/>
                  </a:lnTo>
                  <a:lnTo>
                    <a:pt x="36918" y="68097"/>
                  </a:lnTo>
                  <a:lnTo>
                    <a:pt x="37299" y="68199"/>
                  </a:lnTo>
                  <a:lnTo>
                    <a:pt x="37388" y="68580"/>
                  </a:lnTo>
                  <a:lnTo>
                    <a:pt x="37769" y="68326"/>
                  </a:lnTo>
                  <a:lnTo>
                    <a:pt x="37960" y="68364"/>
                  </a:lnTo>
                  <a:lnTo>
                    <a:pt x="37807" y="68287"/>
                  </a:lnTo>
                  <a:lnTo>
                    <a:pt x="38481" y="67830"/>
                  </a:lnTo>
                  <a:lnTo>
                    <a:pt x="40068" y="68580"/>
                  </a:lnTo>
                  <a:lnTo>
                    <a:pt x="43942" y="71120"/>
                  </a:lnTo>
                  <a:lnTo>
                    <a:pt x="45389" y="69850"/>
                  </a:lnTo>
                  <a:lnTo>
                    <a:pt x="40373" y="67310"/>
                  </a:lnTo>
                  <a:lnTo>
                    <a:pt x="39243" y="67310"/>
                  </a:lnTo>
                  <a:lnTo>
                    <a:pt x="37122" y="66040"/>
                  </a:lnTo>
                  <a:lnTo>
                    <a:pt x="38074" y="64770"/>
                  </a:lnTo>
                  <a:lnTo>
                    <a:pt x="42926" y="67310"/>
                  </a:lnTo>
                  <a:lnTo>
                    <a:pt x="42684" y="67310"/>
                  </a:lnTo>
                  <a:lnTo>
                    <a:pt x="44183" y="68580"/>
                  </a:lnTo>
                  <a:lnTo>
                    <a:pt x="43878" y="66040"/>
                  </a:lnTo>
                  <a:lnTo>
                    <a:pt x="42240" y="64770"/>
                  </a:lnTo>
                  <a:lnTo>
                    <a:pt x="39535" y="63500"/>
                  </a:lnTo>
                  <a:lnTo>
                    <a:pt x="39179" y="64770"/>
                  </a:lnTo>
                  <a:lnTo>
                    <a:pt x="37871" y="63500"/>
                  </a:lnTo>
                  <a:lnTo>
                    <a:pt x="35229" y="60960"/>
                  </a:lnTo>
                  <a:lnTo>
                    <a:pt x="39217" y="63500"/>
                  </a:lnTo>
                  <a:lnTo>
                    <a:pt x="39217" y="62230"/>
                  </a:lnTo>
                  <a:lnTo>
                    <a:pt x="36779" y="60960"/>
                  </a:lnTo>
                  <a:lnTo>
                    <a:pt x="34455" y="58420"/>
                  </a:lnTo>
                  <a:lnTo>
                    <a:pt x="35191" y="57150"/>
                  </a:lnTo>
                  <a:lnTo>
                    <a:pt x="35483" y="55880"/>
                  </a:lnTo>
                  <a:lnTo>
                    <a:pt x="36576" y="54610"/>
                  </a:lnTo>
                  <a:lnTo>
                    <a:pt x="38595" y="58420"/>
                  </a:lnTo>
                  <a:lnTo>
                    <a:pt x="40474" y="58420"/>
                  </a:lnTo>
                  <a:lnTo>
                    <a:pt x="38265" y="54610"/>
                  </a:lnTo>
                  <a:lnTo>
                    <a:pt x="36791" y="52070"/>
                  </a:lnTo>
                  <a:lnTo>
                    <a:pt x="46774" y="62230"/>
                  </a:lnTo>
                  <a:lnTo>
                    <a:pt x="47244" y="59690"/>
                  </a:lnTo>
                  <a:lnTo>
                    <a:pt x="43040" y="55880"/>
                  </a:lnTo>
                  <a:lnTo>
                    <a:pt x="44450" y="52070"/>
                  </a:lnTo>
                  <a:lnTo>
                    <a:pt x="39065" y="48260"/>
                  </a:lnTo>
                  <a:lnTo>
                    <a:pt x="38887" y="48260"/>
                  </a:lnTo>
                  <a:lnTo>
                    <a:pt x="38696" y="45720"/>
                  </a:lnTo>
                  <a:lnTo>
                    <a:pt x="39636" y="45720"/>
                  </a:lnTo>
                  <a:lnTo>
                    <a:pt x="41516" y="49530"/>
                  </a:lnTo>
                  <a:lnTo>
                    <a:pt x="42418" y="46990"/>
                  </a:lnTo>
                  <a:lnTo>
                    <a:pt x="43764" y="50800"/>
                  </a:lnTo>
                  <a:lnTo>
                    <a:pt x="44500" y="50800"/>
                  </a:lnTo>
                  <a:lnTo>
                    <a:pt x="46316" y="54610"/>
                  </a:lnTo>
                  <a:lnTo>
                    <a:pt x="48768" y="55880"/>
                  </a:lnTo>
                  <a:lnTo>
                    <a:pt x="51473" y="55880"/>
                  </a:lnTo>
                  <a:lnTo>
                    <a:pt x="52946" y="57150"/>
                  </a:lnTo>
                  <a:lnTo>
                    <a:pt x="52882" y="55880"/>
                  </a:lnTo>
                  <a:lnTo>
                    <a:pt x="50431" y="54610"/>
                  </a:lnTo>
                  <a:lnTo>
                    <a:pt x="51015" y="53340"/>
                  </a:lnTo>
                  <a:lnTo>
                    <a:pt x="51790" y="54610"/>
                  </a:lnTo>
                  <a:lnTo>
                    <a:pt x="53467" y="55880"/>
                  </a:lnTo>
                  <a:lnTo>
                    <a:pt x="53911" y="55880"/>
                  </a:lnTo>
                  <a:lnTo>
                    <a:pt x="52082" y="54610"/>
                  </a:lnTo>
                  <a:lnTo>
                    <a:pt x="51422" y="53340"/>
                  </a:lnTo>
                  <a:lnTo>
                    <a:pt x="50749" y="52070"/>
                  </a:lnTo>
                  <a:lnTo>
                    <a:pt x="50850" y="51308"/>
                  </a:lnTo>
                  <a:lnTo>
                    <a:pt x="50965" y="50749"/>
                  </a:lnTo>
                  <a:lnTo>
                    <a:pt x="51968" y="49530"/>
                  </a:lnTo>
                  <a:lnTo>
                    <a:pt x="54813" y="52070"/>
                  </a:lnTo>
                  <a:lnTo>
                    <a:pt x="55118" y="52070"/>
                  </a:lnTo>
                  <a:lnTo>
                    <a:pt x="55575" y="54241"/>
                  </a:lnTo>
                  <a:lnTo>
                    <a:pt x="57048" y="57150"/>
                  </a:lnTo>
                  <a:lnTo>
                    <a:pt x="57137" y="54610"/>
                  </a:lnTo>
                  <a:lnTo>
                    <a:pt x="54483" y="49530"/>
                  </a:lnTo>
                  <a:lnTo>
                    <a:pt x="53809" y="48260"/>
                  </a:lnTo>
                  <a:lnTo>
                    <a:pt x="54025" y="46990"/>
                  </a:lnTo>
                  <a:lnTo>
                    <a:pt x="55968" y="48260"/>
                  </a:lnTo>
                  <a:lnTo>
                    <a:pt x="56032" y="50800"/>
                  </a:lnTo>
                  <a:lnTo>
                    <a:pt x="57023" y="49530"/>
                  </a:lnTo>
                  <a:lnTo>
                    <a:pt x="59334" y="55880"/>
                  </a:lnTo>
                  <a:lnTo>
                    <a:pt x="59982" y="53340"/>
                  </a:lnTo>
                  <a:lnTo>
                    <a:pt x="58915" y="50800"/>
                  </a:lnTo>
                  <a:lnTo>
                    <a:pt x="59436" y="50800"/>
                  </a:lnTo>
                  <a:lnTo>
                    <a:pt x="59944" y="51612"/>
                  </a:lnTo>
                  <a:lnTo>
                    <a:pt x="59677" y="50800"/>
                  </a:lnTo>
                  <a:lnTo>
                    <a:pt x="60693" y="50800"/>
                  </a:lnTo>
                  <a:lnTo>
                    <a:pt x="60718" y="49530"/>
                  </a:lnTo>
                  <a:lnTo>
                    <a:pt x="61722" y="52070"/>
                  </a:lnTo>
                  <a:lnTo>
                    <a:pt x="61709" y="50749"/>
                  </a:lnTo>
                  <a:lnTo>
                    <a:pt x="61455" y="49530"/>
                  </a:lnTo>
                  <a:lnTo>
                    <a:pt x="61328" y="48920"/>
                  </a:lnTo>
                  <a:lnTo>
                    <a:pt x="60236" y="48260"/>
                  </a:lnTo>
                  <a:lnTo>
                    <a:pt x="59080" y="46990"/>
                  </a:lnTo>
                  <a:lnTo>
                    <a:pt x="57924" y="45720"/>
                  </a:lnTo>
                  <a:lnTo>
                    <a:pt x="59905" y="44450"/>
                  </a:lnTo>
                  <a:lnTo>
                    <a:pt x="60642" y="45720"/>
                  </a:lnTo>
                  <a:lnTo>
                    <a:pt x="60744" y="46164"/>
                  </a:lnTo>
                  <a:lnTo>
                    <a:pt x="61620" y="47421"/>
                  </a:lnTo>
                  <a:lnTo>
                    <a:pt x="60782" y="45935"/>
                  </a:lnTo>
                  <a:lnTo>
                    <a:pt x="62077" y="47942"/>
                  </a:lnTo>
                  <a:lnTo>
                    <a:pt x="61849" y="43180"/>
                  </a:lnTo>
                  <a:lnTo>
                    <a:pt x="62801" y="43180"/>
                  </a:lnTo>
                  <a:lnTo>
                    <a:pt x="65481" y="45720"/>
                  </a:lnTo>
                  <a:lnTo>
                    <a:pt x="64516" y="43180"/>
                  </a:lnTo>
                  <a:lnTo>
                    <a:pt x="67271" y="48260"/>
                  </a:lnTo>
                  <a:lnTo>
                    <a:pt x="66179" y="43180"/>
                  </a:lnTo>
                  <a:lnTo>
                    <a:pt x="65633" y="40640"/>
                  </a:lnTo>
                  <a:lnTo>
                    <a:pt x="67424" y="41910"/>
                  </a:lnTo>
                  <a:lnTo>
                    <a:pt x="67475" y="42557"/>
                  </a:lnTo>
                  <a:lnTo>
                    <a:pt x="69011" y="40640"/>
                  </a:lnTo>
                  <a:lnTo>
                    <a:pt x="67665" y="38100"/>
                  </a:lnTo>
                  <a:lnTo>
                    <a:pt x="70040" y="39370"/>
                  </a:lnTo>
                  <a:lnTo>
                    <a:pt x="69265" y="44450"/>
                  </a:lnTo>
                  <a:lnTo>
                    <a:pt x="70929" y="46990"/>
                  </a:lnTo>
                  <a:lnTo>
                    <a:pt x="70548" y="43180"/>
                  </a:lnTo>
                  <a:lnTo>
                    <a:pt x="73545" y="48260"/>
                  </a:lnTo>
                  <a:lnTo>
                    <a:pt x="72644" y="43180"/>
                  </a:lnTo>
                  <a:lnTo>
                    <a:pt x="70929" y="43180"/>
                  </a:lnTo>
                  <a:lnTo>
                    <a:pt x="71907" y="40640"/>
                  </a:lnTo>
                  <a:lnTo>
                    <a:pt x="71589" y="39370"/>
                  </a:lnTo>
                  <a:lnTo>
                    <a:pt x="73367" y="38100"/>
                  </a:lnTo>
                  <a:lnTo>
                    <a:pt x="71932" y="40640"/>
                  </a:lnTo>
                  <a:lnTo>
                    <a:pt x="73583" y="41910"/>
                  </a:lnTo>
                  <a:lnTo>
                    <a:pt x="74041" y="41910"/>
                  </a:lnTo>
                  <a:lnTo>
                    <a:pt x="74015" y="38100"/>
                  </a:lnTo>
                  <a:lnTo>
                    <a:pt x="72517" y="36830"/>
                  </a:lnTo>
                  <a:lnTo>
                    <a:pt x="73774" y="36830"/>
                  </a:lnTo>
                  <a:lnTo>
                    <a:pt x="73812" y="33020"/>
                  </a:lnTo>
                  <a:lnTo>
                    <a:pt x="75704" y="35560"/>
                  </a:lnTo>
                  <a:lnTo>
                    <a:pt x="76898" y="38100"/>
                  </a:lnTo>
                  <a:lnTo>
                    <a:pt x="73901" y="36830"/>
                  </a:lnTo>
                  <a:lnTo>
                    <a:pt x="75107" y="39370"/>
                  </a:lnTo>
                  <a:lnTo>
                    <a:pt x="77571" y="38100"/>
                  </a:lnTo>
                  <a:close/>
                </a:path>
                <a:path w="238125" h="223519">
                  <a:moveTo>
                    <a:pt x="114579" y="1270"/>
                  </a:moveTo>
                  <a:lnTo>
                    <a:pt x="114249" y="0"/>
                  </a:lnTo>
                  <a:lnTo>
                    <a:pt x="112306" y="1270"/>
                  </a:lnTo>
                  <a:lnTo>
                    <a:pt x="114579" y="1270"/>
                  </a:lnTo>
                  <a:close/>
                </a:path>
                <a:path w="238125" h="223519">
                  <a:moveTo>
                    <a:pt x="120599" y="196532"/>
                  </a:moveTo>
                  <a:lnTo>
                    <a:pt x="119824" y="196253"/>
                  </a:lnTo>
                  <a:lnTo>
                    <a:pt x="120497" y="198120"/>
                  </a:lnTo>
                  <a:lnTo>
                    <a:pt x="120599" y="196532"/>
                  </a:lnTo>
                  <a:close/>
                </a:path>
                <a:path w="238125" h="223519">
                  <a:moveTo>
                    <a:pt x="121488" y="196850"/>
                  </a:moveTo>
                  <a:lnTo>
                    <a:pt x="120738" y="194310"/>
                  </a:lnTo>
                  <a:lnTo>
                    <a:pt x="120599" y="196532"/>
                  </a:lnTo>
                  <a:lnTo>
                    <a:pt x="121488" y="196850"/>
                  </a:lnTo>
                  <a:close/>
                </a:path>
                <a:path w="238125" h="223519">
                  <a:moveTo>
                    <a:pt x="153695" y="195580"/>
                  </a:moveTo>
                  <a:lnTo>
                    <a:pt x="153390" y="195580"/>
                  </a:lnTo>
                  <a:lnTo>
                    <a:pt x="153631" y="195808"/>
                  </a:lnTo>
                  <a:lnTo>
                    <a:pt x="153695" y="195580"/>
                  </a:lnTo>
                  <a:close/>
                </a:path>
                <a:path w="238125" h="223519">
                  <a:moveTo>
                    <a:pt x="160515" y="48704"/>
                  </a:moveTo>
                  <a:lnTo>
                    <a:pt x="160020" y="49530"/>
                  </a:lnTo>
                  <a:lnTo>
                    <a:pt x="160439" y="49530"/>
                  </a:lnTo>
                  <a:lnTo>
                    <a:pt x="160515" y="48704"/>
                  </a:lnTo>
                  <a:close/>
                </a:path>
                <a:path w="238125" h="223519">
                  <a:moveTo>
                    <a:pt x="161378" y="50749"/>
                  </a:moveTo>
                  <a:lnTo>
                    <a:pt x="160591" y="52070"/>
                  </a:lnTo>
                  <a:lnTo>
                    <a:pt x="159778" y="52070"/>
                  </a:lnTo>
                  <a:lnTo>
                    <a:pt x="160362" y="54610"/>
                  </a:lnTo>
                  <a:lnTo>
                    <a:pt x="161378" y="50749"/>
                  </a:lnTo>
                  <a:close/>
                </a:path>
                <a:path w="238125" h="223519">
                  <a:moveTo>
                    <a:pt x="162242" y="49530"/>
                  </a:moveTo>
                  <a:lnTo>
                    <a:pt x="162204" y="49364"/>
                  </a:lnTo>
                  <a:lnTo>
                    <a:pt x="161683" y="49530"/>
                  </a:lnTo>
                  <a:lnTo>
                    <a:pt x="161378" y="50749"/>
                  </a:lnTo>
                  <a:lnTo>
                    <a:pt x="162242" y="49530"/>
                  </a:lnTo>
                  <a:close/>
                </a:path>
                <a:path w="238125" h="223519">
                  <a:moveTo>
                    <a:pt x="163093" y="52070"/>
                  </a:moveTo>
                  <a:lnTo>
                    <a:pt x="162255" y="53340"/>
                  </a:lnTo>
                  <a:lnTo>
                    <a:pt x="162407" y="53340"/>
                  </a:lnTo>
                  <a:lnTo>
                    <a:pt x="162902" y="52705"/>
                  </a:lnTo>
                  <a:lnTo>
                    <a:pt x="163093" y="52070"/>
                  </a:lnTo>
                  <a:close/>
                </a:path>
                <a:path w="238125" h="223519">
                  <a:moveTo>
                    <a:pt x="163296" y="13970"/>
                  </a:moveTo>
                  <a:lnTo>
                    <a:pt x="163042" y="12700"/>
                  </a:lnTo>
                  <a:lnTo>
                    <a:pt x="158864" y="13970"/>
                  </a:lnTo>
                  <a:lnTo>
                    <a:pt x="156857" y="10160"/>
                  </a:lnTo>
                  <a:lnTo>
                    <a:pt x="156184" y="8890"/>
                  </a:lnTo>
                  <a:lnTo>
                    <a:pt x="152158" y="7620"/>
                  </a:lnTo>
                  <a:lnTo>
                    <a:pt x="151295" y="8890"/>
                  </a:lnTo>
                  <a:lnTo>
                    <a:pt x="150088" y="8890"/>
                  </a:lnTo>
                  <a:lnTo>
                    <a:pt x="149872" y="10160"/>
                  </a:lnTo>
                  <a:lnTo>
                    <a:pt x="148755" y="7620"/>
                  </a:lnTo>
                  <a:lnTo>
                    <a:pt x="147053" y="3810"/>
                  </a:lnTo>
                  <a:lnTo>
                    <a:pt x="139039" y="7620"/>
                  </a:lnTo>
                  <a:lnTo>
                    <a:pt x="135369" y="3810"/>
                  </a:lnTo>
                  <a:lnTo>
                    <a:pt x="135470" y="10160"/>
                  </a:lnTo>
                  <a:lnTo>
                    <a:pt x="133083" y="7620"/>
                  </a:lnTo>
                  <a:lnTo>
                    <a:pt x="131876" y="6350"/>
                  </a:lnTo>
                  <a:lnTo>
                    <a:pt x="128968" y="6350"/>
                  </a:lnTo>
                  <a:lnTo>
                    <a:pt x="129209" y="5080"/>
                  </a:lnTo>
                  <a:lnTo>
                    <a:pt x="129451" y="3810"/>
                  </a:lnTo>
                  <a:lnTo>
                    <a:pt x="124866" y="3810"/>
                  </a:lnTo>
                  <a:lnTo>
                    <a:pt x="120459" y="1270"/>
                  </a:lnTo>
                  <a:lnTo>
                    <a:pt x="118389" y="1270"/>
                  </a:lnTo>
                  <a:lnTo>
                    <a:pt x="117436" y="5080"/>
                  </a:lnTo>
                  <a:lnTo>
                    <a:pt x="115239" y="3810"/>
                  </a:lnTo>
                  <a:lnTo>
                    <a:pt x="114909" y="2540"/>
                  </a:lnTo>
                  <a:lnTo>
                    <a:pt x="110363" y="2540"/>
                  </a:lnTo>
                  <a:lnTo>
                    <a:pt x="108318" y="2540"/>
                  </a:lnTo>
                  <a:lnTo>
                    <a:pt x="108534" y="5080"/>
                  </a:lnTo>
                  <a:lnTo>
                    <a:pt x="105511" y="7620"/>
                  </a:lnTo>
                  <a:lnTo>
                    <a:pt x="103365" y="6350"/>
                  </a:lnTo>
                  <a:lnTo>
                    <a:pt x="104013" y="2540"/>
                  </a:lnTo>
                  <a:lnTo>
                    <a:pt x="98171" y="2540"/>
                  </a:lnTo>
                  <a:lnTo>
                    <a:pt x="84315" y="2540"/>
                  </a:lnTo>
                  <a:lnTo>
                    <a:pt x="77965" y="6350"/>
                  </a:lnTo>
                  <a:lnTo>
                    <a:pt x="76822" y="3810"/>
                  </a:lnTo>
                  <a:lnTo>
                    <a:pt x="64185" y="8890"/>
                  </a:lnTo>
                  <a:lnTo>
                    <a:pt x="58242" y="11430"/>
                  </a:lnTo>
                  <a:lnTo>
                    <a:pt x="54483" y="15240"/>
                  </a:lnTo>
                  <a:lnTo>
                    <a:pt x="160896" y="15240"/>
                  </a:lnTo>
                  <a:lnTo>
                    <a:pt x="163296" y="13970"/>
                  </a:lnTo>
                  <a:close/>
                </a:path>
                <a:path w="238125" h="223519">
                  <a:moveTo>
                    <a:pt x="163474" y="50800"/>
                  </a:moveTo>
                  <a:lnTo>
                    <a:pt x="162902" y="50800"/>
                  </a:lnTo>
                  <a:lnTo>
                    <a:pt x="161074" y="52070"/>
                  </a:lnTo>
                  <a:lnTo>
                    <a:pt x="163093" y="52070"/>
                  </a:lnTo>
                  <a:lnTo>
                    <a:pt x="163474" y="50800"/>
                  </a:lnTo>
                  <a:close/>
                </a:path>
                <a:path w="238125" h="223519">
                  <a:moveTo>
                    <a:pt x="163995" y="51308"/>
                  </a:moveTo>
                  <a:lnTo>
                    <a:pt x="162902" y="52705"/>
                  </a:lnTo>
                  <a:lnTo>
                    <a:pt x="162712" y="53340"/>
                  </a:lnTo>
                  <a:lnTo>
                    <a:pt x="163931" y="52070"/>
                  </a:lnTo>
                  <a:lnTo>
                    <a:pt x="163995" y="51308"/>
                  </a:lnTo>
                  <a:close/>
                </a:path>
                <a:path w="238125" h="223519">
                  <a:moveTo>
                    <a:pt x="172897" y="15240"/>
                  </a:moveTo>
                  <a:lnTo>
                    <a:pt x="172453" y="13970"/>
                  </a:lnTo>
                  <a:lnTo>
                    <a:pt x="163296" y="13970"/>
                  </a:lnTo>
                  <a:lnTo>
                    <a:pt x="163410" y="15240"/>
                  </a:lnTo>
                  <a:lnTo>
                    <a:pt x="172897" y="15240"/>
                  </a:lnTo>
                  <a:close/>
                </a:path>
                <a:path w="238125" h="223519">
                  <a:moveTo>
                    <a:pt x="179324" y="66954"/>
                  </a:moveTo>
                  <a:lnTo>
                    <a:pt x="179311" y="66357"/>
                  </a:lnTo>
                  <a:lnTo>
                    <a:pt x="178879" y="67310"/>
                  </a:lnTo>
                  <a:lnTo>
                    <a:pt x="179324" y="66954"/>
                  </a:lnTo>
                  <a:close/>
                </a:path>
                <a:path w="238125" h="223519">
                  <a:moveTo>
                    <a:pt x="182054" y="64770"/>
                  </a:moveTo>
                  <a:lnTo>
                    <a:pt x="179324" y="66954"/>
                  </a:lnTo>
                  <a:lnTo>
                    <a:pt x="179324" y="67310"/>
                  </a:lnTo>
                  <a:lnTo>
                    <a:pt x="180682" y="66040"/>
                  </a:lnTo>
                  <a:lnTo>
                    <a:pt x="181102" y="66040"/>
                  </a:lnTo>
                  <a:lnTo>
                    <a:pt x="182054" y="64770"/>
                  </a:lnTo>
                  <a:close/>
                </a:path>
                <a:path w="238125" h="223519">
                  <a:moveTo>
                    <a:pt x="191452" y="78447"/>
                  </a:moveTo>
                  <a:lnTo>
                    <a:pt x="189941" y="79311"/>
                  </a:lnTo>
                  <a:lnTo>
                    <a:pt x="191185" y="79603"/>
                  </a:lnTo>
                  <a:lnTo>
                    <a:pt x="191452" y="78447"/>
                  </a:lnTo>
                  <a:close/>
                </a:path>
                <a:path w="238125" h="223519">
                  <a:moveTo>
                    <a:pt x="198018" y="84099"/>
                  </a:moveTo>
                  <a:lnTo>
                    <a:pt x="194348" y="87630"/>
                  </a:lnTo>
                  <a:lnTo>
                    <a:pt x="195973" y="86360"/>
                  </a:lnTo>
                  <a:lnTo>
                    <a:pt x="198018" y="84099"/>
                  </a:lnTo>
                  <a:close/>
                </a:path>
                <a:path w="238125" h="223519">
                  <a:moveTo>
                    <a:pt x="198285" y="83832"/>
                  </a:moveTo>
                  <a:lnTo>
                    <a:pt x="198018" y="84099"/>
                  </a:lnTo>
                  <a:lnTo>
                    <a:pt x="198285" y="83832"/>
                  </a:lnTo>
                  <a:close/>
                </a:path>
                <a:path w="238125" h="223519">
                  <a:moveTo>
                    <a:pt x="200139" y="144284"/>
                  </a:moveTo>
                  <a:lnTo>
                    <a:pt x="199605" y="143725"/>
                  </a:lnTo>
                  <a:lnTo>
                    <a:pt x="198882" y="142963"/>
                  </a:lnTo>
                  <a:lnTo>
                    <a:pt x="198755" y="143751"/>
                  </a:lnTo>
                  <a:lnTo>
                    <a:pt x="199047" y="143725"/>
                  </a:lnTo>
                  <a:lnTo>
                    <a:pt x="200139" y="144284"/>
                  </a:lnTo>
                  <a:close/>
                </a:path>
                <a:path w="238125" h="223519">
                  <a:moveTo>
                    <a:pt x="200698" y="144576"/>
                  </a:moveTo>
                  <a:lnTo>
                    <a:pt x="200139" y="144284"/>
                  </a:lnTo>
                  <a:lnTo>
                    <a:pt x="200660" y="144843"/>
                  </a:lnTo>
                  <a:lnTo>
                    <a:pt x="200698" y="144576"/>
                  </a:lnTo>
                  <a:close/>
                </a:path>
                <a:path w="238125" h="223519">
                  <a:moveTo>
                    <a:pt x="201510" y="144995"/>
                  </a:moveTo>
                  <a:lnTo>
                    <a:pt x="200812" y="143764"/>
                  </a:lnTo>
                  <a:lnTo>
                    <a:pt x="200698" y="144576"/>
                  </a:lnTo>
                  <a:lnTo>
                    <a:pt x="201510" y="144995"/>
                  </a:lnTo>
                  <a:close/>
                </a:path>
                <a:path w="238125" h="223519">
                  <a:moveTo>
                    <a:pt x="203288" y="140779"/>
                  </a:moveTo>
                  <a:lnTo>
                    <a:pt x="202971" y="139700"/>
                  </a:lnTo>
                  <a:lnTo>
                    <a:pt x="200990" y="139700"/>
                  </a:lnTo>
                  <a:lnTo>
                    <a:pt x="203288" y="140779"/>
                  </a:lnTo>
                  <a:close/>
                </a:path>
                <a:path w="238125" h="223519">
                  <a:moveTo>
                    <a:pt x="205066" y="151130"/>
                  </a:moveTo>
                  <a:lnTo>
                    <a:pt x="203974" y="150444"/>
                  </a:lnTo>
                  <a:lnTo>
                    <a:pt x="203733" y="151130"/>
                  </a:lnTo>
                  <a:lnTo>
                    <a:pt x="205066" y="151130"/>
                  </a:lnTo>
                  <a:close/>
                </a:path>
                <a:path w="238125" h="223519">
                  <a:moveTo>
                    <a:pt x="205168" y="116065"/>
                  </a:moveTo>
                  <a:lnTo>
                    <a:pt x="204647" y="115570"/>
                  </a:lnTo>
                  <a:lnTo>
                    <a:pt x="204368" y="115570"/>
                  </a:lnTo>
                  <a:lnTo>
                    <a:pt x="205168" y="116065"/>
                  </a:lnTo>
                  <a:close/>
                </a:path>
                <a:path w="238125" h="223519">
                  <a:moveTo>
                    <a:pt x="206260" y="115570"/>
                  </a:moveTo>
                  <a:lnTo>
                    <a:pt x="203479" y="114477"/>
                  </a:lnTo>
                  <a:lnTo>
                    <a:pt x="204647" y="115570"/>
                  </a:lnTo>
                  <a:lnTo>
                    <a:pt x="206260" y="115570"/>
                  </a:lnTo>
                  <a:close/>
                </a:path>
                <a:path w="238125" h="223519">
                  <a:moveTo>
                    <a:pt x="206400" y="116840"/>
                  </a:moveTo>
                  <a:lnTo>
                    <a:pt x="205168" y="116065"/>
                  </a:lnTo>
                  <a:lnTo>
                    <a:pt x="205994" y="116840"/>
                  </a:lnTo>
                  <a:lnTo>
                    <a:pt x="206400" y="116840"/>
                  </a:lnTo>
                  <a:close/>
                </a:path>
                <a:path w="238125" h="223519">
                  <a:moveTo>
                    <a:pt x="227660" y="82550"/>
                  </a:moveTo>
                  <a:lnTo>
                    <a:pt x="227253" y="82550"/>
                  </a:lnTo>
                  <a:lnTo>
                    <a:pt x="227304" y="82727"/>
                  </a:lnTo>
                  <a:lnTo>
                    <a:pt x="227660" y="82550"/>
                  </a:lnTo>
                  <a:close/>
                </a:path>
                <a:path w="238125" h="223519">
                  <a:moveTo>
                    <a:pt x="235102" y="147320"/>
                  </a:moveTo>
                  <a:lnTo>
                    <a:pt x="230365" y="142240"/>
                  </a:lnTo>
                  <a:lnTo>
                    <a:pt x="234022" y="138430"/>
                  </a:lnTo>
                  <a:lnTo>
                    <a:pt x="230568" y="134620"/>
                  </a:lnTo>
                  <a:lnTo>
                    <a:pt x="207695" y="134620"/>
                  </a:lnTo>
                  <a:lnTo>
                    <a:pt x="202844" y="134620"/>
                  </a:lnTo>
                  <a:lnTo>
                    <a:pt x="208940" y="139700"/>
                  </a:lnTo>
                  <a:lnTo>
                    <a:pt x="205689" y="141909"/>
                  </a:lnTo>
                  <a:lnTo>
                    <a:pt x="203288" y="140779"/>
                  </a:lnTo>
                  <a:lnTo>
                    <a:pt x="203695" y="142240"/>
                  </a:lnTo>
                  <a:lnTo>
                    <a:pt x="204012" y="144780"/>
                  </a:lnTo>
                  <a:lnTo>
                    <a:pt x="206375" y="148590"/>
                  </a:lnTo>
                  <a:lnTo>
                    <a:pt x="205308" y="147320"/>
                  </a:lnTo>
                  <a:lnTo>
                    <a:pt x="204203" y="147320"/>
                  </a:lnTo>
                  <a:lnTo>
                    <a:pt x="203733" y="146050"/>
                  </a:lnTo>
                  <a:lnTo>
                    <a:pt x="203238" y="148590"/>
                  </a:lnTo>
                  <a:lnTo>
                    <a:pt x="203060" y="149860"/>
                  </a:lnTo>
                  <a:lnTo>
                    <a:pt x="203974" y="150444"/>
                  </a:lnTo>
                  <a:lnTo>
                    <a:pt x="204177" y="149860"/>
                  </a:lnTo>
                  <a:lnTo>
                    <a:pt x="206857" y="149860"/>
                  </a:lnTo>
                  <a:lnTo>
                    <a:pt x="208318" y="153670"/>
                  </a:lnTo>
                  <a:lnTo>
                    <a:pt x="206616" y="153670"/>
                  </a:lnTo>
                  <a:lnTo>
                    <a:pt x="205867" y="154940"/>
                  </a:lnTo>
                  <a:lnTo>
                    <a:pt x="207213" y="156210"/>
                  </a:lnTo>
                  <a:lnTo>
                    <a:pt x="206362" y="157480"/>
                  </a:lnTo>
                  <a:lnTo>
                    <a:pt x="204482" y="157480"/>
                  </a:lnTo>
                  <a:lnTo>
                    <a:pt x="206171" y="156210"/>
                  </a:lnTo>
                  <a:lnTo>
                    <a:pt x="204431" y="156210"/>
                  </a:lnTo>
                  <a:lnTo>
                    <a:pt x="200393" y="153670"/>
                  </a:lnTo>
                  <a:lnTo>
                    <a:pt x="200177" y="157480"/>
                  </a:lnTo>
                  <a:lnTo>
                    <a:pt x="199491" y="157480"/>
                  </a:lnTo>
                  <a:lnTo>
                    <a:pt x="200088" y="158750"/>
                  </a:lnTo>
                  <a:lnTo>
                    <a:pt x="200380" y="160020"/>
                  </a:lnTo>
                  <a:lnTo>
                    <a:pt x="201396" y="160020"/>
                  </a:lnTo>
                  <a:lnTo>
                    <a:pt x="201637" y="162560"/>
                  </a:lnTo>
                  <a:lnTo>
                    <a:pt x="198945" y="158750"/>
                  </a:lnTo>
                  <a:lnTo>
                    <a:pt x="198628" y="160020"/>
                  </a:lnTo>
                  <a:lnTo>
                    <a:pt x="200253" y="162560"/>
                  </a:lnTo>
                  <a:lnTo>
                    <a:pt x="201752" y="165100"/>
                  </a:lnTo>
                  <a:lnTo>
                    <a:pt x="202641" y="167474"/>
                  </a:lnTo>
                  <a:lnTo>
                    <a:pt x="199339" y="166370"/>
                  </a:lnTo>
                  <a:lnTo>
                    <a:pt x="198767" y="165100"/>
                  </a:lnTo>
                  <a:lnTo>
                    <a:pt x="197510" y="167640"/>
                  </a:lnTo>
                  <a:lnTo>
                    <a:pt x="200329" y="171450"/>
                  </a:lnTo>
                  <a:lnTo>
                    <a:pt x="201015" y="175260"/>
                  </a:lnTo>
                  <a:lnTo>
                    <a:pt x="199898" y="175260"/>
                  </a:lnTo>
                  <a:lnTo>
                    <a:pt x="199059" y="178993"/>
                  </a:lnTo>
                  <a:lnTo>
                    <a:pt x="198374" y="179070"/>
                  </a:lnTo>
                  <a:lnTo>
                    <a:pt x="196430" y="177800"/>
                  </a:lnTo>
                  <a:lnTo>
                    <a:pt x="199047" y="179031"/>
                  </a:lnTo>
                  <a:lnTo>
                    <a:pt x="197993" y="177800"/>
                  </a:lnTo>
                  <a:lnTo>
                    <a:pt x="195033" y="176530"/>
                  </a:lnTo>
                  <a:lnTo>
                    <a:pt x="196176" y="175260"/>
                  </a:lnTo>
                  <a:lnTo>
                    <a:pt x="192024" y="173990"/>
                  </a:lnTo>
                  <a:lnTo>
                    <a:pt x="191579" y="171450"/>
                  </a:lnTo>
                  <a:lnTo>
                    <a:pt x="191592" y="173990"/>
                  </a:lnTo>
                  <a:lnTo>
                    <a:pt x="187807" y="175260"/>
                  </a:lnTo>
                  <a:lnTo>
                    <a:pt x="185635" y="175260"/>
                  </a:lnTo>
                  <a:lnTo>
                    <a:pt x="189992" y="179070"/>
                  </a:lnTo>
                  <a:lnTo>
                    <a:pt x="184937" y="179070"/>
                  </a:lnTo>
                  <a:lnTo>
                    <a:pt x="184391" y="178244"/>
                  </a:lnTo>
                  <a:lnTo>
                    <a:pt x="184162" y="178460"/>
                  </a:lnTo>
                  <a:lnTo>
                    <a:pt x="185661" y="180327"/>
                  </a:lnTo>
                  <a:lnTo>
                    <a:pt x="187464" y="182880"/>
                  </a:lnTo>
                  <a:lnTo>
                    <a:pt x="185635" y="185420"/>
                  </a:lnTo>
                  <a:lnTo>
                    <a:pt x="184238" y="180340"/>
                  </a:lnTo>
                  <a:lnTo>
                    <a:pt x="182854" y="180340"/>
                  </a:lnTo>
                  <a:lnTo>
                    <a:pt x="181597" y="184150"/>
                  </a:lnTo>
                  <a:lnTo>
                    <a:pt x="178600" y="184150"/>
                  </a:lnTo>
                  <a:lnTo>
                    <a:pt x="176695" y="185420"/>
                  </a:lnTo>
                  <a:lnTo>
                    <a:pt x="176377" y="185420"/>
                  </a:lnTo>
                  <a:lnTo>
                    <a:pt x="176339" y="184150"/>
                  </a:lnTo>
                  <a:lnTo>
                    <a:pt x="174955" y="186690"/>
                  </a:lnTo>
                  <a:lnTo>
                    <a:pt x="171081" y="186690"/>
                  </a:lnTo>
                  <a:lnTo>
                    <a:pt x="170510" y="191770"/>
                  </a:lnTo>
                  <a:lnTo>
                    <a:pt x="170243" y="190500"/>
                  </a:lnTo>
                  <a:lnTo>
                    <a:pt x="169710" y="190500"/>
                  </a:lnTo>
                  <a:lnTo>
                    <a:pt x="169989" y="189230"/>
                  </a:lnTo>
                  <a:lnTo>
                    <a:pt x="167081" y="189230"/>
                  </a:lnTo>
                  <a:lnTo>
                    <a:pt x="171805" y="195580"/>
                  </a:lnTo>
                  <a:lnTo>
                    <a:pt x="167995" y="193040"/>
                  </a:lnTo>
                  <a:lnTo>
                    <a:pt x="167817" y="191770"/>
                  </a:lnTo>
                  <a:lnTo>
                    <a:pt x="166865" y="194310"/>
                  </a:lnTo>
                  <a:lnTo>
                    <a:pt x="163893" y="190500"/>
                  </a:lnTo>
                  <a:lnTo>
                    <a:pt x="163017" y="194310"/>
                  </a:lnTo>
                  <a:lnTo>
                    <a:pt x="162560" y="193040"/>
                  </a:lnTo>
                  <a:lnTo>
                    <a:pt x="162877" y="193040"/>
                  </a:lnTo>
                  <a:lnTo>
                    <a:pt x="162941" y="191770"/>
                  </a:lnTo>
                  <a:lnTo>
                    <a:pt x="161455" y="194310"/>
                  </a:lnTo>
                  <a:lnTo>
                    <a:pt x="159321" y="194310"/>
                  </a:lnTo>
                  <a:lnTo>
                    <a:pt x="158534" y="196850"/>
                  </a:lnTo>
                  <a:lnTo>
                    <a:pt x="157899" y="195580"/>
                  </a:lnTo>
                  <a:lnTo>
                    <a:pt x="157835" y="194310"/>
                  </a:lnTo>
                  <a:lnTo>
                    <a:pt x="158267" y="193040"/>
                  </a:lnTo>
                  <a:lnTo>
                    <a:pt x="156032" y="191770"/>
                  </a:lnTo>
                  <a:lnTo>
                    <a:pt x="157340" y="198120"/>
                  </a:lnTo>
                  <a:lnTo>
                    <a:pt x="155270" y="196850"/>
                  </a:lnTo>
                  <a:lnTo>
                    <a:pt x="154736" y="196850"/>
                  </a:lnTo>
                  <a:lnTo>
                    <a:pt x="153631" y="195808"/>
                  </a:lnTo>
                  <a:lnTo>
                    <a:pt x="153314" y="196850"/>
                  </a:lnTo>
                  <a:lnTo>
                    <a:pt x="150698" y="198120"/>
                  </a:lnTo>
                  <a:lnTo>
                    <a:pt x="149910" y="198120"/>
                  </a:lnTo>
                  <a:lnTo>
                    <a:pt x="149415" y="196850"/>
                  </a:lnTo>
                  <a:lnTo>
                    <a:pt x="148640" y="196850"/>
                  </a:lnTo>
                  <a:lnTo>
                    <a:pt x="147345" y="195580"/>
                  </a:lnTo>
                  <a:lnTo>
                    <a:pt x="140398" y="196850"/>
                  </a:lnTo>
                  <a:lnTo>
                    <a:pt x="133400" y="196850"/>
                  </a:lnTo>
                  <a:lnTo>
                    <a:pt x="119075" y="199390"/>
                  </a:lnTo>
                  <a:lnTo>
                    <a:pt x="118694" y="198120"/>
                  </a:lnTo>
                  <a:lnTo>
                    <a:pt x="117919" y="195580"/>
                  </a:lnTo>
                  <a:lnTo>
                    <a:pt x="119824" y="196253"/>
                  </a:lnTo>
                  <a:lnTo>
                    <a:pt x="119100" y="194310"/>
                  </a:lnTo>
                  <a:lnTo>
                    <a:pt x="116192" y="195580"/>
                  </a:lnTo>
                  <a:lnTo>
                    <a:pt x="114846" y="195580"/>
                  </a:lnTo>
                  <a:lnTo>
                    <a:pt x="114515" y="193040"/>
                  </a:lnTo>
                  <a:lnTo>
                    <a:pt x="113093" y="194310"/>
                  </a:lnTo>
                  <a:lnTo>
                    <a:pt x="112979" y="195580"/>
                  </a:lnTo>
                  <a:lnTo>
                    <a:pt x="111201" y="198120"/>
                  </a:lnTo>
                  <a:lnTo>
                    <a:pt x="111137" y="196850"/>
                  </a:lnTo>
                  <a:lnTo>
                    <a:pt x="111074" y="195580"/>
                  </a:lnTo>
                  <a:lnTo>
                    <a:pt x="110998" y="194310"/>
                  </a:lnTo>
                  <a:lnTo>
                    <a:pt x="110794" y="190500"/>
                  </a:lnTo>
                  <a:lnTo>
                    <a:pt x="109270" y="194310"/>
                  </a:lnTo>
                  <a:lnTo>
                    <a:pt x="108737" y="191770"/>
                  </a:lnTo>
                  <a:lnTo>
                    <a:pt x="106591" y="195580"/>
                  </a:lnTo>
                  <a:lnTo>
                    <a:pt x="106768" y="193040"/>
                  </a:lnTo>
                  <a:lnTo>
                    <a:pt x="106946" y="190500"/>
                  </a:lnTo>
                  <a:lnTo>
                    <a:pt x="104800" y="192811"/>
                  </a:lnTo>
                  <a:lnTo>
                    <a:pt x="103251" y="190500"/>
                  </a:lnTo>
                  <a:lnTo>
                    <a:pt x="99288" y="196850"/>
                  </a:lnTo>
                  <a:lnTo>
                    <a:pt x="99301" y="193040"/>
                  </a:lnTo>
                  <a:lnTo>
                    <a:pt x="94894" y="193040"/>
                  </a:lnTo>
                  <a:lnTo>
                    <a:pt x="93560" y="196850"/>
                  </a:lnTo>
                  <a:lnTo>
                    <a:pt x="93510" y="194310"/>
                  </a:lnTo>
                  <a:lnTo>
                    <a:pt x="94386" y="193040"/>
                  </a:lnTo>
                  <a:lnTo>
                    <a:pt x="94996" y="191770"/>
                  </a:lnTo>
                  <a:lnTo>
                    <a:pt x="87528" y="191770"/>
                  </a:lnTo>
                  <a:lnTo>
                    <a:pt x="82804" y="189230"/>
                  </a:lnTo>
                  <a:lnTo>
                    <a:pt x="80429" y="187960"/>
                  </a:lnTo>
                  <a:lnTo>
                    <a:pt x="72440" y="189230"/>
                  </a:lnTo>
                  <a:lnTo>
                    <a:pt x="72478" y="187960"/>
                  </a:lnTo>
                  <a:lnTo>
                    <a:pt x="73101" y="187960"/>
                  </a:lnTo>
                  <a:lnTo>
                    <a:pt x="73609" y="186690"/>
                  </a:lnTo>
                  <a:lnTo>
                    <a:pt x="67995" y="189230"/>
                  </a:lnTo>
                  <a:lnTo>
                    <a:pt x="68084" y="186690"/>
                  </a:lnTo>
                  <a:lnTo>
                    <a:pt x="68326" y="179070"/>
                  </a:lnTo>
                  <a:lnTo>
                    <a:pt x="61810" y="184150"/>
                  </a:lnTo>
                  <a:lnTo>
                    <a:pt x="59156" y="186690"/>
                  </a:lnTo>
                  <a:lnTo>
                    <a:pt x="58966" y="185420"/>
                  </a:lnTo>
                  <a:lnTo>
                    <a:pt x="60223" y="182880"/>
                  </a:lnTo>
                  <a:lnTo>
                    <a:pt x="60185" y="181610"/>
                  </a:lnTo>
                  <a:lnTo>
                    <a:pt x="58356" y="182880"/>
                  </a:lnTo>
                  <a:lnTo>
                    <a:pt x="56667" y="180340"/>
                  </a:lnTo>
                  <a:lnTo>
                    <a:pt x="55905" y="181305"/>
                  </a:lnTo>
                  <a:lnTo>
                    <a:pt x="56299" y="180340"/>
                  </a:lnTo>
                  <a:lnTo>
                    <a:pt x="55664" y="179666"/>
                  </a:lnTo>
                  <a:lnTo>
                    <a:pt x="55664" y="181610"/>
                  </a:lnTo>
                  <a:lnTo>
                    <a:pt x="54660" y="182880"/>
                  </a:lnTo>
                  <a:lnTo>
                    <a:pt x="55029" y="181610"/>
                  </a:lnTo>
                  <a:lnTo>
                    <a:pt x="55664" y="181610"/>
                  </a:lnTo>
                  <a:lnTo>
                    <a:pt x="55664" y="179666"/>
                  </a:lnTo>
                  <a:lnTo>
                    <a:pt x="55105" y="179070"/>
                  </a:lnTo>
                  <a:lnTo>
                    <a:pt x="50495" y="181610"/>
                  </a:lnTo>
                  <a:lnTo>
                    <a:pt x="49606" y="179070"/>
                  </a:lnTo>
                  <a:lnTo>
                    <a:pt x="50939" y="179070"/>
                  </a:lnTo>
                  <a:lnTo>
                    <a:pt x="47307" y="171450"/>
                  </a:lnTo>
                  <a:lnTo>
                    <a:pt x="43103" y="163830"/>
                  </a:lnTo>
                  <a:lnTo>
                    <a:pt x="37858" y="158750"/>
                  </a:lnTo>
                  <a:lnTo>
                    <a:pt x="28752" y="154940"/>
                  </a:lnTo>
                  <a:lnTo>
                    <a:pt x="33731" y="152400"/>
                  </a:lnTo>
                  <a:lnTo>
                    <a:pt x="32854" y="152400"/>
                  </a:lnTo>
                  <a:lnTo>
                    <a:pt x="28105" y="151130"/>
                  </a:lnTo>
                  <a:lnTo>
                    <a:pt x="26162" y="147320"/>
                  </a:lnTo>
                  <a:lnTo>
                    <a:pt x="24320" y="143510"/>
                  </a:lnTo>
                  <a:lnTo>
                    <a:pt x="22428" y="138430"/>
                  </a:lnTo>
                  <a:lnTo>
                    <a:pt x="20574" y="135890"/>
                  </a:lnTo>
                  <a:lnTo>
                    <a:pt x="14808" y="134620"/>
                  </a:lnTo>
                  <a:lnTo>
                    <a:pt x="10261" y="129540"/>
                  </a:lnTo>
                  <a:lnTo>
                    <a:pt x="0" y="130810"/>
                  </a:lnTo>
                  <a:lnTo>
                    <a:pt x="5956" y="140970"/>
                  </a:lnTo>
                  <a:lnTo>
                    <a:pt x="10629" y="152400"/>
                  </a:lnTo>
                  <a:lnTo>
                    <a:pt x="14871" y="162560"/>
                  </a:lnTo>
                  <a:lnTo>
                    <a:pt x="19558" y="173990"/>
                  </a:lnTo>
                  <a:lnTo>
                    <a:pt x="23812" y="177800"/>
                  </a:lnTo>
                  <a:lnTo>
                    <a:pt x="29870" y="181610"/>
                  </a:lnTo>
                  <a:lnTo>
                    <a:pt x="32512" y="185420"/>
                  </a:lnTo>
                  <a:lnTo>
                    <a:pt x="38531" y="190500"/>
                  </a:lnTo>
                  <a:lnTo>
                    <a:pt x="44462" y="195580"/>
                  </a:lnTo>
                  <a:lnTo>
                    <a:pt x="50469" y="200660"/>
                  </a:lnTo>
                  <a:lnTo>
                    <a:pt x="85813" y="218440"/>
                  </a:lnTo>
                  <a:lnTo>
                    <a:pt x="85115" y="217170"/>
                  </a:lnTo>
                  <a:lnTo>
                    <a:pt x="86842" y="215900"/>
                  </a:lnTo>
                  <a:lnTo>
                    <a:pt x="88023" y="215900"/>
                  </a:lnTo>
                  <a:lnTo>
                    <a:pt x="87972" y="217170"/>
                  </a:lnTo>
                  <a:lnTo>
                    <a:pt x="89128" y="215900"/>
                  </a:lnTo>
                  <a:lnTo>
                    <a:pt x="90271" y="214630"/>
                  </a:lnTo>
                  <a:lnTo>
                    <a:pt x="91833" y="214630"/>
                  </a:lnTo>
                  <a:lnTo>
                    <a:pt x="90335" y="218440"/>
                  </a:lnTo>
                  <a:lnTo>
                    <a:pt x="88925" y="218440"/>
                  </a:lnTo>
                  <a:lnTo>
                    <a:pt x="112928" y="222250"/>
                  </a:lnTo>
                  <a:lnTo>
                    <a:pt x="113868" y="218440"/>
                  </a:lnTo>
                  <a:lnTo>
                    <a:pt x="117233" y="222250"/>
                  </a:lnTo>
                  <a:lnTo>
                    <a:pt x="117881" y="218440"/>
                  </a:lnTo>
                  <a:lnTo>
                    <a:pt x="118186" y="219710"/>
                  </a:lnTo>
                  <a:lnTo>
                    <a:pt x="117817" y="219710"/>
                  </a:lnTo>
                  <a:lnTo>
                    <a:pt x="117513" y="220980"/>
                  </a:lnTo>
                  <a:lnTo>
                    <a:pt x="123355" y="218440"/>
                  </a:lnTo>
                  <a:lnTo>
                    <a:pt x="123558" y="218440"/>
                  </a:lnTo>
                  <a:lnTo>
                    <a:pt x="128778" y="223520"/>
                  </a:lnTo>
                  <a:lnTo>
                    <a:pt x="145897" y="223520"/>
                  </a:lnTo>
                  <a:lnTo>
                    <a:pt x="162788" y="220980"/>
                  </a:lnTo>
                  <a:lnTo>
                    <a:pt x="179273" y="215900"/>
                  </a:lnTo>
                  <a:lnTo>
                    <a:pt x="181546" y="214630"/>
                  </a:lnTo>
                  <a:lnTo>
                    <a:pt x="195224" y="207010"/>
                  </a:lnTo>
                  <a:lnTo>
                    <a:pt x="204711" y="199390"/>
                  </a:lnTo>
                  <a:lnTo>
                    <a:pt x="206286" y="198120"/>
                  </a:lnTo>
                  <a:lnTo>
                    <a:pt x="207860" y="196850"/>
                  </a:lnTo>
                  <a:lnTo>
                    <a:pt x="209448" y="195580"/>
                  </a:lnTo>
                  <a:lnTo>
                    <a:pt x="212585" y="191770"/>
                  </a:lnTo>
                  <a:lnTo>
                    <a:pt x="217805" y="185420"/>
                  </a:lnTo>
                  <a:lnTo>
                    <a:pt x="220941" y="181610"/>
                  </a:lnTo>
                  <a:lnTo>
                    <a:pt x="234708" y="148590"/>
                  </a:lnTo>
                  <a:lnTo>
                    <a:pt x="235102" y="147320"/>
                  </a:lnTo>
                  <a:close/>
                </a:path>
                <a:path w="238125" h="223519">
                  <a:moveTo>
                    <a:pt x="237769" y="111760"/>
                  </a:moveTo>
                  <a:lnTo>
                    <a:pt x="237375" y="110490"/>
                  </a:lnTo>
                  <a:lnTo>
                    <a:pt x="236562" y="107950"/>
                  </a:lnTo>
                  <a:lnTo>
                    <a:pt x="235356" y="104140"/>
                  </a:lnTo>
                  <a:lnTo>
                    <a:pt x="234835" y="102870"/>
                  </a:lnTo>
                  <a:lnTo>
                    <a:pt x="232257" y="96520"/>
                  </a:lnTo>
                  <a:lnTo>
                    <a:pt x="230479" y="92710"/>
                  </a:lnTo>
                  <a:lnTo>
                    <a:pt x="229285" y="90170"/>
                  </a:lnTo>
                  <a:lnTo>
                    <a:pt x="227304" y="82727"/>
                  </a:lnTo>
                  <a:lnTo>
                    <a:pt x="225183" y="83820"/>
                  </a:lnTo>
                  <a:lnTo>
                    <a:pt x="224751" y="83820"/>
                  </a:lnTo>
                  <a:lnTo>
                    <a:pt x="229577" y="80010"/>
                  </a:lnTo>
                  <a:lnTo>
                    <a:pt x="222059" y="81280"/>
                  </a:lnTo>
                  <a:lnTo>
                    <a:pt x="223354" y="78740"/>
                  </a:lnTo>
                  <a:lnTo>
                    <a:pt x="225831" y="78740"/>
                  </a:lnTo>
                  <a:lnTo>
                    <a:pt x="226009" y="73660"/>
                  </a:lnTo>
                  <a:lnTo>
                    <a:pt x="221119" y="72390"/>
                  </a:lnTo>
                  <a:lnTo>
                    <a:pt x="221221" y="67310"/>
                  </a:lnTo>
                  <a:lnTo>
                    <a:pt x="222288" y="67310"/>
                  </a:lnTo>
                  <a:lnTo>
                    <a:pt x="216776" y="66040"/>
                  </a:lnTo>
                  <a:lnTo>
                    <a:pt x="217538" y="63500"/>
                  </a:lnTo>
                  <a:lnTo>
                    <a:pt x="219036" y="58420"/>
                  </a:lnTo>
                  <a:lnTo>
                    <a:pt x="214680" y="58420"/>
                  </a:lnTo>
                  <a:lnTo>
                    <a:pt x="216890" y="57150"/>
                  </a:lnTo>
                  <a:lnTo>
                    <a:pt x="214972" y="55880"/>
                  </a:lnTo>
                  <a:lnTo>
                    <a:pt x="215353" y="54610"/>
                  </a:lnTo>
                  <a:lnTo>
                    <a:pt x="209588" y="55651"/>
                  </a:lnTo>
                  <a:lnTo>
                    <a:pt x="209588" y="118110"/>
                  </a:lnTo>
                  <a:lnTo>
                    <a:pt x="208165" y="118884"/>
                  </a:lnTo>
                  <a:lnTo>
                    <a:pt x="206794" y="117589"/>
                  </a:lnTo>
                  <a:lnTo>
                    <a:pt x="209588" y="118110"/>
                  </a:lnTo>
                  <a:lnTo>
                    <a:pt x="209588" y="55651"/>
                  </a:lnTo>
                  <a:lnTo>
                    <a:pt x="208267" y="55880"/>
                  </a:lnTo>
                  <a:lnTo>
                    <a:pt x="208838" y="54610"/>
                  </a:lnTo>
                  <a:lnTo>
                    <a:pt x="210553" y="50800"/>
                  </a:lnTo>
                  <a:lnTo>
                    <a:pt x="211696" y="48260"/>
                  </a:lnTo>
                  <a:lnTo>
                    <a:pt x="212255" y="46990"/>
                  </a:lnTo>
                  <a:lnTo>
                    <a:pt x="206362" y="46990"/>
                  </a:lnTo>
                  <a:lnTo>
                    <a:pt x="207327" y="45720"/>
                  </a:lnTo>
                  <a:lnTo>
                    <a:pt x="201549" y="40640"/>
                  </a:lnTo>
                  <a:lnTo>
                    <a:pt x="197853" y="36830"/>
                  </a:lnTo>
                  <a:lnTo>
                    <a:pt x="195376" y="34290"/>
                  </a:lnTo>
                  <a:lnTo>
                    <a:pt x="193675" y="33020"/>
                  </a:lnTo>
                  <a:lnTo>
                    <a:pt x="190271" y="30480"/>
                  </a:lnTo>
                  <a:lnTo>
                    <a:pt x="188569" y="29210"/>
                  </a:lnTo>
                  <a:lnTo>
                    <a:pt x="180886" y="25400"/>
                  </a:lnTo>
                  <a:lnTo>
                    <a:pt x="175501" y="22860"/>
                  </a:lnTo>
                  <a:lnTo>
                    <a:pt x="173329" y="16510"/>
                  </a:lnTo>
                  <a:lnTo>
                    <a:pt x="163525" y="16510"/>
                  </a:lnTo>
                  <a:lnTo>
                    <a:pt x="162356" y="16510"/>
                  </a:lnTo>
                  <a:lnTo>
                    <a:pt x="53238" y="16510"/>
                  </a:lnTo>
                  <a:lnTo>
                    <a:pt x="46723" y="16510"/>
                  </a:lnTo>
                  <a:lnTo>
                    <a:pt x="44691" y="17780"/>
                  </a:lnTo>
                  <a:lnTo>
                    <a:pt x="43078" y="21590"/>
                  </a:lnTo>
                  <a:lnTo>
                    <a:pt x="42037" y="21590"/>
                  </a:lnTo>
                  <a:lnTo>
                    <a:pt x="42240" y="25400"/>
                  </a:lnTo>
                  <a:lnTo>
                    <a:pt x="75145" y="25400"/>
                  </a:lnTo>
                  <a:lnTo>
                    <a:pt x="75095" y="24130"/>
                  </a:lnTo>
                  <a:lnTo>
                    <a:pt x="76047" y="21590"/>
                  </a:lnTo>
                  <a:lnTo>
                    <a:pt x="79260" y="22860"/>
                  </a:lnTo>
                  <a:lnTo>
                    <a:pt x="75145" y="24130"/>
                  </a:lnTo>
                  <a:lnTo>
                    <a:pt x="77063" y="26670"/>
                  </a:lnTo>
                  <a:lnTo>
                    <a:pt x="78066" y="26670"/>
                  </a:lnTo>
                  <a:lnTo>
                    <a:pt x="80530" y="30480"/>
                  </a:lnTo>
                  <a:lnTo>
                    <a:pt x="76657" y="35560"/>
                  </a:lnTo>
                  <a:lnTo>
                    <a:pt x="78981" y="38100"/>
                  </a:lnTo>
                  <a:lnTo>
                    <a:pt x="79692" y="36830"/>
                  </a:lnTo>
                  <a:lnTo>
                    <a:pt x="79730" y="38100"/>
                  </a:lnTo>
                  <a:lnTo>
                    <a:pt x="79959" y="40640"/>
                  </a:lnTo>
                  <a:lnTo>
                    <a:pt x="80683" y="41910"/>
                  </a:lnTo>
                  <a:lnTo>
                    <a:pt x="80213" y="38100"/>
                  </a:lnTo>
                  <a:lnTo>
                    <a:pt x="82181" y="39941"/>
                  </a:lnTo>
                  <a:lnTo>
                    <a:pt x="82003" y="38100"/>
                  </a:lnTo>
                  <a:lnTo>
                    <a:pt x="82499" y="38100"/>
                  </a:lnTo>
                  <a:lnTo>
                    <a:pt x="82308" y="40055"/>
                  </a:lnTo>
                  <a:lnTo>
                    <a:pt x="82931" y="40640"/>
                  </a:lnTo>
                  <a:lnTo>
                    <a:pt x="82956" y="39370"/>
                  </a:lnTo>
                  <a:lnTo>
                    <a:pt x="82791" y="38100"/>
                  </a:lnTo>
                  <a:lnTo>
                    <a:pt x="82956" y="38100"/>
                  </a:lnTo>
                  <a:lnTo>
                    <a:pt x="82892" y="36830"/>
                  </a:lnTo>
                  <a:lnTo>
                    <a:pt x="82689" y="33020"/>
                  </a:lnTo>
                  <a:lnTo>
                    <a:pt x="84836" y="34290"/>
                  </a:lnTo>
                  <a:lnTo>
                    <a:pt x="84150" y="36830"/>
                  </a:lnTo>
                  <a:lnTo>
                    <a:pt x="85813" y="38100"/>
                  </a:lnTo>
                  <a:lnTo>
                    <a:pt x="85661" y="39370"/>
                  </a:lnTo>
                  <a:lnTo>
                    <a:pt x="86664" y="40640"/>
                  </a:lnTo>
                  <a:lnTo>
                    <a:pt x="85420" y="36830"/>
                  </a:lnTo>
                  <a:lnTo>
                    <a:pt x="86880" y="38100"/>
                  </a:lnTo>
                  <a:lnTo>
                    <a:pt x="86982" y="39370"/>
                  </a:lnTo>
                  <a:lnTo>
                    <a:pt x="97028" y="39370"/>
                  </a:lnTo>
                  <a:lnTo>
                    <a:pt x="98501" y="36830"/>
                  </a:lnTo>
                  <a:lnTo>
                    <a:pt x="100711" y="33020"/>
                  </a:lnTo>
                  <a:lnTo>
                    <a:pt x="101434" y="31750"/>
                  </a:lnTo>
                  <a:lnTo>
                    <a:pt x="102158" y="34290"/>
                  </a:lnTo>
                  <a:lnTo>
                    <a:pt x="103733" y="35560"/>
                  </a:lnTo>
                  <a:lnTo>
                    <a:pt x="105968" y="36830"/>
                  </a:lnTo>
                  <a:lnTo>
                    <a:pt x="104978" y="35560"/>
                  </a:lnTo>
                  <a:lnTo>
                    <a:pt x="106121" y="34290"/>
                  </a:lnTo>
                  <a:lnTo>
                    <a:pt x="106768" y="34290"/>
                  </a:lnTo>
                  <a:lnTo>
                    <a:pt x="107645" y="36830"/>
                  </a:lnTo>
                  <a:lnTo>
                    <a:pt x="108851" y="39370"/>
                  </a:lnTo>
                  <a:lnTo>
                    <a:pt x="110947" y="36830"/>
                  </a:lnTo>
                  <a:lnTo>
                    <a:pt x="112534" y="34290"/>
                  </a:lnTo>
                  <a:lnTo>
                    <a:pt x="112572" y="36830"/>
                  </a:lnTo>
                  <a:lnTo>
                    <a:pt x="113487" y="39370"/>
                  </a:lnTo>
                  <a:lnTo>
                    <a:pt x="114122" y="35560"/>
                  </a:lnTo>
                  <a:lnTo>
                    <a:pt x="114744" y="34290"/>
                  </a:lnTo>
                  <a:lnTo>
                    <a:pt x="115189" y="36830"/>
                  </a:lnTo>
                  <a:lnTo>
                    <a:pt x="115735" y="35560"/>
                  </a:lnTo>
                  <a:lnTo>
                    <a:pt x="117221" y="34290"/>
                  </a:lnTo>
                  <a:lnTo>
                    <a:pt x="118833" y="34290"/>
                  </a:lnTo>
                  <a:lnTo>
                    <a:pt x="117957" y="38100"/>
                  </a:lnTo>
                  <a:lnTo>
                    <a:pt x="119189" y="36830"/>
                  </a:lnTo>
                  <a:lnTo>
                    <a:pt x="119621" y="38100"/>
                  </a:lnTo>
                  <a:lnTo>
                    <a:pt x="122897" y="39370"/>
                  </a:lnTo>
                  <a:lnTo>
                    <a:pt x="125437" y="38100"/>
                  </a:lnTo>
                  <a:lnTo>
                    <a:pt x="124637" y="36830"/>
                  </a:lnTo>
                  <a:lnTo>
                    <a:pt x="124993" y="35560"/>
                  </a:lnTo>
                  <a:lnTo>
                    <a:pt x="125476" y="34290"/>
                  </a:lnTo>
                  <a:lnTo>
                    <a:pt x="126365" y="31750"/>
                  </a:lnTo>
                  <a:lnTo>
                    <a:pt x="126809" y="30480"/>
                  </a:lnTo>
                  <a:lnTo>
                    <a:pt x="125806" y="34290"/>
                  </a:lnTo>
                  <a:lnTo>
                    <a:pt x="127330" y="33020"/>
                  </a:lnTo>
                  <a:lnTo>
                    <a:pt x="126987" y="34290"/>
                  </a:lnTo>
                  <a:lnTo>
                    <a:pt x="127609" y="35560"/>
                  </a:lnTo>
                  <a:lnTo>
                    <a:pt x="126225" y="36830"/>
                  </a:lnTo>
                  <a:lnTo>
                    <a:pt x="127825" y="41910"/>
                  </a:lnTo>
                  <a:lnTo>
                    <a:pt x="132981" y="39370"/>
                  </a:lnTo>
                  <a:lnTo>
                    <a:pt x="136321" y="41910"/>
                  </a:lnTo>
                  <a:lnTo>
                    <a:pt x="137261" y="41910"/>
                  </a:lnTo>
                  <a:lnTo>
                    <a:pt x="137287" y="40640"/>
                  </a:lnTo>
                  <a:lnTo>
                    <a:pt x="138023" y="40640"/>
                  </a:lnTo>
                  <a:lnTo>
                    <a:pt x="138811" y="44450"/>
                  </a:lnTo>
                  <a:lnTo>
                    <a:pt x="143179" y="41910"/>
                  </a:lnTo>
                  <a:lnTo>
                    <a:pt x="144894" y="44450"/>
                  </a:lnTo>
                  <a:lnTo>
                    <a:pt x="145059" y="43180"/>
                  </a:lnTo>
                  <a:lnTo>
                    <a:pt x="145999" y="41910"/>
                  </a:lnTo>
                  <a:lnTo>
                    <a:pt x="146926" y="40640"/>
                  </a:lnTo>
                  <a:lnTo>
                    <a:pt x="147853" y="39370"/>
                  </a:lnTo>
                  <a:lnTo>
                    <a:pt x="149301" y="39370"/>
                  </a:lnTo>
                  <a:lnTo>
                    <a:pt x="152298" y="36830"/>
                  </a:lnTo>
                  <a:lnTo>
                    <a:pt x="147866" y="44450"/>
                  </a:lnTo>
                  <a:lnTo>
                    <a:pt x="148259" y="46990"/>
                  </a:lnTo>
                  <a:lnTo>
                    <a:pt x="149606" y="45720"/>
                  </a:lnTo>
                  <a:lnTo>
                    <a:pt x="151434" y="45720"/>
                  </a:lnTo>
                  <a:lnTo>
                    <a:pt x="151104" y="46990"/>
                  </a:lnTo>
                  <a:lnTo>
                    <a:pt x="152742" y="45720"/>
                  </a:lnTo>
                  <a:lnTo>
                    <a:pt x="154533" y="45720"/>
                  </a:lnTo>
                  <a:lnTo>
                    <a:pt x="154673" y="46990"/>
                  </a:lnTo>
                  <a:lnTo>
                    <a:pt x="154419" y="46990"/>
                  </a:lnTo>
                  <a:lnTo>
                    <a:pt x="154889" y="47942"/>
                  </a:lnTo>
                  <a:lnTo>
                    <a:pt x="154940" y="49364"/>
                  </a:lnTo>
                  <a:lnTo>
                    <a:pt x="154825" y="50800"/>
                  </a:lnTo>
                  <a:lnTo>
                    <a:pt x="155727" y="50800"/>
                  </a:lnTo>
                  <a:lnTo>
                    <a:pt x="157695" y="48260"/>
                  </a:lnTo>
                  <a:lnTo>
                    <a:pt x="158572" y="50800"/>
                  </a:lnTo>
                  <a:lnTo>
                    <a:pt x="160540" y="48260"/>
                  </a:lnTo>
                  <a:lnTo>
                    <a:pt x="160515" y="48704"/>
                  </a:lnTo>
                  <a:lnTo>
                    <a:pt x="160769" y="48260"/>
                  </a:lnTo>
                  <a:lnTo>
                    <a:pt x="161518" y="46990"/>
                  </a:lnTo>
                  <a:lnTo>
                    <a:pt x="162204" y="49364"/>
                  </a:lnTo>
                  <a:lnTo>
                    <a:pt x="165595" y="48260"/>
                  </a:lnTo>
                  <a:lnTo>
                    <a:pt x="164071" y="50749"/>
                  </a:lnTo>
                  <a:lnTo>
                    <a:pt x="163995" y="51308"/>
                  </a:lnTo>
                  <a:lnTo>
                    <a:pt x="164388" y="50800"/>
                  </a:lnTo>
                  <a:lnTo>
                    <a:pt x="164846" y="52070"/>
                  </a:lnTo>
                  <a:lnTo>
                    <a:pt x="165392" y="53340"/>
                  </a:lnTo>
                  <a:lnTo>
                    <a:pt x="167513" y="53340"/>
                  </a:lnTo>
                  <a:lnTo>
                    <a:pt x="165557" y="55880"/>
                  </a:lnTo>
                  <a:lnTo>
                    <a:pt x="167068" y="54610"/>
                  </a:lnTo>
                  <a:lnTo>
                    <a:pt x="167576" y="55880"/>
                  </a:lnTo>
                  <a:lnTo>
                    <a:pt x="168833" y="54610"/>
                  </a:lnTo>
                  <a:lnTo>
                    <a:pt x="168592" y="54610"/>
                  </a:lnTo>
                  <a:lnTo>
                    <a:pt x="168008" y="53340"/>
                  </a:lnTo>
                  <a:lnTo>
                    <a:pt x="168986" y="50800"/>
                  </a:lnTo>
                  <a:lnTo>
                    <a:pt x="171272" y="52070"/>
                  </a:lnTo>
                  <a:lnTo>
                    <a:pt x="170675" y="52070"/>
                  </a:lnTo>
                  <a:lnTo>
                    <a:pt x="171577" y="54610"/>
                  </a:lnTo>
                  <a:lnTo>
                    <a:pt x="172504" y="52070"/>
                  </a:lnTo>
                  <a:lnTo>
                    <a:pt x="171221" y="55880"/>
                  </a:lnTo>
                  <a:lnTo>
                    <a:pt x="173024" y="54610"/>
                  </a:lnTo>
                  <a:lnTo>
                    <a:pt x="174002" y="54610"/>
                  </a:lnTo>
                  <a:lnTo>
                    <a:pt x="175183" y="55880"/>
                  </a:lnTo>
                  <a:lnTo>
                    <a:pt x="173278" y="57150"/>
                  </a:lnTo>
                  <a:lnTo>
                    <a:pt x="170472" y="59690"/>
                  </a:lnTo>
                  <a:lnTo>
                    <a:pt x="171526" y="62230"/>
                  </a:lnTo>
                  <a:lnTo>
                    <a:pt x="174828" y="60960"/>
                  </a:lnTo>
                  <a:lnTo>
                    <a:pt x="175412" y="60960"/>
                  </a:lnTo>
                  <a:lnTo>
                    <a:pt x="174117" y="62230"/>
                  </a:lnTo>
                  <a:lnTo>
                    <a:pt x="175209" y="66040"/>
                  </a:lnTo>
                  <a:lnTo>
                    <a:pt x="179857" y="60960"/>
                  </a:lnTo>
                  <a:lnTo>
                    <a:pt x="182168" y="58420"/>
                  </a:lnTo>
                  <a:lnTo>
                    <a:pt x="182130" y="62230"/>
                  </a:lnTo>
                  <a:lnTo>
                    <a:pt x="178866" y="64770"/>
                  </a:lnTo>
                  <a:lnTo>
                    <a:pt x="179273" y="64770"/>
                  </a:lnTo>
                  <a:lnTo>
                    <a:pt x="179311" y="66357"/>
                  </a:lnTo>
                  <a:lnTo>
                    <a:pt x="180009" y="64770"/>
                  </a:lnTo>
                  <a:lnTo>
                    <a:pt x="181394" y="63500"/>
                  </a:lnTo>
                  <a:lnTo>
                    <a:pt x="181775" y="64770"/>
                  </a:lnTo>
                  <a:lnTo>
                    <a:pt x="182054" y="64770"/>
                  </a:lnTo>
                  <a:lnTo>
                    <a:pt x="182638" y="64770"/>
                  </a:lnTo>
                  <a:lnTo>
                    <a:pt x="178600" y="71120"/>
                  </a:lnTo>
                  <a:lnTo>
                    <a:pt x="186245" y="71120"/>
                  </a:lnTo>
                  <a:lnTo>
                    <a:pt x="185534" y="76200"/>
                  </a:lnTo>
                  <a:lnTo>
                    <a:pt x="188785" y="73660"/>
                  </a:lnTo>
                  <a:lnTo>
                    <a:pt x="187477" y="76200"/>
                  </a:lnTo>
                  <a:lnTo>
                    <a:pt x="189153" y="76200"/>
                  </a:lnTo>
                  <a:lnTo>
                    <a:pt x="185407" y="78740"/>
                  </a:lnTo>
                  <a:lnTo>
                    <a:pt x="190982" y="77470"/>
                  </a:lnTo>
                  <a:lnTo>
                    <a:pt x="189268" y="80010"/>
                  </a:lnTo>
                  <a:lnTo>
                    <a:pt x="191477" y="77470"/>
                  </a:lnTo>
                  <a:lnTo>
                    <a:pt x="192582" y="76200"/>
                  </a:lnTo>
                  <a:lnTo>
                    <a:pt x="191693" y="80010"/>
                  </a:lnTo>
                  <a:lnTo>
                    <a:pt x="200177" y="76200"/>
                  </a:lnTo>
                  <a:lnTo>
                    <a:pt x="196456" y="80010"/>
                  </a:lnTo>
                  <a:lnTo>
                    <a:pt x="195986" y="81280"/>
                  </a:lnTo>
                  <a:lnTo>
                    <a:pt x="192646" y="81280"/>
                  </a:lnTo>
                  <a:lnTo>
                    <a:pt x="189433" y="85090"/>
                  </a:lnTo>
                  <a:lnTo>
                    <a:pt x="198259" y="83820"/>
                  </a:lnTo>
                  <a:lnTo>
                    <a:pt x="200393" y="85090"/>
                  </a:lnTo>
                  <a:lnTo>
                    <a:pt x="199313" y="86360"/>
                  </a:lnTo>
                  <a:lnTo>
                    <a:pt x="198208" y="90170"/>
                  </a:lnTo>
                  <a:lnTo>
                    <a:pt x="200012" y="90170"/>
                  </a:lnTo>
                  <a:lnTo>
                    <a:pt x="198996" y="91440"/>
                  </a:lnTo>
                  <a:lnTo>
                    <a:pt x="197904" y="92710"/>
                  </a:lnTo>
                  <a:lnTo>
                    <a:pt x="197586" y="91440"/>
                  </a:lnTo>
                  <a:lnTo>
                    <a:pt x="196977" y="91440"/>
                  </a:lnTo>
                  <a:lnTo>
                    <a:pt x="196596" y="93980"/>
                  </a:lnTo>
                  <a:lnTo>
                    <a:pt x="198882" y="93980"/>
                  </a:lnTo>
                  <a:lnTo>
                    <a:pt x="200926" y="95250"/>
                  </a:lnTo>
                  <a:lnTo>
                    <a:pt x="198183" y="96520"/>
                  </a:lnTo>
                  <a:lnTo>
                    <a:pt x="200748" y="99060"/>
                  </a:lnTo>
                  <a:lnTo>
                    <a:pt x="199555" y="101600"/>
                  </a:lnTo>
                  <a:lnTo>
                    <a:pt x="203835" y="101600"/>
                  </a:lnTo>
                  <a:lnTo>
                    <a:pt x="198780" y="104140"/>
                  </a:lnTo>
                  <a:lnTo>
                    <a:pt x="203327" y="103035"/>
                  </a:lnTo>
                  <a:lnTo>
                    <a:pt x="202526" y="104140"/>
                  </a:lnTo>
                  <a:lnTo>
                    <a:pt x="208165" y="104140"/>
                  </a:lnTo>
                  <a:lnTo>
                    <a:pt x="204685" y="105410"/>
                  </a:lnTo>
                  <a:lnTo>
                    <a:pt x="200291" y="106680"/>
                  </a:lnTo>
                  <a:lnTo>
                    <a:pt x="204444" y="107950"/>
                  </a:lnTo>
                  <a:lnTo>
                    <a:pt x="202285" y="109220"/>
                  </a:lnTo>
                  <a:lnTo>
                    <a:pt x="205092" y="107950"/>
                  </a:lnTo>
                  <a:lnTo>
                    <a:pt x="202425" y="109220"/>
                  </a:lnTo>
                  <a:lnTo>
                    <a:pt x="205066" y="109220"/>
                  </a:lnTo>
                  <a:lnTo>
                    <a:pt x="206387" y="110490"/>
                  </a:lnTo>
                  <a:lnTo>
                    <a:pt x="207619" y="111760"/>
                  </a:lnTo>
                  <a:lnTo>
                    <a:pt x="208165" y="110490"/>
                  </a:lnTo>
                  <a:lnTo>
                    <a:pt x="208965" y="111760"/>
                  </a:lnTo>
                  <a:lnTo>
                    <a:pt x="209321" y="113030"/>
                  </a:lnTo>
                  <a:lnTo>
                    <a:pt x="205371" y="113030"/>
                  </a:lnTo>
                  <a:lnTo>
                    <a:pt x="203022" y="114300"/>
                  </a:lnTo>
                  <a:lnTo>
                    <a:pt x="203479" y="114477"/>
                  </a:lnTo>
                  <a:lnTo>
                    <a:pt x="203288" y="114300"/>
                  </a:lnTo>
                  <a:lnTo>
                    <a:pt x="206717" y="115570"/>
                  </a:lnTo>
                  <a:lnTo>
                    <a:pt x="206260" y="115570"/>
                  </a:lnTo>
                  <a:lnTo>
                    <a:pt x="206463" y="116840"/>
                  </a:lnTo>
                  <a:lnTo>
                    <a:pt x="206184" y="117017"/>
                  </a:lnTo>
                  <a:lnTo>
                    <a:pt x="205994" y="116840"/>
                  </a:lnTo>
                  <a:lnTo>
                    <a:pt x="202692" y="116840"/>
                  </a:lnTo>
                  <a:lnTo>
                    <a:pt x="205714" y="117398"/>
                  </a:lnTo>
                  <a:lnTo>
                    <a:pt x="204825" y="118110"/>
                  </a:lnTo>
                  <a:lnTo>
                    <a:pt x="201980" y="118110"/>
                  </a:lnTo>
                  <a:lnTo>
                    <a:pt x="205181" y="120650"/>
                  </a:lnTo>
                  <a:lnTo>
                    <a:pt x="206362" y="119380"/>
                  </a:lnTo>
                  <a:lnTo>
                    <a:pt x="203923" y="123190"/>
                  </a:lnTo>
                  <a:lnTo>
                    <a:pt x="206400" y="128270"/>
                  </a:lnTo>
                  <a:lnTo>
                    <a:pt x="207657" y="129540"/>
                  </a:lnTo>
                  <a:lnTo>
                    <a:pt x="205422" y="128270"/>
                  </a:lnTo>
                  <a:lnTo>
                    <a:pt x="206667" y="129540"/>
                  </a:lnTo>
                  <a:lnTo>
                    <a:pt x="207086" y="129540"/>
                  </a:lnTo>
                  <a:lnTo>
                    <a:pt x="209308" y="132080"/>
                  </a:lnTo>
                  <a:lnTo>
                    <a:pt x="207530" y="130810"/>
                  </a:lnTo>
                  <a:lnTo>
                    <a:pt x="208495" y="132080"/>
                  </a:lnTo>
                  <a:lnTo>
                    <a:pt x="205486" y="132080"/>
                  </a:lnTo>
                  <a:lnTo>
                    <a:pt x="205003" y="133350"/>
                  </a:lnTo>
                  <a:lnTo>
                    <a:pt x="204419" y="133350"/>
                  </a:lnTo>
                  <a:lnTo>
                    <a:pt x="205663" y="133832"/>
                  </a:lnTo>
                  <a:lnTo>
                    <a:pt x="207505" y="133832"/>
                  </a:lnTo>
                  <a:lnTo>
                    <a:pt x="229857" y="133832"/>
                  </a:lnTo>
                  <a:lnTo>
                    <a:pt x="229412" y="133350"/>
                  </a:lnTo>
                  <a:lnTo>
                    <a:pt x="231203" y="133350"/>
                  </a:lnTo>
                  <a:lnTo>
                    <a:pt x="228981" y="129540"/>
                  </a:lnTo>
                  <a:lnTo>
                    <a:pt x="232194" y="129540"/>
                  </a:lnTo>
                  <a:lnTo>
                    <a:pt x="234670" y="125730"/>
                  </a:lnTo>
                  <a:lnTo>
                    <a:pt x="232549" y="124460"/>
                  </a:lnTo>
                  <a:lnTo>
                    <a:pt x="234111" y="123190"/>
                  </a:lnTo>
                  <a:lnTo>
                    <a:pt x="230619" y="124460"/>
                  </a:lnTo>
                  <a:lnTo>
                    <a:pt x="227622" y="121920"/>
                  </a:lnTo>
                  <a:lnTo>
                    <a:pt x="235648" y="120650"/>
                  </a:lnTo>
                  <a:lnTo>
                    <a:pt x="233934" y="119380"/>
                  </a:lnTo>
                  <a:lnTo>
                    <a:pt x="231838" y="119380"/>
                  </a:lnTo>
                  <a:lnTo>
                    <a:pt x="232918" y="118110"/>
                  </a:lnTo>
                  <a:lnTo>
                    <a:pt x="229501" y="114300"/>
                  </a:lnTo>
                  <a:lnTo>
                    <a:pt x="228358" y="113030"/>
                  </a:lnTo>
                  <a:lnTo>
                    <a:pt x="235038" y="119380"/>
                  </a:lnTo>
                  <a:lnTo>
                    <a:pt x="237769" y="111760"/>
                  </a:lnTo>
                  <a:close/>
                </a:path>
              </a:pathLst>
            </a:custGeom>
            <a:solidFill>
              <a:srgbClr val="000000"/>
            </a:solidFill>
          </p:spPr>
          <p:txBody>
            <a:bodyPr wrap="square" lIns="0" tIns="0" rIns="0" bIns="0" rtlCol="0"/>
            <a:lstStyle/>
            <a:p>
              <a:endParaRPr/>
            </a:p>
          </p:txBody>
        </p:sp>
      </p:grpSp>
      <p:grpSp>
        <p:nvGrpSpPr>
          <p:cNvPr id="47" name="object 47"/>
          <p:cNvGrpSpPr/>
          <p:nvPr/>
        </p:nvGrpSpPr>
        <p:grpSpPr>
          <a:xfrm>
            <a:off x="6214036" y="1634691"/>
            <a:ext cx="1014730" cy="988060"/>
            <a:chOff x="6214036" y="1634691"/>
            <a:chExt cx="1014730" cy="988060"/>
          </a:xfrm>
        </p:grpSpPr>
        <p:sp>
          <p:nvSpPr>
            <p:cNvPr id="48" name="object 48"/>
            <p:cNvSpPr/>
            <p:nvPr/>
          </p:nvSpPr>
          <p:spPr>
            <a:xfrm>
              <a:off x="6605238" y="1639123"/>
              <a:ext cx="620395" cy="692150"/>
            </a:xfrm>
            <a:custGeom>
              <a:avLst/>
              <a:gdLst/>
              <a:ahLst/>
              <a:cxnLst/>
              <a:rect l="l" t="t" r="r" b="b"/>
              <a:pathLst>
                <a:path w="620395" h="692150">
                  <a:moveTo>
                    <a:pt x="418917" y="0"/>
                  </a:moveTo>
                  <a:lnTo>
                    <a:pt x="357302" y="10127"/>
                  </a:lnTo>
                  <a:lnTo>
                    <a:pt x="322287" y="26326"/>
                  </a:lnTo>
                  <a:lnTo>
                    <a:pt x="265647" y="63013"/>
                  </a:lnTo>
                  <a:lnTo>
                    <a:pt x="233292" y="87931"/>
                  </a:lnTo>
                  <a:lnTo>
                    <a:pt x="197967" y="117449"/>
                  </a:lnTo>
                  <a:lnTo>
                    <a:pt x="135767" y="173503"/>
                  </a:lnTo>
                  <a:lnTo>
                    <a:pt x="82614" y="224955"/>
                  </a:lnTo>
                  <a:lnTo>
                    <a:pt x="41191" y="267362"/>
                  </a:lnTo>
                  <a:lnTo>
                    <a:pt x="14181" y="296282"/>
                  </a:lnTo>
                  <a:lnTo>
                    <a:pt x="0" y="318045"/>
                  </a:lnTo>
                  <a:lnTo>
                    <a:pt x="6337" y="327659"/>
                  </a:lnTo>
                  <a:lnTo>
                    <a:pt x="12344" y="329856"/>
                  </a:lnTo>
                  <a:lnTo>
                    <a:pt x="28206" y="324487"/>
                  </a:lnTo>
                  <a:lnTo>
                    <a:pt x="39001" y="320328"/>
                  </a:lnTo>
                  <a:lnTo>
                    <a:pt x="98728" y="295747"/>
                  </a:lnTo>
                  <a:lnTo>
                    <a:pt x="138129" y="282751"/>
                  </a:lnTo>
                  <a:lnTo>
                    <a:pt x="179611" y="275154"/>
                  </a:lnTo>
                  <a:lnTo>
                    <a:pt x="222770" y="276267"/>
                  </a:lnTo>
                  <a:lnTo>
                    <a:pt x="267204" y="289401"/>
                  </a:lnTo>
                  <a:lnTo>
                    <a:pt x="312508" y="317867"/>
                  </a:lnTo>
                  <a:lnTo>
                    <a:pt x="359499" y="361162"/>
                  </a:lnTo>
                  <a:lnTo>
                    <a:pt x="404353" y="410983"/>
                  </a:lnTo>
                  <a:lnTo>
                    <a:pt x="446179" y="464254"/>
                  </a:lnTo>
                  <a:lnTo>
                    <a:pt x="484083" y="517899"/>
                  </a:lnTo>
                  <a:lnTo>
                    <a:pt x="517173" y="568841"/>
                  </a:lnTo>
                  <a:lnTo>
                    <a:pt x="544555" y="614003"/>
                  </a:lnTo>
                  <a:lnTo>
                    <a:pt x="565337" y="650309"/>
                  </a:lnTo>
                  <a:lnTo>
                    <a:pt x="586117" y="689025"/>
                  </a:lnTo>
                  <a:lnTo>
                    <a:pt x="591515" y="691844"/>
                  </a:lnTo>
                  <a:lnTo>
                    <a:pt x="613971" y="630831"/>
                  </a:lnTo>
                  <a:lnTo>
                    <a:pt x="617995" y="581656"/>
                  </a:lnTo>
                  <a:lnTo>
                    <a:pt x="619828" y="532625"/>
                  </a:lnTo>
                  <a:lnTo>
                    <a:pt x="619476" y="483825"/>
                  </a:lnTo>
                  <a:lnTo>
                    <a:pt x="616949" y="435346"/>
                  </a:lnTo>
                  <a:lnTo>
                    <a:pt x="612257" y="387277"/>
                  </a:lnTo>
                  <a:lnTo>
                    <a:pt x="605406" y="339707"/>
                  </a:lnTo>
                  <a:lnTo>
                    <a:pt x="596407" y="292725"/>
                  </a:lnTo>
                  <a:lnTo>
                    <a:pt x="585267" y="246420"/>
                  </a:lnTo>
                  <a:lnTo>
                    <a:pt x="571996" y="200881"/>
                  </a:lnTo>
                  <a:lnTo>
                    <a:pt x="556602" y="156196"/>
                  </a:lnTo>
                  <a:lnTo>
                    <a:pt x="531742" y="98154"/>
                  </a:lnTo>
                  <a:lnTo>
                    <a:pt x="505539" y="54469"/>
                  </a:lnTo>
                  <a:lnTo>
                    <a:pt x="477207" y="24090"/>
                  </a:lnTo>
                  <a:lnTo>
                    <a:pt x="445960" y="5968"/>
                  </a:lnTo>
                  <a:lnTo>
                    <a:pt x="418917" y="0"/>
                  </a:lnTo>
                  <a:close/>
                </a:path>
              </a:pathLst>
            </a:custGeom>
            <a:solidFill>
              <a:srgbClr val="ED1D24"/>
            </a:solidFill>
          </p:spPr>
          <p:txBody>
            <a:bodyPr wrap="square" lIns="0" tIns="0" rIns="0" bIns="0" rtlCol="0"/>
            <a:lstStyle/>
            <a:p>
              <a:endParaRPr/>
            </a:p>
          </p:txBody>
        </p:sp>
        <p:sp>
          <p:nvSpPr>
            <p:cNvPr id="49" name="object 49"/>
            <p:cNvSpPr/>
            <p:nvPr/>
          </p:nvSpPr>
          <p:spPr>
            <a:xfrm>
              <a:off x="6591401" y="1634692"/>
              <a:ext cx="637540" cy="701040"/>
            </a:xfrm>
            <a:custGeom>
              <a:avLst/>
              <a:gdLst/>
              <a:ahLst/>
              <a:cxnLst/>
              <a:rect l="l" t="t" r="r" b="b"/>
              <a:pathLst>
                <a:path w="637540" h="701039">
                  <a:moveTo>
                    <a:pt x="26466" y="351790"/>
                  </a:moveTo>
                  <a:lnTo>
                    <a:pt x="24218" y="351243"/>
                  </a:lnTo>
                  <a:lnTo>
                    <a:pt x="22021" y="351790"/>
                  </a:lnTo>
                  <a:lnTo>
                    <a:pt x="26466" y="351790"/>
                  </a:lnTo>
                  <a:close/>
                </a:path>
                <a:path w="637540" h="701039">
                  <a:moveTo>
                    <a:pt x="27609" y="321132"/>
                  </a:moveTo>
                  <a:lnTo>
                    <a:pt x="27571" y="320776"/>
                  </a:lnTo>
                  <a:lnTo>
                    <a:pt x="27533" y="321259"/>
                  </a:lnTo>
                  <a:lnTo>
                    <a:pt x="27609" y="321132"/>
                  </a:lnTo>
                  <a:close/>
                </a:path>
                <a:path w="637540" h="701039">
                  <a:moveTo>
                    <a:pt x="27825" y="320649"/>
                  </a:moveTo>
                  <a:lnTo>
                    <a:pt x="27647" y="320446"/>
                  </a:lnTo>
                  <a:lnTo>
                    <a:pt x="27825" y="320649"/>
                  </a:lnTo>
                  <a:close/>
                </a:path>
                <a:path w="637540" h="701039">
                  <a:moveTo>
                    <a:pt x="40233" y="261200"/>
                  </a:moveTo>
                  <a:lnTo>
                    <a:pt x="40182" y="259080"/>
                  </a:lnTo>
                  <a:lnTo>
                    <a:pt x="36741" y="260350"/>
                  </a:lnTo>
                  <a:lnTo>
                    <a:pt x="40233" y="261200"/>
                  </a:lnTo>
                  <a:close/>
                </a:path>
                <a:path w="637540" h="701039">
                  <a:moveTo>
                    <a:pt x="40817" y="261353"/>
                  </a:moveTo>
                  <a:lnTo>
                    <a:pt x="40233" y="261200"/>
                  </a:lnTo>
                  <a:lnTo>
                    <a:pt x="40233" y="261620"/>
                  </a:lnTo>
                  <a:lnTo>
                    <a:pt x="40817" y="261353"/>
                  </a:lnTo>
                  <a:close/>
                </a:path>
                <a:path w="637540" h="701039">
                  <a:moveTo>
                    <a:pt x="50901" y="248729"/>
                  </a:moveTo>
                  <a:lnTo>
                    <a:pt x="50406" y="247650"/>
                  </a:lnTo>
                  <a:lnTo>
                    <a:pt x="50292" y="249085"/>
                  </a:lnTo>
                  <a:lnTo>
                    <a:pt x="50901" y="248729"/>
                  </a:lnTo>
                  <a:close/>
                </a:path>
                <a:path w="637540" h="701039">
                  <a:moveTo>
                    <a:pt x="63157" y="242570"/>
                  </a:moveTo>
                  <a:lnTo>
                    <a:pt x="60718" y="241300"/>
                  </a:lnTo>
                  <a:lnTo>
                    <a:pt x="58724" y="245110"/>
                  </a:lnTo>
                  <a:lnTo>
                    <a:pt x="58407" y="243840"/>
                  </a:lnTo>
                  <a:lnTo>
                    <a:pt x="57581" y="241300"/>
                  </a:lnTo>
                  <a:lnTo>
                    <a:pt x="55270" y="241300"/>
                  </a:lnTo>
                  <a:lnTo>
                    <a:pt x="56984" y="245110"/>
                  </a:lnTo>
                  <a:lnTo>
                    <a:pt x="50901" y="248729"/>
                  </a:lnTo>
                  <a:lnTo>
                    <a:pt x="51562" y="250190"/>
                  </a:lnTo>
                  <a:lnTo>
                    <a:pt x="50025" y="252272"/>
                  </a:lnTo>
                  <a:lnTo>
                    <a:pt x="50292" y="249085"/>
                  </a:lnTo>
                  <a:lnTo>
                    <a:pt x="48425" y="250190"/>
                  </a:lnTo>
                  <a:lnTo>
                    <a:pt x="48437" y="251460"/>
                  </a:lnTo>
                  <a:lnTo>
                    <a:pt x="49390" y="253136"/>
                  </a:lnTo>
                  <a:lnTo>
                    <a:pt x="49949" y="253136"/>
                  </a:lnTo>
                  <a:lnTo>
                    <a:pt x="62776" y="253136"/>
                  </a:lnTo>
                  <a:lnTo>
                    <a:pt x="61849" y="252730"/>
                  </a:lnTo>
                  <a:lnTo>
                    <a:pt x="62420" y="247650"/>
                  </a:lnTo>
                  <a:lnTo>
                    <a:pt x="62788" y="245110"/>
                  </a:lnTo>
                  <a:lnTo>
                    <a:pt x="63157" y="242570"/>
                  </a:lnTo>
                  <a:close/>
                </a:path>
                <a:path w="637540" h="701039">
                  <a:moveTo>
                    <a:pt x="69011" y="252730"/>
                  </a:moveTo>
                  <a:lnTo>
                    <a:pt x="67335" y="251460"/>
                  </a:lnTo>
                  <a:lnTo>
                    <a:pt x="65646" y="253136"/>
                  </a:lnTo>
                  <a:lnTo>
                    <a:pt x="68859" y="253136"/>
                  </a:lnTo>
                  <a:lnTo>
                    <a:pt x="69011" y="252730"/>
                  </a:lnTo>
                  <a:close/>
                </a:path>
                <a:path w="637540" h="701039">
                  <a:moveTo>
                    <a:pt x="69938" y="234149"/>
                  </a:moveTo>
                  <a:lnTo>
                    <a:pt x="67030" y="236220"/>
                  </a:lnTo>
                  <a:lnTo>
                    <a:pt x="69570" y="237159"/>
                  </a:lnTo>
                  <a:lnTo>
                    <a:pt x="69469" y="234950"/>
                  </a:lnTo>
                  <a:lnTo>
                    <a:pt x="69938" y="234149"/>
                  </a:lnTo>
                  <a:close/>
                </a:path>
                <a:path w="637540" h="701039">
                  <a:moveTo>
                    <a:pt x="75946" y="229870"/>
                  </a:moveTo>
                  <a:lnTo>
                    <a:pt x="72478" y="229870"/>
                  </a:lnTo>
                  <a:lnTo>
                    <a:pt x="69938" y="234149"/>
                  </a:lnTo>
                  <a:lnTo>
                    <a:pt x="75946" y="229870"/>
                  </a:lnTo>
                  <a:close/>
                </a:path>
                <a:path w="637540" h="701039">
                  <a:moveTo>
                    <a:pt x="87249" y="290830"/>
                  </a:moveTo>
                  <a:lnTo>
                    <a:pt x="83972" y="292100"/>
                  </a:lnTo>
                  <a:lnTo>
                    <a:pt x="83642" y="292531"/>
                  </a:lnTo>
                  <a:lnTo>
                    <a:pt x="87249" y="290830"/>
                  </a:lnTo>
                  <a:close/>
                </a:path>
                <a:path w="637540" h="701039">
                  <a:moveTo>
                    <a:pt x="97523" y="201930"/>
                  </a:moveTo>
                  <a:lnTo>
                    <a:pt x="95580" y="199390"/>
                  </a:lnTo>
                  <a:lnTo>
                    <a:pt x="92646" y="201930"/>
                  </a:lnTo>
                  <a:lnTo>
                    <a:pt x="97523" y="201930"/>
                  </a:lnTo>
                  <a:close/>
                </a:path>
                <a:path w="637540" h="701039">
                  <a:moveTo>
                    <a:pt x="98971" y="201930"/>
                  </a:moveTo>
                  <a:lnTo>
                    <a:pt x="97523" y="201930"/>
                  </a:lnTo>
                  <a:lnTo>
                    <a:pt x="97269" y="204000"/>
                  </a:lnTo>
                  <a:lnTo>
                    <a:pt x="98971" y="201930"/>
                  </a:lnTo>
                  <a:close/>
                </a:path>
                <a:path w="637540" h="701039">
                  <a:moveTo>
                    <a:pt x="121069" y="181610"/>
                  </a:moveTo>
                  <a:lnTo>
                    <a:pt x="120243" y="180340"/>
                  </a:lnTo>
                  <a:lnTo>
                    <a:pt x="119570" y="180340"/>
                  </a:lnTo>
                  <a:lnTo>
                    <a:pt x="120484" y="181483"/>
                  </a:lnTo>
                  <a:lnTo>
                    <a:pt x="121069" y="181610"/>
                  </a:lnTo>
                  <a:close/>
                </a:path>
                <a:path w="637540" h="701039">
                  <a:moveTo>
                    <a:pt x="121221" y="176606"/>
                  </a:moveTo>
                  <a:lnTo>
                    <a:pt x="118579" y="177800"/>
                  </a:lnTo>
                  <a:lnTo>
                    <a:pt x="120243" y="180340"/>
                  </a:lnTo>
                  <a:lnTo>
                    <a:pt x="121107" y="180340"/>
                  </a:lnTo>
                  <a:lnTo>
                    <a:pt x="121221" y="176606"/>
                  </a:lnTo>
                  <a:close/>
                </a:path>
                <a:path w="637540" h="701039">
                  <a:moveTo>
                    <a:pt x="128943" y="167017"/>
                  </a:moveTo>
                  <a:lnTo>
                    <a:pt x="128587" y="165100"/>
                  </a:lnTo>
                  <a:lnTo>
                    <a:pt x="128219" y="166370"/>
                  </a:lnTo>
                  <a:lnTo>
                    <a:pt x="128943" y="167017"/>
                  </a:lnTo>
                  <a:close/>
                </a:path>
                <a:path w="637540" h="701039">
                  <a:moveTo>
                    <a:pt x="147853" y="147320"/>
                  </a:moveTo>
                  <a:lnTo>
                    <a:pt x="146367" y="151904"/>
                  </a:lnTo>
                  <a:lnTo>
                    <a:pt x="146456" y="152400"/>
                  </a:lnTo>
                  <a:lnTo>
                    <a:pt x="147853" y="147320"/>
                  </a:lnTo>
                  <a:close/>
                </a:path>
                <a:path w="637540" h="701039">
                  <a:moveTo>
                    <a:pt x="153327" y="146748"/>
                  </a:moveTo>
                  <a:lnTo>
                    <a:pt x="151066" y="145821"/>
                  </a:lnTo>
                  <a:lnTo>
                    <a:pt x="149872" y="147154"/>
                  </a:lnTo>
                  <a:lnTo>
                    <a:pt x="149136" y="149593"/>
                  </a:lnTo>
                  <a:lnTo>
                    <a:pt x="151218" y="148767"/>
                  </a:lnTo>
                  <a:lnTo>
                    <a:pt x="151853" y="147497"/>
                  </a:lnTo>
                  <a:lnTo>
                    <a:pt x="152412" y="147421"/>
                  </a:lnTo>
                  <a:lnTo>
                    <a:pt x="153327" y="146748"/>
                  </a:lnTo>
                  <a:close/>
                </a:path>
                <a:path w="637540" h="701039">
                  <a:moveTo>
                    <a:pt x="157975" y="140970"/>
                  </a:moveTo>
                  <a:lnTo>
                    <a:pt x="157708" y="140970"/>
                  </a:lnTo>
                  <a:lnTo>
                    <a:pt x="156565" y="140970"/>
                  </a:lnTo>
                  <a:lnTo>
                    <a:pt x="154393" y="143510"/>
                  </a:lnTo>
                  <a:lnTo>
                    <a:pt x="157975" y="140970"/>
                  </a:lnTo>
                  <a:close/>
                </a:path>
                <a:path w="637540" h="701039">
                  <a:moveTo>
                    <a:pt x="159715" y="139865"/>
                  </a:moveTo>
                  <a:lnTo>
                    <a:pt x="159143" y="140182"/>
                  </a:lnTo>
                  <a:lnTo>
                    <a:pt x="159677" y="140017"/>
                  </a:lnTo>
                  <a:lnTo>
                    <a:pt x="159715" y="139865"/>
                  </a:lnTo>
                  <a:close/>
                </a:path>
                <a:path w="637540" h="701039">
                  <a:moveTo>
                    <a:pt x="177711" y="121158"/>
                  </a:moveTo>
                  <a:lnTo>
                    <a:pt x="177050" y="118287"/>
                  </a:lnTo>
                  <a:lnTo>
                    <a:pt x="174218" y="125615"/>
                  </a:lnTo>
                  <a:lnTo>
                    <a:pt x="171894" y="125869"/>
                  </a:lnTo>
                  <a:lnTo>
                    <a:pt x="174472" y="126199"/>
                  </a:lnTo>
                  <a:lnTo>
                    <a:pt x="176428" y="122478"/>
                  </a:lnTo>
                  <a:lnTo>
                    <a:pt x="177711" y="121158"/>
                  </a:lnTo>
                  <a:close/>
                </a:path>
                <a:path w="637540" h="701039">
                  <a:moveTo>
                    <a:pt x="198424" y="105587"/>
                  </a:moveTo>
                  <a:lnTo>
                    <a:pt x="197954" y="105257"/>
                  </a:lnTo>
                  <a:lnTo>
                    <a:pt x="194475" y="110490"/>
                  </a:lnTo>
                  <a:lnTo>
                    <a:pt x="197967" y="108102"/>
                  </a:lnTo>
                  <a:lnTo>
                    <a:pt x="198424" y="105587"/>
                  </a:lnTo>
                  <a:close/>
                </a:path>
                <a:path w="637540" h="701039">
                  <a:moveTo>
                    <a:pt x="218452" y="87045"/>
                  </a:moveTo>
                  <a:lnTo>
                    <a:pt x="216547" y="87630"/>
                  </a:lnTo>
                  <a:lnTo>
                    <a:pt x="217385" y="88277"/>
                  </a:lnTo>
                  <a:lnTo>
                    <a:pt x="218351" y="87630"/>
                  </a:lnTo>
                  <a:lnTo>
                    <a:pt x="218452" y="87045"/>
                  </a:lnTo>
                  <a:close/>
                </a:path>
                <a:path w="637540" h="701039">
                  <a:moveTo>
                    <a:pt x="220218" y="125730"/>
                  </a:moveTo>
                  <a:lnTo>
                    <a:pt x="218973" y="127000"/>
                  </a:lnTo>
                  <a:lnTo>
                    <a:pt x="219443" y="128270"/>
                  </a:lnTo>
                  <a:lnTo>
                    <a:pt x="220218" y="125730"/>
                  </a:lnTo>
                  <a:close/>
                </a:path>
                <a:path w="637540" h="701039">
                  <a:moveTo>
                    <a:pt x="235077" y="77838"/>
                  </a:moveTo>
                  <a:lnTo>
                    <a:pt x="233324" y="77965"/>
                  </a:lnTo>
                  <a:lnTo>
                    <a:pt x="234353" y="79044"/>
                  </a:lnTo>
                  <a:lnTo>
                    <a:pt x="235077" y="77838"/>
                  </a:lnTo>
                  <a:close/>
                </a:path>
                <a:path w="637540" h="701039">
                  <a:moveTo>
                    <a:pt x="239102" y="75895"/>
                  </a:moveTo>
                  <a:lnTo>
                    <a:pt x="238010" y="72974"/>
                  </a:lnTo>
                  <a:lnTo>
                    <a:pt x="235077" y="77838"/>
                  </a:lnTo>
                  <a:lnTo>
                    <a:pt x="236842" y="77749"/>
                  </a:lnTo>
                  <a:lnTo>
                    <a:pt x="239102" y="75895"/>
                  </a:lnTo>
                  <a:close/>
                </a:path>
                <a:path w="637540" h="701039">
                  <a:moveTo>
                    <a:pt x="239458" y="68795"/>
                  </a:moveTo>
                  <a:lnTo>
                    <a:pt x="238645" y="68249"/>
                  </a:lnTo>
                  <a:lnTo>
                    <a:pt x="235394" y="70777"/>
                  </a:lnTo>
                  <a:lnTo>
                    <a:pt x="235242" y="71932"/>
                  </a:lnTo>
                  <a:lnTo>
                    <a:pt x="238556" y="71196"/>
                  </a:lnTo>
                  <a:lnTo>
                    <a:pt x="238683" y="70015"/>
                  </a:lnTo>
                  <a:lnTo>
                    <a:pt x="239458" y="68795"/>
                  </a:lnTo>
                  <a:close/>
                </a:path>
                <a:path w="637540" h="701039">
                  <a:moveTo>
                    <a:pt x="241503" y="79197"/>
                  </a:moveTo>
                  <a:lnTo>
                    <a:pt x="237464" y="80010"/>
                  </a:lnTo>
                  <a:lnTo>
                    <a:pt x="238785" y="84797"/>
                  </a:lnTo>
                  <a:lnTo>
                    <a:pt x="241503" y="79197"/>
                  </a:lnTo>
                  <a:close/>
                </a:path>
                <a:path w="637540" h="701039">
                  <a:moveTo>
                    <a:pt x="244449" y="70688"/>
                  </a:moveTo>
                  <a:lnTo>
                    <a:pt x="240220" y="74930"/>
                  </a:lnTo>
                  <a:lnTo>
                    <a:pt x="241439" y="76200"/>
                  </a:lnTo>
                  <a:lnTo>
                    <a:pt x="244208" y="74968"/>
                  </a:lnTo>
                  <a:lnTo>
                    <a:pt x="244449" y="70688"/>
                  </a:lnTo>
                  <a:close/>
                </a:path>
                <a:path w="637540" h="701039">
                  <a:moveTo>
                    <a:pt x="245808" y="294640"/>
                  </a:moveTo>
                  <a:lnTo>
                    <a:pt x="244500" y="294640"/>
                  </a:lnTo>
                  <a:lnTo>
                    <a:pt x="244906" y="295363"/>
                  </a:lnTo>
                  <a:lnTo>
                    <a:pt x="245808" y="294640"/>
                  </a:lnTo>
                  <a:close/>
                </a:path>
                <a:path w="637540" h="701039">
                  <a:moveTo>
                    <a:pt x="247802" y="67322"/>
                  </a:moveTo>
                  <a:lnTo>
                    <a:pt x="244487" y="69850"/>
                  </a:lnTo>
                  <a:lnTo>
                    <a:pt x="244449" y="70688"/>
                  </a:lnTo>
                  <a:lnTo>
                    <a:pt x="247802" y="67322"/>
                  </a:lnTo>
                  <a:close/>
                </a:path>
                <a:path w="637540" h="701039">
                  <a:moveTo>
                    <a:pt x="248005" y="300990"/>
                  </a:moveTo>
                  <a:lnTo>
                    <a:pt x="244906" y="295363"/>
                  </a:lnTo>
                  <a:lnTo>
                    <a:pt x="244208" y="295910"/>
                  </a:lnTo>
                  <a:lnTo>
                    <a:pt x="243649" y="297180"/>
                  </a:lnTo>
                  <a:lnTo>
                    <a:pt x="241731" y="297180"/>
                  </a:lnTo>
                  <a:lnTo>
                    <a:pt x="248005" y="300990"/>
                  </a:lnTo>
                  <a:close/>
                </a:path>
                <a:path w="637540" h="701039">
                  <a:moveTo>
                    <a:pt x="252374" y="298450"/>
                  </a:moveTo>
                  <a:lnTo>
                    <a:pt x="251409" y="297180"/>
                  </a:lnTo>
                  <a:lnTo>
                    <a:pt x="250101" y="297180"/>
                  </a:lnTo>
                  <a:lnTo>
                    <a:pt x="246913" y="298450"/>
                  </a:lnTo>
                  <a:lnTo>
                    <a:pt x="252374" y="298450"/>
                  </a:lnTo>
                  <a:close/>
                </a:path>
                <a:path w="637540" h="701039">
                  <a:moveTo>
                    <a:pt x="253987" y="298450"/>
                  </a:moveTo>
                  <a:lnTo>
                    <a:pt x="252704" y="298450"/>
                  </a:lnTo>
                  <a:lnTo>
                    <a:pt x="252374" y="299720"/>
                  </a:lnTo>
                  <a:lnTo>
                    <a:pt x="253314" y="299720"/>
                  </a:lnTo>
                  <a:lnTo>
                    <a:pt x="253987" y="298450"/>
                  </a:lnTo>
                  <a:close/>
                </a:path>
                <a:path w="637540" h="701039">
                  <a:moveTo>
                    <a:pt x="254647" y="298450"/>
                  </a:moveTo>
                  <a:lnTo>
                    <a:pt x="254266" y="297942"/>
                  </a:lnTo>
                  <a:lnTo>
                    <a:pt x="253987" y="298450"/>
                  </a:lnTo>
                  <a:lnTo>
                    <a:pt x="254647" y="298450"/>
                  </a:lnTo>
                  <a:close/>
                </a:path>
                <a:path w="637540" h="701039">
                  <a:moveTo>
                    <a:pt x="260832" y="58420"/>
                  </a:moveTo>
                  <a:lnTo>
                    <a:pt x="258851" y="59690"/>
                  </a:lnTo>
                  <a:lnTo>
                    <a:pt x="256006" y="60960"/>
                  </a:lnTo>
                  <a:lnTo>
                    <a:pt x="253974" y="59690"/>
                  </a:lnTo>
                  <a:lnTo>
                    <a:pt x="248894" y="64770"/>
                  </a:lnTo>
                  <a:lnTo>
                    <a:pt x="247802" y="67322"/>
                  </a:lnTo>
                  <a:lnTo>
                    <a:pt x="256095" y="60960"/>
                  </a:lnTo>
                  <a:lnTo>
                    <a:pt x="260223" y="60960"/>
                  </a:lnTo>
                  <a:lnTo>
                    <a:pt x="260832" y="58420"/>
                  </a:lnTo>
                  <a:close/>
                </a:path>
                <a:path w="637540" h="701039">
                  <a:moveTo>
                    <a:pt x="279996" y="44932"/>
                  </a:moveTo>
                  <a:lnTo>
                    <a:pt x="276123" y="47828"/>
                  </a:lnTo>
                  <a:lnTo>
                    <a:pt x="270421" y="53784"/>
                  </a:lnTo>
                  <a:lnTo>
                    <a:pt x="270992" y="55524"/>
                  </a:lnTo>
                  <a:lnTo>
                    <a:pt x="279996" y="44932"/>
                  </a:lnTo>
                  <a:close/>
                </a:path>
                <a:path w="637540" h="701039">
                  <a:moveTo>
                    <a:pt x="296202" y="39370"/>
                  </a:moveTo>
                  <a:lnTo>
                    <a:pt x="291198" y="39370"/>
                  </a:lnTo>
                  <a:lnTo>
                    <a:pt x="294322" y="36741"/>
                  </a:lnTo>
                  <a:lnTo>
                    <a:pt x="291490" y="34290"/>
                  </a:lnTo>
                  <a:lnTo>
                    <a:pt x="289280" y="39370"/>
                  </a:lnTo>
                  <a:lnTo>
                    <a:pt x="287489" y="39370"/>
                  </a:lnTo>
                  <a:lnTo>
                    <a:pt x="289471" y="35560"/>
                  </a:lnTo>
                  <a:lnTo>
                    <a:pt x="286397" y="36830"/>
                  </a:lnTo>
                  <a:lnTo>
                    <a:pt x="285076" y="40640"/>
                  </a:lnTo>
                  <a:lnTo>
                    <a:pt x="290957" y="40640"/>
                  </a:lnTo>
                  <a:lnTo>
                    <a:pt x="296202" y="39370"/>
                  </a:lnTo>
                  <a:close/>
                </a:path>
                <a:path w="637540" h="701039">
                  <a:moveTo>
                    <a:pt x="298742" y="33020"/>
                  </a:moveTo>
                  <a:lnTo>
                    <a:pt x="294322" y="36741"/>
                  </a:lnTo>
                  <a:lnTo>
                    <a:pt x="297370" y="39370"/>
                  </a:lnTo>
                  <a:lnTo>
                    <a:pt x="298742" y="33020"/>
                  </a:lnTo>
                  <a:close/>
                </a:path>
                <a:path w="637540" h="701039">
                  <a:moveTo>
                    <a:pt x="303936" y="32042"/>
                  </a:moveTo>
                  <a:lnTo>
                    <a:pt x="302120" y="31965"/>
                  </a:lnTo>
                  <a:lnTo>
                    <a:pt x="301561" y="34277"/>
                  </a:lnTo>
                  <a:lnTo>
                    <a:pt x="300113" y="35420"/>
                  </a:lnTo>
                  <a:lnTo>
                    <a:pt x="300672" y="35433"/>
                  </a:lnTo>
                  <a:lnTo>
                    <a:pt x="303060" y="35547"/>
                  </a:lnTo>
                  <a:lnTo>
                    <a:pt x="302907" y="34963"/>
                  </a:lnTo>
                  <a:lnTo>
                    <a:pt x="303174" y="33807"/>
                  </a:lnTo>
                  <a:lnTo>
                    <a:pt x="302425" y="33172"/>
                  </a:lnTo>
                  <a:lnTo>
                    <a:pt x="303936" y="32042"/>
                  </a:lnTo>
                  <a:close/>
                </a:path>
                <a:path w="637540" h="701039">
                  <a:moveTo>
                    <a:pt x="320192" y="335419"/>
                  </a:moveTo>
                  <a:lnTo>
                    <a:pt x="319532" y="332740"/>
                  </a:lnTo>
                  <a:lnTo>
                    <a:pt x="320090" y="330504"/>
                  </a:lnTo>
                  <a:lnTo>
                    <a:pt x="316052" y="331470"/>
                  </a:lnTo>
                  <a:lnTo>
                    <a:pt x="318389" y="332740"/>
                  </a:lnTo>
                  <a:lnTo>
                    <a:pt x="320192" y="335419"/>
                  </a:lnTo>
                  <a:close/>
                </a:path>
                <a:path w="637540" h="701039">
                  <a:moveTo>
                    <a:pt x="320370" y="330441"/>
                  </a:moveTo>
                  <a:lnTo>
                    <a:pt x="320167" y="330200"/>
                  </a:lnTo>
                  <a:lnTo>
                    <a:pt x="320090" y="330504"/>
                  </a:lnTo>
                  <a:lnTo>
                    <a:pt x="320370" y="330441"/>
                  </a:lnTo>
                  <a:close/>
                </a:path>
                <a:path w="637540" h="701039">
                  <a:moveTo>
                    <a:pt x="320802" y="336321"/>
                  </a:moveTo>
                  <a:lnTo>
                    <a:pt x="320192" y="335419"/>
                  </a:lnTo>
                  <a:lnTo>
                    <a:pt x="320471" y="336550"/>
                  </a:lnTo>
                  <a:lnTo>
                    <a:pt x="320802" y="336321"/>
                  </a:lnTo>
                  <a:close/>
                </a:path>
                <a:path w="637540" h="701039">
                  <a:moveTo>
                    <a:pt x="371919" y="383260"/>
                  </a:moveTo>
                  <a:lnTo>
                    <a:pt x="370382" y="380352"/>
                  </a:lnTo>
                  <a:lnTo>
                    <a:pt x="368744" y="381165"/>
                  </a:lnTo>
                  <a:lnTo>
                    <a:pt x="371919" y="383260"/>
                  </a:lnTo>
                  <a:close/>
                </a:path>
                <a:path w="637540" h="701039">
                  <a:moveTo>
                    <a:pt x="385292" y="2540"/>
                  </a:moveTo>
                  <a:lnTo>
                    <a:pt x="383895" y="7620"/>
                  </a:lnTo>
                  <a:lnTo>
                    <a:pt x="384517" y="7620"/>
                  </a:lnTo>
                  <a:lnTo>
                    <a:pt x="385292" y="2540"/>
                  </a:lnTo>
                  <a:close/>
                </a:path>
                <a:path w="637540" h="701039">
                  <a:moveTo>
                    <a:pt x="409994" y="377190"/>
                  </a:moveTo>
                  <a:lnTo>
                    <a:pt x="409308" y="375920"/>
                  </a:lnTo>
                  <a:lnTo>
                    <a:pt x="407403" y="374650"/>
                  </a:lnTo>
                  <a:lnTo>
                    <a:pt x="408114" y="375627"/>
                  </a:lnTo>
                  <a:lnTo>
                    <a:pt x="409994" y="377190"/>
                  </a:lnTo>
                  <a:close/>
                </a:path>
                <a:path w="637540" h="701039">
                  <a:moveTo>
                    <a:pt x="429501" y="7620"/>
                  </a:moveTo>
                  <a:lnTo>
                    <a:pt x="421601" y="7620"/>
                  </a:lnTo>
                  <a:lnTo>
                    <a:pt x="420776" y="7620"/>
                  </a:lnTo>
                  <a:lnTo>
                    <a:pt x="424764" y="10160"/>
                  </a:lnTo>
                  <a:lnTo>
                    <a:pt x="429501" y="7620"/>
                  </a:lnTo>
                  <a:close/>
                </a:path>
                <a:path w="637540" h="701039">
                  <a:moveTo>
                    <a:pt x="435521" y="5867"/>
                  </a:moveTo>
                  <a:lnTo>
                    <a:pt x="431482" y="3810"/>
                  </a:lnTo>
                  <a:lnTo>
                    <a:pt x="432269" y="2540"/>
                  </a:lnTo>
                  <a:lnTo>
                    <a:pt x="433044" y="1270"/>
                  </a:lnTo>
                  <a:lnTo>
                    <a:pt x="427139" y="2540"/>
                  </a:lnTo>
                  <a:lnTo>
                    <a:pt x="427329" y="1270"/>
                  </a:lnTo>
                  <a:lnTo>
                    <a:pt x="427507" y="0"/>
                  </a:lnTo>
                  <a:lnTo>
                    <a:pt x="414058" y="0"/>
                  </a:lnTo>
                  <a:lnTo>
                    <a:pt x="407606" y="1270"/>
                  </a:lnTo>
                  <a:lnTo>
                    <a:pt x="400659" y="2540"/>
                  </a:lnTo>
                  <a:lnTo>
                    <a:pt x="404837" y="5080"/>
                  </a:lnTo>
                  <a:lnTo>
                    <a:pt x="399008" y="5080"/>
                  </a:lnTo>
                  <a:lnTo>
                    <a:pt x="394182" y="10160"/>
                  </a:lnTo>
                  <a:lnTo>
                    <a:pt x="388277" y="8890"/>
                  </a:lnTo>
                  <a:lnTo>
                    <a:pt x="390575" y="7620"/>
                  </a:lnTo>
                  <a:lnTo>
                    <a:pt x="388416" y="6350"/>
                  </a:lnTo>
                  <a:lnTo>
                    <a:pt x="387959" y="5080"/>
                  </a:lnTo>
                  <a:lnTo>
                    <a:pt x="386753" y="5080"/>
                  </a:lnTo>
                  <a:lnTo>
                    <a:pt x="385584" y="7620"/>
                  </a:lnTo>
                  <a:lnTo>
                    <a:pt x="384517" y="7620"/>
                  </a:lnTo>
                  <a:lnTo>
                    <a:pt x="384314" y="8890"/>
                  </a:lnTo>
                  <a:lnTo>
                    <a:pt x="370446" y="8890"/>
                  </a:lnTo>
                  <a:lnTo>
                    <a:pt x="368261" y="11430"/>
                  </a:lnTo>
                  <a:lnTo>
                    <a:pt x="368757" y="10160"/>
                  </a:lnTo>
                  <a:lnTo>
                    <a:pt x="365264" y="10160"/>
                  </a:lnTo>
                  <a:lnTo>
                    <a:pt x="365887" y="11430"/>
                  </a:lnTo>
                  <a:lnTo>
                    <a:pt x="367169" y="12700"/>
                  </a:lnTo>
                  <a:lnTo>
                    <a:pt x="365620" y="13970"/>
                  </a:lnTo>
                  <a:lnTo>
                    <a:pt x="360680" y="15240"/>
                  </a:lnTo>
                  <a:lnTo>
                    <a:pt x="361975" y="10160"/>
                  </a:lnTo>
                  <a:lnTo>
                    <a:pt x="356870" y="10160"/>
                  </a:lnTo>
                  <a:lnTo>
                    <a:pt x="349948" y="13970"/>
                  </a:lnTo>
                  <a:lnTo>
                    <a:pt x="342150" y="17780"/>
                  </a:lnTo>
                  <a:lnTo>
                    <a:pt x="333997" y="22860"/>
                  </a:lnTo>
                  <a:lnTo>
                    <a:pt x="325970" y="25400"/>
                  </a:lnTo>
                  <a:lnTo>
                    <a:pt x="319430" y="30480"/>
                  </a:lnTo>
                  <a:lnTo>
                    <a:pt x="312788" y="35560"/>
                  </a:lnTo>
                  <a:lnTo>
                    <a:pt x="307975" y="41910"/>
                  </a:lnTo>
                  <a:lnTo>
                    <a:pt x="302069" y="45720"/>
                  </a:lnTo>
                  <a:lnTo>
                    <a:pt x="303276" y="43180"/>
                  </a:lnTo>
                  <a:lnTo>
                    <a:pt x="305663" y="38100"/>
                  </a:lnTo>
                  <a:lnTo>
                    <a:pt x="300863" y="43180"/>
                  </a:lnTo>
                  <a:lnTo>
                    <a:pt x="300329" y="39370"/>
                  </a:lnTo>
                  <a:lnTo>
                    <a:pt x="297370" y="39370"/>
                  </a:lnTo>
                  <a:lnTo>
                    <a:pt x="296202" y="39370"/>
                  </a:lnTo>
                  <a:lnTo>
                    <a:pt x="297116" y="40640"/>
                  </a:lnTo>
                  <a:lnTo>
                    <a:pt x="293890" y="43180"/>
                  </a:lnTo>
                  <a:lnTo>
                    <a:pt x="291096" y="45720"/>
                  </a:lnTo>
                  <a:lnTo>
                    <a:pt x="293268" y="46990"/>
                  </a:lnTo>
                  <a:lnTo>
                    <a:pt x="286435" y="50800"/>
                  </a:lnTo>
                  <a:lnTo>
                    <a:pt x="279565" y="55880"/>
                  </a:lnTo>
                  <a:lnTo>
                    <a:pt x="272859" y="60960"/>
                  </a:lnTo>
                  <a:lnTo>
                    <a:pt x="266522" y="66040"/>
                  </a:lnTo>
                  <a:lnTo>
                    <a:pt x="269227" y="63500"/>
                  </a:lnTo>
                  <a:lnTo>
                    <a:pt x="268249" y="60960"/>
                  </a:lnTo>
                  <a:lnTo>
                    <a:pt x="264922" y="60960"/>
                  </a:lnTo>
                  <a:lnTo>
                    <a:pt x="262610" y="66040"/>
                  </a:lnTo>
                  <a:lnTo>
                    <a:pt x="256679" y="72390"/>
                  </a:lnTo>
                  <a:lnTo>
                    <a:pt x="249301" y="77317"/>
                  </a:lnTo>
                  <a:lnTo>
                    <a:pt x="244144" y="76200"/>
                  </a:lnTo>
                  <a:lnTo>
                    <a:pt x="244208" y="75069"/>
                  </a:lnTo>
                  <a:lnTo>
                    <a:pt x="241719" y="78740"/>
                  </a:lnTo>
                  <a:lnTo>
                    <a:pt x="241503" y="79197"/>
                  </a:lnTo>
                  <a:lnTo>
                    <a:pt x="249199" y="77647"/>
                  </a:lnTo>
                  <a:lnTo>
                    <a:pt x="251091" y="80010"/>
                  </a:lnTo>
                  <a:lnTo>
                    <a:pt x="253365" y="78740"/>
                  </a:lnTo>
                  <a:lnTo>
                    <a:pt x="254444" y="81280"/>
                  </a:lnTo>
                  <a:lnTo>
                    <a:pt x="253682" y="82550"/>
                  </a:lnTo>
                  <a:lnTo>
                    <a:pt x="252806" y="85090"/>
                  </a:lnTo>
                  <a:lnTo>
                    <a:pt x="250926" y="86360"/>
                  </a:lnTo>
                  <a:lnTo>
                    <a:pt x="249453" y="85090"/>
                  </a:lnTo>
                  <a:lnTo>
                    <a:pt x="247967" y="83820"/>
                  </a:lnTo>
                  <a:lnTo>
                    <a:pt x="245275" y="80010"/>
                  </a:lnTo>
                  <a:lnTo>
                    <a:pt x="238861" y="85090"/>
                  </a:lnTo>
                  <a:lnTo>
                    <a:pt x="238785" y="84797"/>
                  </a:lnTo>
                  <a:lnTo>
                    <a:pt x="237401" y="87630"/>
                  </a:lnTo>
                  <a:lnTo>
                    <a:pt x="233146" y="85090"/>
                  </a:lnTo>
                  <a:lnTo>
                    <a:pt x="231013" y="83820"/>
                  </a:lnTo>
                  <a:lnTo>
                    <a:pt x="229120" y="85090"/>
                  </a:lnTo>
                  <a:lnTo>
                    <a:pt x="229819" y="83820"/>
                  </a:lnTo>
                  <a:lnTo>
                    <a:pt x="231140" y="82550"/>
                  </a:lnTo>
                  <a:lnTo>
                    <a:pt x="231863" y="81280"/>
                  </a:lnTo>
                  <a:lnTo>
                    <a:pt x="228739" y="82715"/>
                  </a:lnTo>
                  <a:lnTo>
                    <a:pt x="228485" y="80010"/>
                  </a:lnTo>
                  <a:lnTo>
                    <a:pt x="222389" y="80010"/>
                  </a:lnTo>
                  <a:lnTo>
                    <a:pt x="219062" y="82550"/>
                  </a:lnTo>
                  <a:lnTo>
                    <a:pt x="218782" y="85090"/>
                  </a:lnTo>
                  <a:lnTo>
                    <a:pt x="218452" y="87045"/>
                  </a:lnTo>
                  <a:lnTo>
                    <a:pt x="226339" y="84594"/>
                  </a:lnTo>
                  <a:lnTo>
                    <a:pt x="226479" y="87630"/>
                  </a:lnTo>
                  <a:lnTo>
                    <a:pt x="221462" y="91440"/>
                  </a:lnTo>
                  <a:lnTo>
                    <a:pt x="219824" y="90170"/>
                  </a:lnTo>
                  <a:lnTo>
                    <a:pt x="217385" y="88277"/>
                  </a:lnTo>
                  <a:lnTo>
                    <a:pt x="214566" y="90170"/>
                  </a:lnTo>
                  <a:lnTo>
                    <a:pt x="214198" y="87630"/>
                  </a:lnTo>
                  <a:lnTo>
                    <a:pt x="210210" y="92710"/>
                  </a:lnTo>
                  <a:lnTo>
                    <a:pt x="211493" y="95250"/>
                  </a:lnTo>
                  <a:lnTo>
                    <a:pt x="214541" y="96520"/>
                  </a:lnTo>
                  <a:lnTo>
                    <a:pt x="218401" y="92710"/>
                  </a:lnTo>
                  <a:lnTo>
                    <a:pt x="219176" y="99060"/>
                  </a:lnTo>
                  <a:lnTo>
                    <a:pt x="218630" y="98729"/>
                  </a:lnTo>
                  <a:lnTo>
                    <a:pt x="218630" y="126098"/>
                  </a:lnTo>
                  <a:lnTo>
                    <a:pt x="214693" y="127000"/>
                  </a:lnTo>
                  <a:lnTo>
                    <a:pt x="217538" y="123190"/>
                  </a:lnTo>
                  <a:lnTo>
                    <a:pt x="218630" y="126098"/>
                  </a:lnTo>
                  <a:lnTo>
                    <a:pt x="218630" y="98729"/>
                  </a:lnTo>
                  <a:lnTo>
                    <a:pt x="215099" y="96520"/>
                  </a:lnTo>
                  <a:lnTo>
                    <a:pt x="209296" y="102870"/>
                  </a:lnTo>
                  <a:lnTo>
                    <a:pt x="209207" y="106680"/>
                  </a:lnTo>
                  <a:lnTo>
                    <a:pt x="211836" y="100330"/>
                  </a:lnTo>
                  <a:lnTo>
                    <a:pt x="213956" y="101600"/>
                  </a:lnTo>
                  <a:lnTo>
                    <a:pt x="216382" y="104140"/>
                  </a:lnTo>
                  <a:lnTo>
                    <a:pt x="209130" y="110490"/>
                  </a:lnTo>
                  <a:lnTo>
                    <a:pt x="203835" y="115570"/>
                  </a:lnTo>
                  <a:lnTo>
                    <a:pt x="204228" y="110490"/>
                  </a:lnTo>
                  <a:lnTo>
                    <a:pt x="200774" y="110490"/>
                  </a:lnTo>
                  <a:lnTo>
                    <a:pt x="201447" y="109220"/>
                  </a:lnTo>
                  <a:lnTo>
                    <a:pt x="205270" y="105410"/>
                  </a:lnTo>
                  <a:lnTo>
                    <a:pt x="205968" y="107950"/>
                  </a:lnTo>
                  <a:lnTo>
                    <a:pt x="206527" y="105410"/>
                  </a:lnTo>
                  <a:lnTo>
                    <a:pt x="206806" y="104140"/>
                  </a:lnTo>
                  <a:lnTo>
                    <a:pt x="204533" y="102870"/>
                  </a:lnTo>
                  <a:lnTo>
                    <a:pt x="202006" y="101600"/>
                  </a:lnTo>
                  <a:lnTo>
                    <a:pt x="202082" y="99060"/>
                  </a:lnTo>
                  <a:lnTo>
                    <a:pt x="194487" y="102870"/>
                  </a:lnTo>
                  <a:lnTo>
                    <a:pt x="197954" y="105257"/>
                  </a:lnTo>
                  <a:lnTo>
                    <a:pt x="198691" y="104140"/>
                  </a:lnTo>
                  <a:lnTo>
                    <a:pt x="198424" y="105587"/>
                  </a:lnTo>
                  <a:lnTo>
                    <a:pt x="200012" y="106680"/>
                  </a:lnTo>
                  <a:lnTo>
                    <a:pt x="197967" y="108102"/>
                  </a:lnTo>
                  <a:lnTo>
                    <a:pt x="197281" y="111760"/>
                  </a:lnTo>
                  <a:lnTo>
                    <a:pt x="199593" y="110490"/>
                  </a:lnTo>
                  <a:lnTo>
                    <a:pt x="196672" y="116840"/>
                  </a:lnTo>
                  <a:lnTo>
                    <a:pt x="188048" y="116840"/>
                  </a:lnTo>
                  <a:lnTo>
                    <a:pt x="182778" y="119380"/>
                  </a:lnTo>
                  <a:lnTo>
                    <a:pt x="184213" y="123190"/>
                  </a:lnTo>
                  <a:lnTo>
                    <a:pt x="182981" y="128270"/>
                  </a:lnTo>
                  <a:lnTo>
                    <a:pt x="182626" y="132080"/>
                  </a:lnTo>
                  <a:lnTo>
                    <a:pt x="186651" y="133350"/>
                  </a:lnTo>
                  <a:lnTo>
                    <a:pt x="185305" y="135890"/>
                  </a:lnTo>
                  <a:lnTo>
                    <a:pt x="183680" y="139700"/>
                  </a:lnTo>
                  <a:lnTo>
                    <a:pt x="181279" y="140970"/>
                  </a:lnTo>
                  <a:lnTo>
                    <a:pt x="181013" y="135890"/>
                  </a:lnTo>
                  <a:lnTo>
                    <a:pt x="175755" y="142240"/>
                  </a:lnTo>
                  <a:lnTo>
                    <a:pt x="176682" y="138430"/>
                  </a:lnTo>
                  <a:lnTo>
                    <a:pt x="177292" y="135890"/>
                  </a:lnTo>
                  <a:lnTo>
                    <a:pt x="174294" y="138430"/>
                  </a:lnTo>
                  <a:lnTo>
                    <a:pt x="174561" y="137160"/>
                  </a:lnTo>
                  <a:lnTo>
                    <a:pt x="175882" y="130810"/>
                  </a:lnTo>
                  <a:lnTo>
                    <a:pt x="170916" y="132080"/>
                  </a:lnTo>
                  <a:lnTo>
                    <a:pt x="163804" y="135890"/>
                  </a:lnTo>
                  <a:lnTo>
                    <a:pt x="160896" y="135890"/>
                  </a:lnTo>
                  <a:lnTo>
                    <a:pt x="157988" y="140538"/>
                  </a:lnTo>
                  <a:lnTo>
                    <a:pt x="158496" y="140538"/>
                  </a:lnTo>
                  <a:lnTo>
                    <a:pt x="158889" y="140322"/>
                  </a:lnTo>
                  <a:lnTo>
                    <a:pt x="159143" y="140182"/>
                  </a:lnTo>
                  <a:lnTo>
                    <a:pt x="159753" y="139700"/>
                  </a:lnTo>
                  <a:lnTo>
                    <a:pt x="159715" y="139865"/>
                  </a:lnTo>
                  <a:lnTo>
                    <a:pt x="159994" y="139700"/>
                  </a:lnTo>
                  <a:lnTo>
                    <a:pt x="164566" y="137160"/>
                  </a:lnTo>
                  <a:lnTo>
                    <a:pt x="160210" y="142240"/>
                  </a:lnTo>
                  <a:lnTo>
                    <a:pt x="160680" y="139700"/>
                  </a:lnTo>
                  <a:lnTo>
                    <a:pt x="159677" y="140017"/>
                  </a:lnTo>
                  <a:lnTo>
                    <a:pt x="157937" y="147320"/>
                  </a:lnTo>
                  <a:lnTo>
                    <a:pt x="155778" y="149860"/>
                  </a:lnTo>
                  <a:lnTo>
                    <a:pt x="151498" y="153670"/>
                  </a:lnTo>
                  <a:lnTo>
                    <a:pt x="145732" y="154940"/>
                  </a:lnTo>
                  <a:lnTo>
                    <a:pt x="145783" y="153670"/>
                  </a:lnTo>
                  <a:lnTo>
                    <a:pt x="146367" y="151904"/>
                  </a:lnTo>
                  <a:lnTo>
                    <a:pt x="145503" y="147320"/>
                  </a:lnTo>
                  <a:lnTo>
                    <a:pt x="143040" y="151130"/>
                  </a:lnTo>
                  <a:lnTo>
                    <a:pt x="143471" y="153670"/>
                  </a:lnTo>
                  <a:lnTo>
                    <a:pt x="143586" y="157480"/>
                  </a:lnTo>
                  <a:lnTo>
                    <a:pt x="144284" y="161290"/>
                  </a:lnTo>
                  <a:lnTo>
                    <a:pt x="142151" y="163830"/>
                  </a:lnTo>
                  <a:lnTo>
                    <a:pt x="138493" y="163830"/>
                  </a:lnTo>
                  <a:lnTo>
                    <a:pt x="140601" y="160020"/>
                  </a:lnTo>
                  <a:lnTo>
                    <a:pt x="135458" y="165100"/>
                  </a:lnTo>
                  <a:lnTo>
                    <a:pt x="135585" y="156210"/>
                  </a:lnTo>
                  <a:lnTo>
                    <a:pt x="130683" y="162560"/>
                  </a:lnTo>
                  <a:lnTo>
                    <a:pt x="131102" y="166370"/>
                  </a:lnTo>
                  <a:lnTo>
                    <a:pt x="130352" y="167017"/>
                  </a:lnTo>
                  <a:lnTo>
                    <a:pt x="181825" y="167017"/>
                  </a:lnTo>
                  <a:lnTo>
                    <a:pt x="182575" y="166370"/>
                  </a:lnTo>
                  <a:lnTo>
                    <a:pt x="183400" y="165100"/>
                  </a:lnTo>
                  <a:lnTo>
                    <a:pt x="186728" y="160020"/>
                  </a:lnTo>
                  <a:lnTo>
                    <a:pt x="188645" y="161290"/>
                  </a:lnTo>
                  <a:lnTo>
                    <a:pt x="189547" y="160020"/>
                  </a:lnTo>
                  <a:lnTo>
                    <a:pt x="193141" y="154940"/>
                  </a:lnTo>
                  <a:lnTo>
                    <a:pt x="198589" y="147320"/>
                  </a:lnTo>
                  <a:lnTo>
                    <a:pt x="204901" y="142240"/>
                  </a:lnTo>
                  <a:lnTo>
                    <a:pt x="206654" y="140970"/>
                  </a:lnTo>
                  <a:lnTo>
                    <a:pt x="211924" y="137160"/>
                  </a:lnTo>
                  <a:lnTo>
                    <a:pt x="212712" y="133350"/>
                  </a:lnTo>
                  <a:lnTo>
                    <a:pt x="218960" y="127000"/>
                  </a:lnTo>
                  <a:lnTo>
                    <a:pt x="220205" y="125730"/>
                  </a:lnTo>
                  <a:lnTo>
                    <a:pt x="220980" y="123190"/>
                  </a:lnTo>
                  <a:lnTo>
                    <a:pt x="220268" y="128270"/>
                  </a:lnTo>
                  <a:lnTo>
                    <a:pt x="252463" y="100330"/>
                  </a:lnTo>
                  <a:lnTo>
                    <a:pt x="253796" y="99060"/>
                  </a:lnTo>
                  <a:lnTo>
                    <a:pt x="257784" y="95250"/>
                  </a:lnTo>
                  <a:lnTo>
                    <a:pt x="260540" y="92710"/>
                  </a:lnTo>
                  <a:lnTo>
                    <a:pt x="261912" y="91440"/>
                  </a:lnTo>
                  <a:lnTo>
                    <a:pt x="266039" y="87630"/>
                  </a:lnTo>
                  <a:lnTo>
                    <a:pt x="267411" y="86360"/>
                  </a:lnTo>
                  <a:lnTo>
                    <a:pt x="270154" y="83820"/>
                  </a:lnTo>
                  <a:lnTo>
                    <a:pt x="276313" y="81280"/>
                  </a:lnTo>
                  <a:lnTo>
                    <a:pt x="279730" y="78740"/>
                  </a:lnTo>
                  <a:lnTo>
                    <a:pt x="283159" y="76200"/>
                  </a:lnTo>
                  <a:lnTo>
                    <a:pt x="290791" y="71120"/>
                  </a:lnTo>
                  <a:lnTo>
                    <a:pt x="297599" y="66040"/>
                  </a:lnTo>
                  <a:lnTo>
                    <a:pt x="299300" y="64770"/>
                  </a:lnTo>
                  <a:lnTo>
                    <a:pt x="304177" y="60960"/>
                  </a:lnTo>
                  <a:lnTo>
                    <a:pt x="310248" y="57150"/>
                  </a:lnTo>
                  <a:lnTo>
                    <a:pt x="315760" y="52070"/>
                  </a:lnTo>
                  <a:lnTo>
                    <a:pt x="318998" y="46990"/>
                  </a:lnTo>
                  <a:lnTo>
                    <a:pt x="320611" y="49530"/>
                  </a:lnTo>
                  <a:lnTo>
                    <a:pt x="324154" y="46990"/>
                  </a:lnTo>
                  <a:lnTo>
                    <a:pt x="325932" y="45720"/>
                  </a:lnTo>
                  <a:lnTo>
                    <a:pt x="327698" y="44450"/>
                  </a:lnTo>
                  <a:lnTo>
                    <a:pt x="335686" y="40640"/>
                  </a:lnTo>
                  <a:lnTo>
                    <a:pt x="344335" y="36830"/>
                  </a:lnTo>
                  <a:lnTo>
                    <a:pt x="353402" y="33020"/>
                  </a:lnTo>
                  <a:lnTo>
                    <a:pt x="360553" y="30480"/>
                  </a:lnTo>
                  <a:lnTo>
                    <a:pt x="359041" y="26670"/>
                  </a:lnTo>
                  <a:lnTo>
                    <a:pt x="364134" y="22860"/>
                  </a:lnTo>
                  <a:lnTo>
                    <a:pt x="365391" y="25400"/>
                  </a:lnTo>
                  <a:lnTo>
                    <a:pt x="369087" y="22860"/>
                  </a:lnTo>
                  <a:lnTo>
                    <a:pt x="370928" y="21590"/>
                  </a:lnTo>
                  <a:lnTo>
                    <a:pt x="371271" y="17780"/>
                  </a:lnTo>
                  <a:lnTo>
                    <a:pt x="372300" y="15240"/>
                  </a:lnTo>
                  <a:lnTo>
                    <a:pt x="372808" y="13970"/>
                  </a:lnTo>
                  <a:lnTo>
                    <a:pt x="378294" y="13970"/>
                  </a:lnTo>
                  <a:lnTo>
                    <a:pt x="378294" y="11430"/>
                  </a:lnTo>
                  <a:lnTo>
                    <a:pt x="383768" y="11430"/>
                  </a:lnTo>
                  <a:lnTo>
                    <a:pt x="379323" y="15240"/>
                  </a:lnTo>
                  <a:lnTo>
                    <a:pt x="376186" y="19050"/>
                  </a:lnTo>
                  <a:lnTo>
                    <a:pt x="374294" y="22860"/>
                  </a:lnTo>
                  <a:lnTo>
                    <a:pt x="382016" y="21590"/>
                  </a:lnTo>
                  <a:lnTo>
                    <a:pt x="388048" y="12700"/>
                  </a:lnTo>
                  <a:lnTo>
                    <a:pt x="393865" y="15240"/>
                  </a:lnTo>
                  <a:lnTo>
                    <a:pt x="400723" y="15240"/>
                  </a:lnTo>
                  <a:lnTo>
                    <a:pt x="405688" y="12700"/>
                  </a:lnTo>
                  <a:lnTo>
                    <a:pt x="405688" y="11430"/>
                  </a:lnTo>
                  <a:lnTo>
                    <a:pt x="410311" y="11430"/>
                  </a:lnTo>
                  <a:lnTo>
                    <a:pt x="406793" y="12700"/>
                  </a:lnTo>
                  <a:lnTo>
                    <a:pt x="415493" y="11430"/>
                  </a:lnTo>
                  <a:lnTo>
                    <a:pt x="418744" y="10160"/>
                  </a:lnTo>
                  <a:lnTo>
                    <a:pt x="414274" y="10160"/>
                  </a:lnTo>
                  <a:lnTo>
                    <a:pt x="416509" y="7620"/>
                  </a:lnTo>
                  <a:lnTo>
                    <a:pt x="420776" y="7620"/>
                  </a:lnTo>
                  <a:lnTo>
                    <a:pt x="421563" y="7505"/>
                  </a:lnTo>
                  <a:lnTo>
                    <a:pt x="420395" y="3810"/>
                  </a:lnTo>
                  <a:lnTo>
                    <a:pt x="417779" y="5080"/>
                  </a:lnTo>
                  <a:lnTo>
                    <a:pt x="414274" y="5080"/>
                  </a:lnTo>
                  <a:lnTo>
                    <a:pt x="415429" y="2540"/>
                  </a:lnTo>
                  <a:lnTo>
                    <a:pt x="424599" y="1270"/>
                  </a:lnTo>
                  <a:lnTo>
                    <a:pt x="426745" y="3810"/>
                  </a:lnTo>
                  <a:lnTo>
                    <a:pt x="429171" y="6350"/>
                  </a:lnTo>
                  <a:lnTo>
                    <a:pt x="421563" y="7505"/>
                  </a:lnTo>
                  <a:lnTo>
                    <a:pt x="429971" y="7505"/>
                  </a:lnTo>
                  <a:lnTo>
                    <a:pt x="434505" y="6350"/>
                  </a:lnTo>
                  <a:lnTo>
                    <a:pt x="435521" y="5867"/>
                  </a:lnTo>
                  <a:close/>
                </a:path>
                <a:path w="637540" h="701039">
                  <a:moveTo>
                    <a:pt x="439077" y="414020"/>
                  </a:moveTo>
                  <a:lnTo>
                    <a:pt x="437794" y="412750"/>
                  </a:lnTo>
                  <a:lnTo>
                    <a:pt x="438924" y="414261"/>
                  </a:lnTo>
                  <a:lnTo>
                    <a:pt x="439077" y="414020"/>
                  </a:lnTo>
                  <a:close/>
                </a:path>
                <a:path w="637540" h="701039">
                  <a:moveTo>
                    <a:pt x="439762" y="3810"/>
                  </a:moveTo>
                  <a:lnTo>
                    <a:pt x="435521" y="5867"/>
                  </a:lnTo>
                  <a:lnTo>
                    <a:pt x="436486" y="6350"/>
                  </a:lnTo>
                  <a:lnTo>
                    <a:pt x="439762" y="3810"/>
                  </a:lnTo>
                  <a:close/>
                </a:path>
                <a:path w="637540" h="701039">
                  <a:moveTo>
                    <a:pt x="445414" y="11531"/>
                  </a:moveTo>
                  <a:lnTo>
                    <a:pt x="443230" y="8966"/>
                  </a:lnTo>
                  <a:lnTo>
                    <a:pt x="443014" y="7035"/>
                  </a:lnTo>
                  <a:lnTo>
                    <a:pt x="438378" y="8928"/>
                  </a:lnTo>
                  <a:lnTo>
                    <a:pt x="443458" y="10871"/>
                  </a:lnTo>
                  <a:lnTo>
                    <a:pt x="444500" y="13157"/>
                  </a:lnTo>
                  <a:lnTo>
                    <a:pt x="445414" y="11531"/>
                  </a:lnTo>
                  <a:close/>
                </a:path>
                <a:path w="637540" h="701039">
                  <a:moveTo>
                    <a:pt x="458000" y="15240"/>
                  </a:moveTo>
                  <a:lnTo>
                    <a:pt x="454964" y="13512"/>
                  </a:lnTo>
                  <a:lnTo>
                    <a:pt x="455295" y="14008"/>
                  </a:lnTo>
                  <a:lnTo>
                    <a:pt x="455739" y="15062"/>
                  </a:lnTo>
                  <a:lnTo>
                    <a:pt x="453021" y="15011"/>
                  </a:lnTo>
                  <a:lnTo>
                    <a:pt x="454939" y="16764"/>
                  </a:lnTo>
                  <a:lnTo>
                    <a:pt x="456539" y="16268"/>
                  </a:lnTo>
                  <a:lnTo>
                    <a:pt x="458000" y="15240"/>
                  </a:lnTo>
                  <a:close/>
                </a:path>
                <a:path w="637540" h="701039">
                  <a:moveTo>
                    <a:pt x="525487" y="588810"/>
                  </a:moveTo>
                  <a:lnTo>
                    <a:pt x="524776" y="588010"/>
                  </a:lnTo>
                  <a:lnTo>
                    <a:pt x="522909" y="589280"/>
                  </a:lnTo>
                  <a:lnTo>
                    <a:pt x="525487" y="588810"/>
                  </a:lnTo>
                  <a:close/>
                </a:path>
                <a:path w="637540" h="701039">
                  <a:moveTo>
                    <a:pt x="536092" y="607568"/>
                  </a:moveTo>
                  <a:lnTo>
                    <a:pt x="532980" y="605650"/>
                  </a:lnTo>
                  <a:lnTo>
                    <a:pt x="534873" y="608444"/>
                  </a:lnTo>
                  <a:lnTo>
                    <a:pt x="534784" y="607771"/>
                  </a:lnTo>
                  <a:lnTo>
                    <a:pt x="536092" y="607568"/>
                  </a:lnTo>
                  <a:close/>
                </a:path>
                <a:path w="637540" h="701039">
                  <a:moveTo>
                    <a:pt x="537387" y="608380"/>
                  </a:moveTo>
                  <a:lnTo>
                    <a:pt x="536765" y="607466"/>
                  </a:lnTo>
                  <a:lnTo>
                    <a:pt x="536092" y="607568"/>
                  </a:lnTo>
                  <a:lnTo>
                    <a:pt x="537387" y="608380"/>
                  </a:lnTo>
                  <a:close/>
                </a:path>
                <a:path w="637540" h="701039">
                  <a:moveTo>
                    <a:pt x="537730" y="607326"/>
                  </a:moveTo>
                  <a:lnTo>
                    <a:pt x="534847" y="604697"/>
                  </a:lnTo>
                  <a:lnTo>
                    <a:pt x="536765" y="607466"/>
                  </a:lnTo>
                  <a:lnTo>
                    <a:pt x="537730" y="607326"/>
                  </a:lnTo>
                  <a:close/>
                </a:path>
                <a:path w="637540" h="701039">
                  <a:moveTo>
                    <a:pt x="549617" y="618045"/>
                  </a:moveTo>
                  <a:lnTo>
                    <a:pt x="548335" y="617601"/>
                  </a:lnTo>
                  <a:lnTo>
                    <a:pt x="549478" y="619760"/>
                  </a:lnTo>
                  <a:lnTo>
                    <a:pt x="549617" y="618045"/>
                  </a:lnTo>
                  <a:close/>
                </a:path>
                <a:path w="637540" h="701039">
                  <a:moveTo>
                    <a:pt x="550926" y="618490"/>
                  </a:moveTo>
                  <a:lnTo>
                    <a:pt x="549871" y="614680"/>
                  </a:lnTo>
                  <a:lnTo>
                    <a:pt x="549617" y="618045"/>
                  </a:lnTo>
                  <a:lnTo>
                    <a:pt x="550926" y="618490"/>
                  </a:lnTo>
                  <a:close/>
                </a:path>
                <a:path w="637540" h="701039">
                  <a:moveTo>
                    <a:pt x="626783" y="675360"/>
                  </a:moveTo>
                  <a:lnTo>
                    <a:pt x="624014" y="672249"/>
                  </a:lnTo>
                  <a:lnTo>
                    <a:pt x="626554" y="676541"/>
                  </a:lnTo>
                  <a:lnTo>
                    <a:pt x="626783" y="675360"/>
                  </a:lnTo>
                  <a:close/>
                </a:path>
                <a:path w="637540" h="701039">
                  <a:moveTo>
                    <a:pt x="632891" y="425526"/>
                  </a:moveTo>
                  <a:lnTo>
                    <a:pt x="631545" y="429260"/>
                  </a:lnTo>
                  <a:lnTo>
                    <a:pt x="632764" y="429260"/>
                  </a:lnTo>
                  <a:lnTo>
                    <a:pt x="632891" y="425526"/>
                  </a:lnTo>
                  <a:close/>
                </a:path>
                <a:path w="637540" h="701039">
                  <a:moveTo>
                    <a:pt x="633120" y="419100"/>
                  </a:moveTo>
                  <a:lnTo>
                    <a:pt x="632929" y="419404"/>
                  </a:lnTo>
                  <a:lnTo>
                    <a:pt x="633095" y="420027"/>
                  </a:lnTo>
                  <a:lnTo>
                    <a:pt x="633120" y="419100"/>
                  </a:lnTo>
                  <a:close/>
                </a:path>
                <a:path w="637540" h="701039">
                  <a:moveTo>
                    <a:pt x="633831" y="422910"/>
                  </a:moveTo>
                  <a:lnTo>
                    <a:pt x="633095" y="420027"/>
                  </a:lnTo>
                  <a:lnTo>
                    <a:pt x="632891" y="425526"/>
                  </a:lnTo>
                  <a:lnTo>
                    <a:pt x="633831" y="422910"/>
                  </a:lnTo>
                  <a:close/>
                </a:path>
                <a:path w="637540" h="701039">
                  <a:moveTo>
                    <a:pt x="635381" y="429260"/>
                  </a:moveTo>
                  <a:lnTo>
                    <a:pt x="632764" y="429260"/>
                  </a:lnTo>
                  <a:lnTo>
                    <a:pt x="632625" y="433070"/>
                  </a:lnTo>
                  <a:lnTo>
                    <a:pt x="635381" y="429260"/>
                  </a:lnTo>
                  <a:close/>
                </a:path>
                <a:path w="637540" h="701039">
                  <a:moveTo>
                    <a:pt x="635558" y="547370"/>
                  </a:moveTo>
                  <a:lnTo>
                    <a:pt x="635495" y="546100"/>
                  </a:lnTo>
                  <a:lnTo>
                    <a:pt x="635139" y="546811"/>
                  </a:lnTo>
                  <a:lnTo>
                    <a:pt x="635558" y="547370"/>
                  </a:lnTo>
                  <a:close/>
                </a:path>
                <a:path w="637540" h="701039">
                  <a:moveTo>
                    <a:pt x="637311" y="557530"/>
                  </a:moveTo>
                  <a:lnTo>
                    <a:pt x="631634" y="557530"/>
                  </a:lnTo>
                  <a:lnTo>
                    <a:pt x="633298" y="551180"/>
                  </a:lnTo>
                  <a:lnTo>
                    <a:pt x="633552" y="549910"/>
                  </a:lnTo>
                  <a:lnTo>
                    <a:pt x="635139" y="546811"/>
                  </a:lnTo>
                  <a:lnTo>
                    <a:pt x="633615" y="544830"/>
                  </a:lnTo>
                  <a:lnTo>
                    <a:pt x="633895" y="534670"/>
                  </a:lnTo>
                  <a:lnTo>
                    <a:pt x="633133" y="532130"/>
                  </a:lnTo>
                  <a:lnTo>
                    <a:pt x="634606" y="530860"/>
                  </a:lnTo>
                  <a:lnTo>
                    <a:pt x="635076" y="528320"/>
                  </a:lnTo>
                  <a:lnTo>
                    <a:pt x="636651" y="524510"/>
                  </a:lnTo>
                  <a:lnTo>
                    <a:pt x="636485" y="500380"/>
                  </a:lnTo>
                  <a:lnTo>
                    <a:pt x="635520" y="474980"/>
                  </a:lnTo>
                  <a:lnTo>
                    <a:pt x="633247" y="449580"/>
                  </a:lnTo>
                  <a:lnTo>
                    <a:pt x="629780" y="429260"/>
                  </a:lnTo>
                  <a:lnTo>
                    <a:pt x="629132" y="425450"/>
                  </a:lnTo>
                  <a:lnTo>
                    <a:pt x="632929" y="419404"/>
                  </a:lnTo>
                  <a:lnTo>
                    <a:pt x="631545" y="414020"/>
                  </a:lnTo>
                  <a:lnTo>
                    <a:pt x="632091" y="412750"/>
                  </a:lnTo>
                  <a:lnTo>
                    <a:pt x="630809" y="408940"/>
                  </a:lnTo>
                  <a:lnTo>
                    <a:pt x="633018" y="406400"/>
                  </a:lnTo>
                  <a:lnTo>
                    <a:pt x="631329" y="401320"/>
                  </a:lnTo>
                  <a:lnTo>
                    <a:pt x="630351" y="401320"/>
                  </a:lnTo>
                  <a:lnTo>
                    <a:pt x="627329" y="397510"/>
                  </a:lnTo>
                  <a:lnTo>
                    <a:pt x="634022" y="391160"/>
                  </a:lnTo>
                  <a:lnTo>
                    <a:pt x="628802" y="388620"/>
                  </a:lnTo>
                  <a:lnTo>
                    <a:pt x="631088" y="384810"/>
                  </a:lnTo>
                  <a:lnTo>
                    <a:pt x="626122" y="379730"/>
                  </a:lnTo>
                  <a:lnTo>
                    <a:pt x="631444" y="377190"/>
                  </a:lnTo>
                  <a:lnTo>
                    <a:pt x="627888" y="372110"/>
                  </a:lnTo>
                  <a:lnTo>
                    <a:pt x="627989" y="370840"/>
                  </a:lnTo>
                  <a:lnTo>
                    <a:pt x="628738" y="363220"/>
                  </a:lnTo>
                  <a:lnTo>
                    <a:pt x="620649" y="355600"/>
                  </a:lnTo>
                  <a:lnTo>
                    <a:pt x="623697" y="353060"/>
                  </a:lnTo>
                  <a:lnTo>
                    <a:pt x="623417" y="351790"/>
                  </a:lnTo>
                  <a:lnTo>
                    <a:pt x="621969" y="345440"/>
                  </a:lnTo>
                  <a:lnTo>
                    <a:pt x="619734" y="337820"/>
                  </a:lnTo>
                  <a:lnTo>
                    <a:pt x="616165" y="337820"/>
                  </a:lnTo>
                  <a:lnTo>
                    <a:pt x="616686" y="336550"/>
                  </a:lnTo>
                  <a:lnTo>
                    <a:pt x="617194" y="335280"/>
                  </a:lnTo>
                  <a:lnTo>
                    <a:pt x="619417" y="336550"/>
                  </a:lnTo>
                  <a:lnTo>
                    <a:pt x="620699" y="337820"/>
                  </a:lnTo>
                  <a:lnTo>
                    <a:pt x="620115" y="335280"/>
                  </a:lnTo>
                  <a:lnTo>
                    <a:pt x="616267" y="318770"/>
                  </a:lnTo>
                  <a:lnTo>
                    <a:pt x="611555" y="298450"/>
                  </a:lnTo>
                  <a:lnTo>
                    <a:pt x="610209" y="294093"/>
                  </a:lnTo>
                  <a:lnTo>
                    <a:pt x="610209" y="427990"/>
                  </a:lnTo>
                  <a:lnTo>
                    <a:pt x="609574" y="429260"/>
                  </a:lnTo>
                  <a:lnTo>
                    <a:pt x="609295" y="427990"/>
                  </a:lnTo>
                  <a:lnTo>
                    <a:pt x="610209" y="427990"/>
                  </a:lnTo>
                  <a:lnTo>
                    <a:pt x="610209" y="294093"/>
                  </a:lnTo>
                  <a:lnTo>
                    <a:pt x="606069" y="280670"/>
                  </a:lnTo>
                  <a:lnTo>
                    <a:pt x="599274" y="262890"/>
                  </a:lnTo>
                  <a:lnTo>
                    <a:pt x="599719" y="261620"/>
                  </a:lnTo>
                  <a:lnTo>
                    <a:pt x="601522" y="264160"/>
                  </a:lnTo>
                  <a:lnTo>
                    <a:pt x="600583" y="261620"/>
                  </a:lnTo>
                  <a:lnTo>
                    <a:pt x="597776" y="254000"/>
                  </a:lnTo>
                  <a:lnTo>
                    <a:pt x="595833" y="243840"/>
                  </a:lnTo>
                  <a:lnTo>
                    <a:pt x="593318" y="233680"/>
                  </a:lnTo>
                  <a:lnTo>
                    <a:pt x="587844" y="227330"/>
                  </a:lnTo>
                  <a:lnTo>
                    <a:pt x="583692" y="224790"/>
                  </a:lnTo>
                  <a:lnTo>
                    <a:pt x="583907" y="220980"/>
                  </a:lnTo>
                  <a:lnTo>
                    <a:pt x="586143" y="219710"/>
                  </a:lnTo>
                  <a:lnTo>
                    <a:pt x="586460" y="217170"/>
                  </a:lnTo>
                  <a:lnTo>
                    <a:pt x="583615" y="215900"/>
                  </a:lnTo>
                  <a:lnTo>
                    <a:pt x="582104" y="205740"/>
                  </a:lnTo>
                  <a:lnTo>
                    <a:pt x="578840" y="204470"/>
                  </a:lnTo>
                  <a:lnTo>
                    <a:pt x="579602" y="203200"/>
                  </a:lnTo>
                  <a:lnTo>
                    <a:pt x="580644" y="204470"/>
                  </a:lnTo>
                  <a:lnTo>
                    <a:pt x="581533" y="204470"/>
                  </a:lnTo>
                  <a:lnTo>
                    <a:pt x="581266" y="203200"/>
                  </a:lnTo>
                  <a:lnTo>
                    <a:pt x="580161" y="198120"/>
                  </a:lnTo>
                  <a:lnTo>
                    <a:pt x="573354" y="191770"/>
                  </a:lnTo>
                  <a:lnTo>
                    <a:pt x="572312" y="186690"/>
                  </a:lnTo>
                  <a:lnTo>
                    <a:pt x="574281" y="187960"/>
                  </a:lnTo>
                  <a:lnTo>
                    <a:pt x="574040" y="186690"/>
                  </a:lnTo>
                  <a:lnTo>
                    <a:pt x="569290" y="162560"/>
                  </a:lnTo>
                  <a:lnTo>
                    <a:pt x="561581" y="135890"/>
                  </a:lnTo>
                  <a:lnTo>
                    <a:pt x="551154" y="113030"/>
                  </a:lnTo>
                  <a:lnTo>
                    <a:pt x="538073" y="93980"/>
                  </a:lnTo>
                  <a:lnTo>
                    <a:pt x="533577" y="88900"/>
                  </a:lnTo>
                  <a:lnTo>
                    <a:pt x="540219" y="88900"/>
                  </a:lnTo>
                  <a:lnTo>
                    <a:pt x="538340" y="86360"/>
                  </a:lnTo>
                  <a:lnTo>
                    <a:pt x="531698" y="78740"/>
                  </a:lnTo>
                  <a:lnTo>
                    <a:pt x="519239" y="60960"/>
                  </a:lnTo>
                  <a:lnTo>
                    <a:pt x="489292" y="30480"/>
                  </a:lnTo>
                  <a:lnTo>
                    <a:pt x="468566" y="22860"/>
                  </a:lnTo>
                  <a:lnTo>
                    <a:pt x="460286" y="24130"/>
                  </a:lnTo>
                  <a:lnTo>
                    <a:pt x="455333" y="25400"/>
                  </a:lnTo>
                  <a:lnTo>
                    <a:pt x="453783" y="26670"/>
                  </a:lnTo>
                  <a:lnTo>
                    <a:pt x="467626" y="33020"/>
                  </a:lnTo>
                  <a:lnTo>
                    <a:pt x="480072" y="40640"/>
                  </a:lnTo>
                  <a:lnTo>
                    <a:pt x="508914" y="76200"/>
                  </a:lnTo>
                  <a:lnTo>
                    <a:pt x="528142" y="119380"/>
                  </a:lnTo>
                  <a:lnTo>
                    <a:pt x="539457" y="142240"/>
                  </a:lnTo>
                  <a:lnTo>
                    <a:pt x="544385" y="153670"/>
                  </a:lnTo>
                  <a:lnTo>
                    <a:pt x="547890" y="165100"/>
                  </a:lnTo>
                  <a:lnTo>
                    <a:pt x="562114" y="207010"/>
                  </a:lnTo>
                  <a:lnTo>
                    <a:pt x="572998" y="250190"/>
                  </a:lnTo>
                  <a:lnTo>
                    <a:pt x="582650" y="295910"/>
                  </a:lnTo>
                  <a:lnTo>
                    <a:pt x="592074" y="339090"/>
                  </a:lnTo>
                  <a:lnTo>
                    <a:pt x="592747" y="336550"/>
                  </a:lnTo>
                  <a:lnTo>
                    <a:pt x="595299" y="339090"/>
                  </a:lnTo>
                  <a:lnTo>
                    <a:pt x="596379" y="341630"/>
                  </a:lnTo>
                  <a:lnTo>
                    <a:pt x="595426" y="342900"/>
                  </a:lnTo>
                  <a:lnTo>
                    <a:pt x="598716" y="346710"/>
                  </a:lnTo>
                  <a:lnTo>
                    <a:pt x="599732" y="351790"/>
                  </a:lnTo>
                  <a:lnTo>
                    <a:pt x="596226" y="350520"/>
                  </a:lnTo>
                  <a:lnTo>
                    <a:pt x="595160" y="346710"/>
                  </a:lnTo>
                  <a:lnTo>
                    <a:pt x="600900" y="381000"/>
                  </a:lnTo>
                  <a:lnTo>
                    <a:pt x="603199" y="397510"/>
                  </a:lnTo>
                  <a:lnTo>
                    <a:pt x="604837" y="415290"/>
                  </a:lnTo>
                  <a:lnTo>
                    <a:pt x="608838" y="416560"/>
                  </a:lnTo>
                  <a:lnTo>
                    <a:pt x="606183" y="427990"/>
                  </a:lnTo>
                  <a:lnTo>
                    <a:pt x="608457" y="427990"/>
                  </a:lnTo>
                  <a:lnTo>
                    <a:pt x="610362" y="438150"/>
                  </a:lnTo>
                  <a:lnTo>
                    <a:pt x="611009" y="444500"/>
                  </a:lnTo>
                  <a:lnTo>
                    <a:pt x="610285" y="450850"/>
                  </a:lnTo>
                  <a:lnTo>
                    <a:pt x="608101" y="461010"/>
                  </a:lnTo>
                  <a:lnTo>
                    <a:pt x="608241" y="523240"/>
                  </a:lnTo>
                  <a:lnTo>
                    <a:pt x="607377" y="566420"/>
                  </a:lnTo>
                  <a:lnTo>
                    <a:pt x="604253" y="617601"/>
                  </a:lnTo>
                  <a:lnTo>
                    <a:pt x="603465" y="624840"/>
                  </a:lnTo>
                  <a:lnTo>
                    <a:pt x="602869" y="631190"/>
                  </a:lnTo>
                  <a:lnTo>
                    <a:pt x="602551" y="633730"/>
                  </a:lnTo>
                  <a:lnTo>
                    <a:pt x="602005" y="636270"/>
                  </a:lnTo>
                  <a:lnTo>
                    <a:pt x="601789" y="637540"/>
                  </a:lnTo>
                  <a:lnTo>
                    <a:pt x="602576" y="640080"/>
                  </a:lnTo>
                  <a:lnTo>
                    <a:pt x="601611" y="641350"/>
                  </a:lnTo>
                  <a:lnTo>
                    <a:pt x="599884" y="643890"/>
                  </a:lnTo>
                  <a:lnTo>
                    <a:pt x="598970" y="641350"/>
                  </a:lnTo>
                  <a:lnTo>
                    <a:pt x="596366" y="638810"/>
                  </a:lnTo>
                  <a:lnTo>
                    <a:pt x="595680" y="637540"/>
                  </a:lnTo>
                  <a:lnTo>
                    <a:pt x="596176" y="638810"/>
                  </a:lnTo>
                  <a:lnTo>
                    <a:pt x="594639" y="636270"/>
                  </a:lnTo>
                  <a:lnTo>
                    <a:pt x="588416" y="626110"/>
                  </a:lnTo>
                  <a:lnTo>
                    <a:pt x="579856" y="612140"/>
                  </a:lnTo>
                  <a:lnTo>
                    <a:pt x="579069" y="610870"/>
                  </a:lnTo>
                  <a:lnTo>
                    <a:pt x="577418" y="608330"/>
                  </a:lnTo>
                  <a:lnTo>
                    <a:pt x="565823" y="590550"/>
                  </a:lnTo>
                  <a:lnTo>
                    <a:pt x="564172" y="588010"/>
                  </a:lnTo>
                  <a:lnTo>
                    <a:pt x="550100" y="566420"/>
                  </a:lnTo>
                  <a:lnTo>
                    <a:pt x="544436" y="561340"/>
                  </a:lnTo>
                  <a:lnTo>
                    <a:pt x="543026" y="560070"/>
                  </a:lnTo>
                  <a:lnTo>
                    <a:pt x="536892" y="553720"/>
                  </a:lnTo>
                  <a:lnTo>
                    <a:pt x="532739" y="548640"/>
                  </a:lnTo>
                  <a:lnTo>
                    <a:pt x="530669" y="546100"/>
                  </a:lnTo>
                  <a:lnTo>
                    <a:pt x="523316" y="539750"/>
                  </a:lnTo>
                  <a:lnTo>
                    <a:pt x="525272" y="539750"/>
                  </a:lnTo>
                  <a:lnTo>
                    <a:pt x="520814" y="534670"/>
                  </a:lnTo>
                  <a:lnTo>
                    <a:pt x="518274" y="529590"/>
                  </a:lnTo>
                  <a:lnTo>
                    <a:pt x="516191" y="523240"/>
                  </a:lnTo>
                  <a:lnTo>
                    <a:pt x="513092" y="515620"/>
                  </a:lnTo>
                  <a:lnTo>
                    <a:pt x="511263" y="516890"/>
                  </a:lnTo>
                  <a:lnTo>
                    <a:pt x="510895" y="515620"/>
                  </a:lnTo>
                  <a:lnTo>
                    <a:pt x="509778" y="511810"/>
                  </a:lnTo>
                  <a:lnTo>
                    <a:pt x="507949" y="515620"/>
                  </a:lnTo>
                  <a:lnTo>
                    <a:pt x="502920" y="513080"/>
                  </a:lnTo>
                  <a:lnTo>
                    <a:pt x="507415" y="505460"/>
                  </a:lnTo>
                  <a:lnTo>
                    <a:pt x="504063" y="502920"/>
                  </a:lnTo>
                  <a:lnTo>
                    <a:pt x="502373" y="501650"/>
                  </a:lnTo>
                  <a:lnTo>
                    <a:pt x="503212" y="500380"/>
                  </a:lnTo>
                  <a:lnTo>
                    <a:pt x="500722" y="502920"/>
                  </a:lnTo>
                  <a:lnTo>
                    <a:pt x="500837" y="500380"/>
                  </a:lnTo>
                  <a:lnTo>
                    <a:pt x="495668" y="495300"/>
                  </a:lnTo>
                  <a:lnTo>
                    <a:pt x="496430" y="495300"/>
                  </a:lnTo>
                  <a:lnTo>
                    <a:pt x="497852" y="492760"/>
                  </a:lnTo>
                  <a:lnTo>
                    <a:pt x="495071" y="483870"/>
                  </a:lnTo>
                  <a:lnTo>
                    <a:pt x="494665" y="482600"/>
                  </a:lnTo>
                  <a:lnTo>
                    <a:pt x="493636" y="481330"/>
                  </a:lnTo>
                  <a:lnTo>
                    <a:pt x="488518" y="474980"/>
                  </a:lnTo>
                  <a:lnTo>
                    <a:pt x="480314" y="464820"/>
                  </a:lnTo>
                  <a:lnTo>
                    <a:pt x="478751" y="462940"/>
                  </a:lnTo>
                  <a:lnTo>
                    <a:pt x="478751" y="509270"/>
                  </a:lnTo>
                  <a:lnTo>
                    <a:pt x="478167" y="512546"/>
                  </a:lnTo>
                  <a:lnTo>
                    <a:pt x="473811" y="508000"/>
                  </a:lnTo>
                  <a:lnTo>
                    <a:pt x="473316" y="507377"/>
                  </a:lnTo>
                  <a:lnTo>
                    <a:pt x="478751" y="509270"/>
                  </a:lnTo>
                  <a:lnTo>
                    <a:pt x="478751" y="462940"/>
                  </a:lnTo>
                  <a:lnTo>
                    <a:pt x="478205" y="462280"/>
                  </a:lnTo>
                  <a:lnTo>
                    <a:pt x="472998" y="456006"/>
                  </a:lnTo>
                  <a:lnTo>
                    <a:pt x="472998" y="506971"/>
                  </a:lnTo>
                  <a:lnTo>
                    <a:pt x="472376" y="506171"/>
                  </a:lnTo>
                  <a:lnTo>
                    <a:pt x="468820" y="501650"/>
                  </a:lnTo>
                  <a:lnTo>
                    <a:pt x="468960" y="500976"/>
                  </a:lnTo>
                  <a:lnTo>
                    <a:pt x="471957" y="505460"/>
                  </a:lnTo>
                  <a:lnTo>
                    <a:pt x="471817" y="505460"/>
                  </a:lnTo>
                  <a:lnTo>
                    <a:pt x="472376" y="506171"/>
                  </a:lnTo>
                  <a:lnTo>
                    <a:pt x="472986" y="506730"/>
                  </a:lnTo>
                  <a:lnTo>
                    <a:pt x="472998" y="506971"/>
                  </a:lnTo>
                  <a:lnTo>
                    <a:pt x="472998" y="456006"/>
                  </a:lnTo>
                  <a:lnTo>
                    <a:pt x="465569" y="447040"/>
                  </a:lnTo>
                  <a:lnTo>
                    <a:pt x="451154" y="430530"/>
                  </a:lnTo>
                  <a:lnTo>
                    <a:pt x="446379" y="424180"/>
                  </a:lnTo>
                  <a:lnTo>
                    <a:pt x="440664" y="416560"/>
                  </a:lnTo>
                  <a:lnTo>
                    <a:pt x="438924" y="414261"/>
                  </a:lnTo>
                  <a:lnTo>
                    <a:pt x="437451" y="416560"/>
                  </a:lnTo>
                  <a:lnTo>
                    <a:pt x="435546" y="414020"/>
                  </a:lnTo>
                  <a:lnTo>
                    <a:pt x="438150" y="407670"/>
                  </a:lnTo>
                  <a:lnTo>
                    <a:pt x="428091" y="407670"/>
                  </a:lnTo>
                  <a:lnTo>
                    <a:pt x="426504" y="401320"/>
                  </a:lnTo>
                  <a:lnTo>
                    <a:pt x="427647" y="401320"/>
                  </a:lnTo>
                  <a:lnTo>
                    <a:pt x="429526" y="402590"/>
                  </a:lnTo>
                  <a:lnTo>
                    <a:pt x="430784" y="403860"/>
                  </a:lnTo>
                  <a:lnTo>
                    <a:pt x="428929" y="401320"/>
                  </a:lnTo>
                  <a:lnTo>
                    <a:pt x="425208" y="396240"/>
                  </a:lnTo>
                  <a:lnTo>
                    <a:pt x="422109" y="392430"/>
                  </a:lnTo>
                  <a:lnTo>
                    <a:pt x="419023" y="388620"/>
                  </a:lnTo>
                  <a:lnTo>
                    <a:pt x="412877" y="382270"/>
                  </a:lnTo>
                  <a:lnTo>
                    <a:pt x="411975" y="381000"/>
                  </a:lnTo>
                  <a:lnTo>
                    <a:pt x="408317" y="375920"/>
                  </a:lnTo>
                  <a:lnTo>
                    <a:pt x="408114" y="375627"/>
                  </a:lnTo>
                  <a:lnTo>
                    <a:pt x="402323" y="370840"/>
                  </a:lnTo>
                  <a:lnTo>
                    <a:pt x="396786" y="363220"/>
                  </a:lnTo>
                  <a:lnTo>
                    <a:pt x="395859" y="361950"/>
                  </a:lnTo>
                  <a:lnTo>
                    <a:pt x="389928" y="355600"/>
                  </a:lnTo>
                  <a:lnTo>
                    <a:pt x="383857" y="350520"/>
                  </a:lnTo>
                  <a:lnTo>
                    <a:pt x="386842" y="350520"/>
                  </a:lnTo>
                  <a:lnTo>
                    <a:pt x="381266" y="345440"/>
                  </a:lnTo>
                  <a:lnTo>
                    <a:pt x="380199" y="342900"/>
                  </a:lnTo>
                  <a:lnTo>
                    <a:pt x="373011" y="339090"/>
                  </a:lnTo>
                  <a:lnTo>
                    <a:pt x="368173" y="334010"/>
                  </a:lnTo>
                  <a:lnTo>
                    <a:pt x="366966" y="332740"/>
                  </a:lnTo>
                  <a:lnTo>
                    <a:pt x="360845" y="325120"/>
                  </a:lnTo>
                  <a:lnTo>
                    <a:pt x="353377" y="320040"/>
                  </a:lnTo>
                  <a:lnTo>
                    <a:pt x="354431" y="320040"/>
                  </a:lnTo>
                  <a:lnTo>
                    <a:pt x="344868" y="312420"/>
                  </a:lnTo>
                  <a:lnTo>
                    <a:pt x="337604" y="306070"/>
                  </a:lnTo>
                  <a:lnTo>
                    <a:pt x="334708" y="303530"/>
                  </a:lnTo>
                  <a:lnTo>
                    <a:pt x="331089" y="300990"/>
                  </a:lnTo>
                  <a:lnTo>
                    <a:pt x="327482" y="298450"/>
                  </a:lnTo>
                  <a:lnTo>
                    <a:pt x="325678" y="297180"/>
                  </a:lnTo>
                  <a:lnTo>
                    <a:pt x="323862" y="295910"/>
                  </a:lnTo>
                  <a:lnTo>
                    <a:pt x="320001" y="293370"/>
                  </a:lnTo>
                  <a:lnTo>
                    <a:pt x="318071" y="292100"/>
                  </a:lnTo>
                  <a:lnTo>
                    <a:pt x="316141" y="290830"/>
                  </a:lnTo>
                  <a:lnTo>
                    <a:pt x="312280" y="288290"/>
                  </a:lnTo>
                  <a:lnTo>
                    <a:pt x="308216" y="285750"/>
                  </a:lnTo>
                  <a:lnTo>
                    <a:pt x="300075" y="280670"/>
                  </a:lnTo>
                  <a:lnTo>
                    <a:pt x="287261" y="275590"/>
                  </a:lnTo>
                  <a:lnTo>
                    <a:pt x="273989" y="270510"/>
                  </a:lnTo>
                  <a:lnTo>
                    <a:pt x="260388" y="267970"/>
                  </a:lnTo>
                  <a:lnTo>
                    <a:pt x="244868" y="264160"/>
                  </a:lnTo>
                  <a:lnTo>
                    <a:pt x="239369" y="262890"/>
                  </a:lnTo>
                  <a:lnTo>
                    <a:pt x="228346" y="260350"/>
                  </a:lnTo>
                  <a:lnTo>
                    <a:pt x="211277" y="257810"/>
                  </a:lnTo>
                  <a:lnTo>
                    <a:pt x="194106" y="259080"/>
                  </a:lnTo>
                  <a:lnTo>
                    <a:pt x="190042" y="260350"/>
                  </a:lnTo>
                  <a:lnTo>
                    <a:pt x="193433" y="261620"/>
                  </a:lnTo>
                  <a:lnTo>
                    <a:pt x="190169" y="262890"/>
                  </a:lnTo>
                  <a:lnTo>
                    <a:pt x="184569" y="262890"/>
                  </a:lnTo>
                  <a:lnTo>
                    <a:pt x="190042" y="260350"/>
                  </a:lnTo>
                  <a:lnTo>
                    <a:pt x="187756" y="260350"/>
                  </a:lnTo>
                  <a:lnTo>
                    <a:pt x="179070" y="261620"/>
                  </a:lnTo>
                  <a:lnTo>
                    <a:pt x="169392" y="264160"/>
                  </a:lnTo>
                  <a:lnTo>
                    <a:pt x="159232" y="264160"/>
                  </a:lnTo>
                  <a:lnTo>
                    <a:pt x="149110" y="266700"/>
                  </a:lnTo>
                  <a:lnTo>
                    <a:pt x="147828" y="267970"/>
                  </a:lnTo>
                  <a:lnTo>
                    <a:pt x="144259" y="269240"/>
                  </a:lnTo>
                  <a:lnTo>
                    <a:pt x="145923" y="270510"/>
                  </a:lnTo>
                  <a:lnTo>
                    <a:pt x="133858" y="271780"/>
                  </a:lnTo>
                  <a:lnTo>
                    <a:pt x="109613" y="281940"/>
                  </a:lnTo>
                  <a:lnTo>
                    <a:pt x="98069" y="284480"/>
                  </a:lnTo>
                  <a:lnTo>
                    <a:pt x="99860" y="287020"/>
                  </a:lnTo>
                  <a:lnTo>
                    <a:pt x="96697" y="289560"/>
                  </a:lnTo>
                  <a:lnTo>
                    <a:pt x="91440" y="292100"/>
                  </a:lnTo>
                  <a:lnTo>
                    <a:pt x="86956" y="294640"/>
                  </a:lnTo>
                  <a:lnTo>
                    <a:pt x="83680" y="295910"/>
                  </a:lnTo>
                  <a:lnTo>
                    <a:pt x="82981" y="293370"/>
                  </a:lnTo>
                  <a:lnTo>
                    <a:pt x="83642" y="292531"/>
                  </a:lnTo>
                  <a:lnTo>
                    <a:pt x="79146" y="294640"/>
                  </a:lnTo>
                  <a:lnTo>
                    <a:pt x="72313" y="298450"/>
                  </a:lnTo>
                  <a:lnTo>
                    <a:pt x="65201" y="300990"/>
                  </a:lnTo>
                  <a:lnTo>
                    <a:pt x="56261" y="303530"/>
                  </a:lnTo>
                  <a:lnTo>
                    <a:pt x="51104" y="306070"/>
                  </a:lnTo>
                  <a:lnTo>
                    <a:pt x="50838" y="309880"/>
                  </a:lnTo>
                  <a:lnTo>
                    <a:pt x="44030" y="311150"/>
                  </a:lnTo>
                  <a:lnTo>
                    <a:pt x="42506" y="310451"/>
                  </a:lnTo>
                  <a:lnTo>
                    <a:pt x="43040" y="309880"/>
                  </a:lnTo>
                  <a:lnTo>
                    <a:pt x="51447" y="300990"/>
                  </a:lnTo>
                  <a:lnTo>
                    <a:pt x="58432" y="293370"/>
                  </a:lnTo>
                  <a:lnTo>
                    <a:pt x="64871" y="285750"/>
                  </a:lnTo>
                  <a:lnTo>
                    <a:pt x="70472" y="276860"/>
                  </a:lnTo>
                  <a:lnTo>
                    <a:pt x="73901" y="276860"/>
                  </a:lnTo>
                  <a:lnTo>
                    <a:pt x="83566" y="265430"/>
                  </a:lnTo>
                  <a:lnTo>
                    <a:pt x="85725" y="262890"/>
                  </a:lnTo>
                  <a:lnTo>
                    <a:pt x="86791" y="261620"/>
                  </a:lnTo>
                  <a:lnTo>
                    <a:pt x="90525" y="257810"/>
                  </a:lnTo>
                  <a:lnTo>
                    <a:pt x="100457" y="247650"/>
                  </a:lnTo>
                  <a:lnTo>
                    <a:pt x="102895" y="245110"/>
                  </a:lnTo>
                  <a:lnTo>
                    <a:pt x="110185" y="237490"/>
                  </a:lnTo>
                  <a:lnTo>
                    <a:pt x="113830" y="233680"/>
                  </a:lnTo>
                  <a:lnTo>
                    <a:pt x="125831" y="217170"/>
                  </a:lnTo>
                  <a:lnTo>
                    <a:pt x="127863" y="215900"/>
                  </a:lnTo>
                  <a:lnTo>
                    <a:pt x="131902" y="213360"/>
                  </a:lnTo>
                  <a:lnTo>
                    <a:pt x="140614" y="207010"/>
                  </a:lnTo>
                  <a:lnTo>
                    <a:pt x="143103" y="204470"/>
                  </a:lnTo>
                  <a:lnTo>
                    <a:pt x="145592" y="201930"/>
                  </a:lnTo>
                  <a:lnTo>
                    <a:pt x="149250" y="195580"/>
                  </a:lnTo>
                  <a:lnTo>
                    <a:pt x="150710" y="193040"/>
                  </a:lnTo>
                  <a:lnTo>
                    <a:pt x="153352" y="191770"/>
                  </a:lnTo>
                  <a:lnTo>
                    <a:pt x="155321" y="184150"/>
                  </a:lnTo>
                  <a:lnTo>
                    <a:pt x="156514" y="182880"/>
                  </a:lnTo>
                  <a:lnTo>
                    <a:pt x="157708" y="181610"/>
                  </a:lnTo>
                  <a:lnTo>
                    <a:pt x="162534" y="181610"/>
                  </a:lnTo>
                  <a:lnTo>
                    <a:pt x="169633" y="176530"/>
                  </a:lnTo>
                  <a:lnTo>
                    <a:pt x="171373" y="175260"/>
                  </a:lnTo>
                  <a:lnTo>
                    <a:pt x="174853" y="172720"/>
                  </a:lnTo>
                  <a:lnTo>
                    <a:pt x="176593" y="171450"/>
                  </a:lnTo>
                  <a:lnTo>
                    <a:pt x="181076" y="167640"/>
                  </a:lnTo>
                  <a:lnTo>
                    <a:pt x="129654" y="167640"/>
                  </a:lnTo>
                  <a:lnTo>
                    <a:pt x="129057" y="167640"/>
                  </a:lnTo>
                  <a:lnTo>
                    <a:pt x="125476" y="170180"/>
                  </a:lnTo>
                  <a:lnTo>
                    <a:pt x="124536" y="172720"/>
                  </a:lnTo>
                  <a:lnTo>
                    <a:pt x="122872" y="171450"/>
                  </a:lnTo>
                  <a:lnTo>
                    <a:pt x="121297" y="173990"/>
                  </a:lnTo>
                  <a:lnTo>
                    <a:pt x="121221" y="176606"/>
                  </a:lnTo>
                  <a:lnTo>
                    <a:pt x="124155" y="175260"/>
                  </a:lnTo>
                  <a:lnTo>
                    <a:pt x="129032" y="175260"/>
                  </a:lnTo>
                  <a:lnTo>
                    <a:pt x="122199" y="181610"/>
                  </a:lnTo>
                  <a:lnTo>
                    <a:pt x="121615" y="182880"/>
                  </a:lnTo>
                  <a:lnTo>
                    <a:pt x="120484" y="181483"/>
                  </a:lnTo>
                  <a:lnTo>
                    <a:pt x="118541" y="179070"/>
                  </a:lnTo>
                  <a:lnTo>
                    <a:pt x="118046" y="180340"/>
                  </a:lnTo>
                  <a:lnTo>
                    <a:pt x="115633" y="180340"/>
                  </a:lnTo>
                  <a:lnTo>
                    <a:pt x="117843" y="180860"/>
                  </a:lnTo>
                  <a:lnTo>
                    <a:pt x="115074" y="187960"/>
                  </a:lnTo>
                  <a:lnTo>
                    <a:pt x="112141" y="190500"/>
                  </a:lnTo>
                  <a:lnTo>
                    <a:pt x="109258" y="191770"/>
                  </a:lnTo>
                  <a:lnTo>
                    <a:pt x="107238" y="191770"/>
                  </a:lnTo>
                  <a:lnTo>
                    <a:pt x="105486" y="193040"/>
                  </a:lnTo>
                  <a:lnTo>
                    <a:pt x="106565" y="195580"/>
                  </a:lnTo>
                  <a:lnTo>
                    <a:pt x="101180" y="193040"/>
                  </a:lnTo>
                  <a:lnTo>
                    <a:pt x="101803" y="201930"/>
                  </a:lnTo>
                  <a:lnTo>
                    <a:pt x="97205" y="204470"/>
                  </a:lnTo>
                  <a:lnTo>
                    <a:pt x="97269" y="204000"/>
                  </a:lnTo>
                  <a:lnTo>
                    <a:pt x="91630" y="210820"/>
                  </a:lnTo>
                  <a:lnTo>
                    <a:pt x="94767" y="212090"/>
                  </a:lnTo>
                  <a:lnTo>
                    <a:pt x="87795" y="215900"/>
                  </a:lnTo>
                  <a:lnTo>
                    <a:pt x="89369" y="212090"/>
                  </a:lnTo>
                  <a:lnTo>
                    <a:pt x="91986" y="205740"/>
                  </a:lnTo>
                  <a:lnTo>
                    <a:pt x="87998" y="205740"/>
                  </a:lnTo>
                  <a:lnTo>
                    <a:pt x="87617" y="210820"/>
                  </a:lnTo>
                  <a:lnTo>
                    <a:pt x="79895" y="210820"/>
                  </a:lnTo>
                  <a:lnTo>
                    <a:pt x="81216" y="215900"/>
                  </a:lnTo>
                  <a:lnTo>
                    <a:pt x="86410" y="212090"/>
                  </a:lnTo>
                  <a:lnTo>
                    <a:pt x="82626" y="218440"/>
                  </a:lnTo>
                  <a:lnTo>
                    <a:pt x="83197" y="220980"/>
                  </a:lnTo>
                  <a:lnTo>
                    <a:pt x="77685" y="226060"/>
                  </a:lnTo>
                  <a:lnTo>
                    <a:pt x="82626" y="218440"/>
                  </a:lnTo>
                  <a:lnTo>
                    <a:pt x="77736" y="220980"/>
                  </a:lnTo>
                  <a:lnTo>
                    <a:pt x="75996" y="223520"/>
                  </a:lnTo>
                  <a:lnTo>
                    <a:pt x="75641" y="228600"/>
                  </a:lnTo>
                  <a:lnTo>
                    <a:pt x="79971" y="226060"/>
                  </a:lnTo>
                  <a:lnTo>
                    <a:pt x="76225" y="228600"/>
                  </a:lnTo>
                  <a:lnTo>
                    <a:pt x="75907" y="234950"/>
                  </a:lnTo>
                  <a:lnTo>
                    <a:pt x="70485" y="237490"/>
                  </a:lnTo>
                  <a:lnTo>
                    <a:pt x="69570" y="237159"/>
                  </a:lnTo>
                  <a:lnTo>
                    <a:pt x="69646" y="238760"/>
                  </a:lnTo>
                  <a:lnTo>
                    <a:pt x="70104" y="241300"/>
                  </a:lnTo>
                  <a:lnTo>
                    <a:pt x="67906" y="246380"/>
                  </a:lnTo>
                  <a:lnTo>
                    <a:pt x="71882" y="245110"/>
                  </a:lnTo>
                  <a:lnTo>
                    <a:pt x="72771" y="251460"/>
                  </a:lnTo>
                  <a:lnTo>
                    <a:pt x="70815" y="255270"/>
                  </a:lnTo>
                  <a:lnTo>
                    <a:pt x="67551" y="257810"/>
                  </a:lnTo>
                  <a:lnTo>
                    <a:pt x="68021" y="255270"/>
                  </a:lnTo>
                  <a:lnTo>
                    <a:pt x="68516" y="254000"/>
                  </a:lnTo>
                  <a:lnTo>
                    <a:pt x="64782" y="254000"/>
                  </a:lnTo>
                  <a:lnTo>
                    <a:pt x="49885" y="254000"/>
                  </a:lnTo>
                  <a:lnTo>
                    <a:pt x="48742" y="254000"/>
                  </a:lnTo>
                  <a:lnTo>
                    <a:pt x="50787" y="259080"/>
                  </a:lnTo>
                  <a:lnTo>
                    <a:pt x="44246" y="262890"/>
                  </a:lnTo>
                  <a:lnTo>
                    <a:pt x="45605" y="259080"/>
                  </a:lnTo>
                  <a:lnTo>
                    <a:pt x="40817" y="261353"/>
                  </a:lnTo>
                  <a:lnTo>
                    <a:pt x="41948" y="261620"/>
                  </a:lnTo>
                  <a:lnTo>
                    <a:pt x="37109" y="265430"/>
                  </a:lnTo>
                  <a:lnTo>
                    <a:pt x="36220" y="262890"/>
                  </a:lnTo>
                  <a:lnTo>
                    <a:pt x="30924" y="269240"/>
                  </a:lnTo>
                  <a:lnTo>
                    <a:pt x="29654" y="270446"/>
                  </a:lnTo>
                  <a:lnTo>
                    <a:pt x="29654" y="322580"/>
                  </a:lnTo>
                  <a:lnTo>
                    <a:pt x="27863" y="320687"/>
                  </a:lnTo>
                  <a:lnTo>
                    <a:pt x="27889" y="321132"/>
                  </a:lnTo>
                  <a:lnTo>
                    <a:pt x="27838" y="321310"/>
                  </a:lnTo>
                  <a:lnTo>
                    <a:pt x="27698" y="321310"/>
                  </a:lnTo>
                  <a:lnTo>
                    <a:pt x="27686" y="321005"/>
                  </a:lnTo>
                  <a:lnTo>
                    <a:pt x="27533" y="321310"/>
                  </a:lnTo>
                  <a:lnTo>
                    <a:pt x="27381" y="320382"/>
                  </a:lnTo>
                  <a:lnTo>
                    <a:pt x="27139" y="319900"/>
                  </a:lnTo>
                  <a:lnTo>
                    <a:pt x="27216" y="320040"/>
                  </a:lnTo>
                  <a:lnTo>
                    <a:pt x="27381" y="320382"/>
                  </a:lnTo>
                  <a:lnTo>
                    <a:pt x="27571" y="320776"/>
                  </a:lnTo>
                  <a:lnTo>
                    <a:pt x="27470" y="320382"/>
                  </a:lnTo>
                  <a:lnTo>
                    <a:pt x="27381" y="320205"/>
                  </a:lnTo>
                  <a:lnTo>
                    <a:pt x="27254" y="320014"/>
                  </a:lnTo>
                  <a:lnTo>
                    <a:pt x="26708" y="319011"/>
                  </a:lnTo>
                  <a:lnTo>
                    <a:pt x="27152" y="319798"/>
                  </a:lnTo>
                  <a:lnTo>
                    <a:pt x="27254" y="320014"/>
                  </a:lnTo>
                  <a:lnTo>
                    <a:pt x="26835" y="319087"/>
                  </a:lnTo>
                  <a:lnTo>
                    <a:pt x="27355" y="320128"/>
                  </a:lnTo>
                  <a:lnTo>
                    <a:pt x="27482" y="320255"/>
                  </a:lnTo>
                  <a:lnTo>
                    <a:pt x="27597" y="320382"/>
                  </a:lnTo>
                  <a:lnTo>
                    <a:pt x="27622" y="320040"/>
                  </a:lnTo>
                  <a:lnTo>
                    <a:pt x="27711" y="320497"/>
                  </a:lnTo>
                  <a:lnTo>
                    <a:pt x="27825" y="320624"/>
                  </a:lnTo>
                  <a:lnTo>
                    <a:pt x="27901" y="320040"/>
                  </a:lnTo>
                  <a:lnTo>
                    <a:pt x="27876" y="320675"/>
                  </a:lnTo>
                  <a:lnTo>
                    <a:pt x="28067" y="320332"/>
                  </a:lnTo>
                  <a:lnTo>
                    <a:pt x="28168" y="320116"/>
                  </a:lnTo>
                  <a:lnTo>
                    <a:pt x="28067" y="320332"/>
                  </a:lnTo>
                  <a:lnTo>
                    <a:pt x="27965" y="320776"/>
                  </a:lnTo>
                  <a:lnTo>
                    <a:pt x="28371" y="321208"/>
                  </a:lnTo>
                  <a:lnTo>
                    <a:pt x="29654" y="322580"/>
                  </a:lnTo>
                  <a:lnTo>
                    <a:pt x="29654" y="270446"/>
                  </a:lnTo>
                  <a:lnTo>
                    <a:pt x="25539" y="274320"/>
                  </a:lnTo>
                  <a:lnTo>
                    <a:pt x="25412" y="274472"/>
                  </a:lnTo>
                  <a:lnTo>
                    <a:pt x="25412" y="318122"/>
                  </a:lnTo>
                  <a:lnTo>
                    <a:pt x="20802" y="314960"/>
                  </a:lnTo>
                  <a:lnTo>
                    <a:pt x="21323" y="314960"/>
                  </a:lnTo>
                  <a:lnTo>
                    <a:pt x="24765" y="317500"/>
                  </a:lnTo>
                  <a:lnTo>
                    <a:pt x="25412" y="318122"/>
                  </a:lnTo>
                  <a:lnTo>
                    <a:pt x="25412" y="274472"/>
                  </a:lnTo>
                  <a:lnTo>
                    <a:pt x="20218" y="280670"/>
                  </a:lnTo>
                  <a:lnTo>
                    <a:pt x="15113" y="287020"/>
                  </a:lnTo>
                  <a:lnTo>
                    <a:pt x="11811" y="290830"/>
                  </a:lnTo>
                  <a:lnTo>
                    <a:pt x="8788" y="295910"/>
                  </a:lnTo>
                  <a:lnTo>
                    <a:pt x="5702" y="300990"/>
                  </a:lnTo>
                  <a:lnTo>
                    <a:pt x="5359" y="300990"/>
                  </a:lnTo>
                  <a:lnTo>
                    <a:pt x="4597" y="302260"/>
                  </a:lnTo>
                  <a:lnTo>
                    <a:pt x="3581" y="304800"/>
                  </a:lnTo>
                  <a:lnTo>
                    <a:pt x="2743" y="306070"/>
                  </a:lnTo>
                  <a:lnTo>
                    <a:pt x="2019" y="307340"/>
                  </a:lnTo>
                  <a:lnTo>
                    <a:pt x="952" y="311150"/>
                  </a:lnTo>
                  <a:lnTo>
                    <a:pt x="838" y="312420"/>
                  </a:lnTo>
                  <a:lnTo>
                    <a:pt x="609" y="313690"/>
                  </a:lnTo>
                  <a:lnTo>
                    <a:pt x="101" y="317500"/>
                  </a:lnTo>
                  <a:lnTo>
                    <a:pt x="0" y="319011"/>
                  </a:lnTo>
                  <a:lnTo>
                    <a:pt x="825" y="322580"/>
                  </a:lnTo>
                  <a:lnTo>
                    <a:pt x="2679" y="326390"/>
                  </a:lnTo>
                  <a:lnTo>
                    <a:pt x="2540" y="327660"/>
                  </a:lnTo>
                  <a:lnTo>
                    <a:pt x="2451" y="330504"/>
                  </a:lnTo>
                  <a:lnTo>
                    <a:pt x="3098" y="332740"/>
                  </a:lnTo>
                  <a:lnTo>
                    <a:pt x="3784" y="335419"/>
                  </a:lnTo>
                  <a:lnTo>
                    <a:pt x="4127" y="336550"/>
                  </a:lnTo>
                  <a:lnTo>
                    <a:pt x="5041" y="337820"/>
                  </a:lnTo>
                  <a:lnTo>
                    <a:pt x="5638" y="339090"/>
                  </a:lnTo>
                  <a:lnTo>
                    <a:pt x="5905" y="339090"/>
                  </a:lnTo>
                  <a:lnTo>
                    <a:pt x="10045" y="344170"/>
                  </a:lnTo>
                  <a:lnTo>
                    <a:pt x="12801" y="346710"/>
                  </a:lnTo>
                  <a:lnTo>
                    <a:pt x="17056" y="349250"/>
                  </a:lnTo>
                  <a:lnTo>
                    <a:pt x="21234" y="350520"/>
                  </a:lnTo>
                  <a:lnTo>
                    <a:pt x="24218" y="351243"/>
                  </a:lnTo>
                  <a:lnTo>
                    <a:pt x="32194" y="349250"/>
                  </a:lnTo>
                  <a:lnTo>
                    <a:pt x="36550" y="346710"/>
                  </a:lnTo>
                  <a:lnTo>
                    <a:pt x="42049" y="349250"/>
                  </a:lnTo>
                  <a:lnTo>
                    <a:pt x="48742" y="349250"/>
                  </a:lnTo>
                  <a:lnTo>
                    <a:pt x="51181" y="346710"/>
                  </a:lnTo>
                  <a:lnTo>
                    <a:pt x="54825" y="342900"/>
                  </a:lnTo>
                  <a:lnTo>
                    <a:pt x="59067" y="339090"/>
                  </a:lnTo>
                  <a:lnTo>
                    <a:pt x="60210" y="339090"/>
                  </a:lnTo>
                  <a:lnTo>
                    <a:pt x="61404" y="340360"/>
                  </a:lnTo>
                  <a:lnTo>
                    <a:pt x="67056" y="341630"/>
                  </a:lnTo>
                  <a:lnTo>
                    <a:pt x="65646" y="336550"/>
                  </a:lnTo>
                  <a:lnTo>
                    <a:pt x="67195" y="335280"/>
                  </a:lnTo>
                  <a:lnTo>
                    <a:pt x="71208" y="336550"/>
                  </a:lnTo>
                  <a:lnTo>
                    <a:pt x="71094" y="335280"/>
                  </a:lnTo>
                  <a:lnTo>
                    <a:pt x="70967" y="334010"/>
                  </a:lnTo>
                  <a:lnTo>
                    <a:pt x="75184" y="330200"/>
                  </a:lnTo>
                  <a:lnTo>
                    <a:pt x="81559" y="328930"/>
                  </a:lnTo>
                  <a:lnTo>
                    <a:pt x="82473" y="332740"/>
                  </a:lnTo>
                  <a:lnTo>
                    <a:pt x="84023" y="331470"/>
                  </a:lnTo>
                  <a:lnTo>
                    <a:pt x="85521" y="330200"/>
                  </a:lnTo>
                  <a:lnTo>
                    <a:pt x="82765" y="330200"/>
                  </a:lnTo>
                  <a:lnTo>
                    <a:pt x="88074" y="328930"/>
                  </a:lnTo>
                  <a:lnTo>
                    <a:pt x="94907" y="326390"/>
                  </a:lnTo>
                  <a:lnTo>
                    <a:pt x="102146" y="323850"/>
                  </a:lnTo>
                  <a:lnTo>
                    <a:pt x="108699" y="320040"/>
                  </a:lnTo>
                  <a:lnTo>
                    <a:pt x="104419" y="320040"/>
                  </a:lnTo>
                  <a:lnTo>
                    <a:pt x="104292" y="318770"/>
                  </a:lnTo>
                  <a:lnTo>
                    <a:pt x="103060" y="317500"/>
                  </a:lnTo>
                  <a:lnTo>
                    <a:pt x="102704" y="312420"/>
                  </a:lnTo>
                  <a:lnTo>
                    <a:pt x="105206" y="317500"/>
                  </a:lnTo>
                  <a:lnTo>
                    <a:pt x="107657" y="313690"/>
                  </a:lnTo>
                  <a:lnTo>
                    <a:pt x="108318" y="314960"/>
                  </a:lnTo>
                  <a:lnTo>
                    <a:pt x="112649" y="314960"/>
                  </a:lnTo>
                  <a:lnTo>
                    <a:pt x="109042" y="317500"/>
                  </a:lnTo>
                  <a:lnTo>
                    <a:pt x="118910" y="316230"/>
                  </a:lnTo>
                  <a:lnTo>
                    <a:pt x="125691" y="313690"/>
                  </a:lnTo>
                  <a:lnTo>
                    <a:pt x="129082" y="312420"/>
                  </a:lnTo>
                  <a:lnTo>
                    <a:pt x="132549" y="311150"/>
                  </a:lnTo>
                  <a:lnTo>
                    <a:pt x="139496" y="308610"/>
                  </a:lnTo>
                  <a:lnTo>
                    <a:pt x="150126" y="306070"/>
                  </a:lnTo>
                  <a:lnTo>
                    <a:pt x="152768" y="303530"/>
                  </a:lnTo>
                  <a:lnTo>
                    <a:pt x="151726" y="303530"/>
                  </a:lnTo>
                  <a:lnTo>
                    <a:pt x="152806" y="302260"/>
                  </a:lnTo>
                  <a:lnTo>
                    <a:pt x="160210" y="302260"/>
                  </a:lnTo>
                  <a:lnTo>
                    <a:pt x="167601" y="299720"/>
                  </a:lnTo>
                  <a:lnTo>
                    <a:pt x="182448" y="297180"/>
                  </a:lnTo>
                  <a:lnTo>
                    <a:pt x="180022" y="295910"/>
                  </a:lnTo>
                  <a:lnTo>
                    <a:pt x="182321" y="290830"/>
                  </a:lnTo>
                  <a:lnTo>
                    <a:pt x="187845" y="289560"/>
                  </a:lnTo>
                  <a:lnTo>
                    <a:pt x="193459" y="285750"/>
                  </a:lnTo>
                  <a:lnTo>
                    <a:pt x="190804" y="294640"/>
                  </a:lnTo>
                  <a:lnTo>
                    <a:pt x="196227" y="295910"/>
                  </a:lnTo>
                  <a:lnTo>
                    <a:pt x="198678" y="294640"/>
                  </a:lnTo>
                  <a:lnTo>
                    <a:pt x="203619" y="293370"/>
                  </a:lnTo>
                  <a:lnTo>
                    <a:pt x="205714" y="293370"/>
                  </a:lnTo>
                  <a:lnTo>
                    <a:pt x="205562" y="294640"/>
                  </a:lnTo>
                  <a:lnTo>
                    <a:pt x="207124" y="293370"/>
                  </a:lnTo>
                  <a:lnTo>
                    <a:pt x="208686" y="292100"/>
                  </a:lnTo>
                  <a:lnTo>
                    <a:pt x="213880" y="290830"/>
                  </a:lnTo>
                  <a:lnTo>
                    <a:pt x="217639" y="293370"/>
                  </a:lnTo>
                  <a:lnTo>
                    <a:pt x="220167" y="293370"/>
                  </a:lnTo>
                  <a:lnTo>
                    <a:pt x="223583" y="295910"/>
                  </a:lnTo>
                  <a:lnTo>
                    <a:pt x="226783" y="295910"/>
                  </a:lnTo>
                  <a:lnTo>
                    <a:pt x="228561" y="293370"/>
                  </a:lnTo>
                  <a:lnTo>
                    <a:pt x="236156" y="295910"/>
                  </a:lnTo>
                  <a:lnTo>
                    <a:pt x="238506" y="293370"/>
                  </a:lnTo>
                  <a:lnTo>
                    <a:pt x="238861" y="293370"/>
                  </a:lnTo>
                  <a:lnTo>
                    <a:pt x="238213" y="294640"/>
                  </a:lnTo>
                  <a:lnTo>
                    <a:pt x="238950" y="294640"/>
                  </a:lnTo>
                  <a:lnTo>
                    <a:pt x="239699" y="292100"/>
                  </a:lnTo>
                  <a:lnTo>
                    <a:pt x="245808" y="294640"/>
                  </a:lnTo>
                  <a:lnTo>
                    <a:pt x="248424" y="294640"/>
                  </a:lnTo>
                  <a:lnTo>
                    <a:pt x="253657" y="293370"/>
                  </a:lnTo>
                  <a:lnTo>
                    <a:pt x="252717" y="295910"/>
                  </a:lnTo>
                  <a:lnTo>
                    <a:pt x="254266" y="297942"/>
                  </a:lnTo>
                  <a:lnTo>
                    <a:pt x="254660" y="297180"/>
                  </a:lnTo>
                  <a:lnTo>
                    <a:pt x="257886" y="298450"/>
                  </a:lnTo>
                  <a:lnTo>
                    <a:pt x="260743" y="299720"/>
                  </a:lnTo>
                  <a:lnTo>
                    <a:pt x="267830" y="302260"/>
                  </a:lnTo>
                  <a:lnTo>
                    <a:pt x="265950" y="304800"/>
                  </a:lnTo>
                  <a:lnTo>
                    <a:pt x="268947" y="303530"/>
                  </a:lnTo>
                  <a:lnTo>
                    <a:pt x="271691" y="304800"/>
                  </a:lnTo>
                  <a:lnTo>
                    <a:pt x="274040" y="304800"/>
                  </a:lnTo>
                  <a:lnTo>
                    <a:pt x="271957" y="303530"/>
                  </a:lnTo>
                  <a:lnTo>
                    <a:pt x="267919" y="300990"/>
                  </a:lnTo>
                  <a:lnTo>
                    <a:pt x="268058" y="298450"/>
                  </a:lnTo>
                  <a:lnTo>
                    <a:pt x="270370" y="299720"/>
                  </a:lnTo>
                  <a:lnTo>
                    <a:pt x="274955" y="300990"/>
                  </a:lnTo>
                  <a:lnTo>
                    <a:pt x="275120" y="302260"/>
                  </a:lnTo>
                  <a:lnTo>
                    <a:pt x="280936" y="306070"/>
                  </a:lnTo>
                  <a:lnTo>
                    <a:pt x="278853" y="300990"/>
                  </a:lnTo>
                  <a:lnTo>
                    <a:pt x="281609" y="307340"/>
                  </a:lnTo>
                  <a:lnTo>
                    <a:pt x="284226" y="306070"/>
                  </a:lnTo>
                  <a:lnTo>
                    <a:pt x="288505" y="308610"/>
                  </a:lnTo>
                  <a:lnTo>
                    <a:pt x="292265" y="309880"/>
                  </a:lnTo>
                  <a:lnTo>
                    <a:pt x="290893" y="312420"/>
                  </a:lnTo>
                  <a:lnTo>
                    <a:pt x="286588" y="313690"/>
                  </a:lnTo>
                  <a:lnTo>
                    <a:pt x="292468" y="317500"/>
                  </a:lnTo>
                  <a:lnTo>
                    <a:pt x="299415" y="318770"/>
                  </a:lnTo>
                  <a:lnTo>
                    <a:pt x="302374" y="320040"/>
                  </a:lnTo>
                  <a:lnTo>
                    <a:pt x="302691" y="321310"/>
                  </a:lnTo>
                  <a:lnTo>
                    <a:pt x="301282" y="322580"/>
                  </a:lnTo>
                  <a:lnTo>
                    <a:pt x="307111" y="326390"/>
                  </a:lnTo>
                  <a:lnTo>
                    <a:pt x="312305" y="326390"/>
                  </a:lnTo>
                  <a:lnTo>
                    <a:pt x="317017" y="327660"/>
                  </a:lnTo>
                  <a:lnTo>
                    <a:pt x="321348" y="330200"/>
                  </a:lnTo>
                  <a:lnTo>
                    <a:pt x="320370" y="330441"/>
                  </a:lnTo>
                  <a:lnTo>
                    <a:pt x="323418" y="334010"/>
                  </a:lnTo>
                  <a:lnTo>
                    <a:pt x="323761" y="334238"/>
                  </a:lnTo>
                  <a:lnTo>
                    <a:pt x="320802" y="336321"/>
                  </a:lnTo>
                  <a:lnTo>
                    <a:pt x="320954" y="336550"/>
                  </a:lnTo>
                  <a:lnTo>
                    <a:pt x="322516" y="335280"/>
                  </a:lnTo>
                  <a:lnTo>
                    <a:pt x="323926" y="336550"/>
                  </a:lnTo>
                  <a:lnTo>
                    <a:pt x="324002" y="335280"/>
                  </a:lnTo>
                  <a:lnTo>
                    <a:pt x="324040" y="334429"/>
                  </a:lnTo>
                  <a:lnTo>
                    <a:pt x="325361" y="335280"/>
                  </a:lnTo>
                  <a:lnTo>
                    <a:pt x="329120" y="342900"/>
                  </a:lnTo>
                  <a:lnTo>
                    <a:pt x="336562" y="350520"/>
                  </a:lnTo>
                  <a:lnTo>
                    <a:pt x="345084" y="358140"/>
                  </a:lnTo>
                  <a:lnTo>
                    <a:pt x="352056" y="367030"/>
                  </a:lnTo>
                  <a:lnTo>
                    <a:pt x="354393" y="363220"/>
                  </a:lnTo>
                  <a:lnTo>
                    <a:pt x="357238" y="369570"/>
                  </a:lnTo>
                  <a:lnTo>
                    <a:pt x="360286" y="370840"/>
                  </a:lnTo>
                  <a:lnTo>
                    <a:pt x="356514" y="373380"/>
                  </a:lnTo>
                  <a:lnTo>
                    <a:pt x="366217" y="375920"/>
                  </a:lnTo>
                  <a:lnTo>
                    <a:pt x="366801" y="381000"/>
                  </a:lnTo>
                  <a:lnTo>
                    <a:pt x="368566" y="375920"/>
                  </a:lnTo>
                  <a:lnTo>
                    <a:pt x="372465" y="383540"/>
                  </a:lnTo>
                  <a:lnTo>
                    <a:pt x="382765" y="381000"/>
                  </a:lnTo>
                  <a:lnTo>
                    <a:pt x="382397" y="388620"/>
                  </a:lnTo>
                  <a:lnTo>
                    <a:pt x="384581" y="392430"/>
                  </a:lnTo>
                  <a:lnTo>
                    <a:pt x="378955" y="389890"/>
                  </a:lnTo>
                  <a:lnTo>
                    <a:pt x="377101" y="388620"/>
                  </a:lnTo>
                  <a:lnTo>
                    <a:pt x="377913" y="396240"/>
                  </a:lnTo>
                  <a:lnTo>
                    <a:pt x="391591" y="398780"/>
                  </a:lnTo>
                  <a:lnTo>
                    <a:pt x="391007" y="406400"/>
                  </a:lnTo>
                  <a:lnTo>
                    <a:pt x="392734" y="405130"/>
                  </a:lnTo>
                  <a:lnTo>
                    <a:pt x="393611" y="401320"/>
                  </a:lnTo>
                  <a:lnTo>
                    <a:pt x="398551" y="405130"/>
                  </a:lnTo>
                  <a:lnTo>
                    <a:pt x="400100" y="410210"/>
                  </a:lnTo>
                  <a:lnTo>
                    <a:pt x="404139" y="417830"/>
                  </a:lnTo>
                  <a:lnTo>
                    <a:pt x="402983" y="417830"/>
                  </a:lnTo>
                  <a:lnTo>
                    <a:pt x="406031" y="420370"/>
                  </a:lnTo>
                  <a:lnTo>
                    <a:pt x="407784" y="420370"/>
                  </a:lnTo>
                  <a:lnTo>
                    <a:pt x="409155" y="424180"/>
                  </a:lnTo>
                  <a:lnTo>
                    <a:pt x="408038" y="424180"/>
                  </a:lnTo>
                  <a:lnTo>
                    <a:pt x="406793" y="422910"/>
                  </a:lnTo>
                  <a:lnTo>
                    <a:pt x="405574" y="422910"/>
                  </a:lnTo>
                  <a:lnTo>
                    <a:pt x="408838" y="427990"/>
                  </a:lnTo>
                  <a:lnTo>
                    <a:pt x="413613" y="431800"/>
                  </a:lnTo>
                  <a:lnTo>
                    <a:pt x="418452" y="434340"/>
                  </a:lnTo>
                  <a:lnTo>
                    <a:pt x="418058" y="439420"/>
                  </a:lnTo>
                  <a:lnTo>
                    <a:pt x="426478" y="447040"/>
                  </a:lnTo>
                  <a:lnTo>
                    <a:pt x="429539" y="454660"/>
                  </a:lnTo>
                  <a:lnTo>
                    <a:pt x="435394" y="454660"/>
                  </a:lnTo>
                  <a:lnTo>
                    <a:pt x="435571" y="464820"/>
                  </a:lnTo>
                  <a:lnTo>
                    <a:pt x="439610" y="462584"/>
                  </a:lnTo>
                  <a:lnTo>
                    <a:pt x="439610" y="463550"/>
                  </a:lnTo>
                  <a:lnTo>
                    <a:pt x="442544" y="464820"/>
                  </a:lnTo>
                  <a:lnTo>
                    <a:pt x="446646" y="464820"/>
                  </a:lnTo>
                  <a:lnTo>
                    <a:pt x="448970" y="467360"/>
                  </a:lnTo>
                  <a:lnTo>
                    <a:pt x="445477" y="468630"/>
                  </a:lnTo>
                  <a:lnTo>
                    <a:pt x="441426" y="471170"/>
                  </a:lnTo>
                  <a:lnTo>
                    <a:pt x="449884" y="476910"/>
                  </a:lnTo>
                  <a:lnTo>
                    <a:pt x="450189" y="474980"/>
                  </a:lnTo>
                  <a:lnTo>
                    <a:pt x="450761" y="477507"/>
                  </a:lnTo>
                  <a:lnTo>
                    <a:pt x="449884" y="476910"/>
                  </a:lnTo>
                  <a:lnTo>
                    <a:pt x="449592" y="478790"/>
                  </a:lnTo>
                  <a:lnTo>
                    <a:pt x="450761" y="477558"/>
                  </a:lnTo>
                  <a:lnTo>
                    <a:pt x="451916" y="482600"/>
                  </a:lnTo>
                  <a:lnTo>
                    <a:pt x="454253" y="481330"/>
                  </a:lnTo>
                  <a:lnTo>
                    <a:pt x="457619" y="483870"/>
                  </a:lnTo>
                  <a:lnTo>
                    <a:pt x="462254" y="488950"/>
                  </a:lnTo>
                  <a:lnTo>
                    <a:pt x="459511" y="483870"/>
                  </a:lnTo>
                  <a:lnTo>
                    <a:pt x="464680" y="490220"/>
                  </a:lnTo>
                  <a:lnTo>
                    <a:pt x="467550" y="494030"/>
                  </a:lnTo>
                  <a:lnTo>
                    <a:pt x="462280" y="494030"/>
                  </a:lnTo>
                  <a:lnTo>
                    <a:pt x="461733" y="491490"/>
                  </a:lnTo>
                  <a:lnTo>
                    <a:pt x="462178" y="494030"/>
                  </a:lnTo>
                  <a:lnTo>
                    <a:pt x="462826" y="497840"/>
                  </a:lnTo>
                  <a:lnTo>
                    <a:pt x="468566" y="500380"/>
                  </a:lnTo>
                  <a:lnTo>
                    <a:pt x="468744" y="500646"/>
                  </a:lnTo>
                  <a:lnTo>
                    <a:pt x="467423" y="501650"/>
                  </a:lnTo>
                  <a:lnTo>
                    <a:pt x="471589" y="505460"/>
                  </a:lnTo>
                  <a:lnTo>
                    <a:pt x="467855" y="505460"/>
                  </a:lnTo>
                  <a:lnTo>
                    <a:pt x="473011" y="507263"/>
                  </a:lnTo>
                  <a:lnTo>
                    <a:pt x="473125" y="510540"/>
                  </a:lnTo>
                  <a:lnTo>
                    <a:pt x="470230" y="510540"/>
                  </a:lnTo>
                  <a:lnTo>
                    <a:pt x="471754" y="513080"/>
                  </a:lnTo>
                  <a:lnTo>
                    <a:pt x="478828" y="518160"/>
                  </a:lnTo>
                  <a:lnTo>
                    <a:pt x="479666" y="516890"/>
                  </a:lnTo>
                  <a:lnTo>
                    <a:pt x="484809" y="525780"/>
                  </a:lnTo>
                  <a:lnTo>
                    <a:pt x="491617" y="535940"/>
                  </a:lnTo>
                  <a:lnTo>
                    <a:pt x="498284" y="543560"/>
                  </a:lnTo>
                  <a:lnTo>
                    <a:pt x="500646" y="546100"/>
                  </a:lnTo>
                  <a:lnTo>
                    <a:pt x="498652" y="546100"/>
                  </a:lnTo>
                  <a:lnTo>
                    <a:pt x="500824" y="547370"/>
                  </a:lnTo>
                  <a:lnTo>
                    <a:pt x="503402" y="549910"/>
                  </a:lnTo>
                  <a:lnTo>
                    <a:pt x="507758" y="552450"/>
                  </a:lnTo>
                  <a:lnTo>
                    <a:pt x="506450" y="553720"/>
                  </a:lnTo>
                  <a:lnTo>
                    <a:pt x="509447" y="556260"/>
                  </a:lnTo>
                  <a:lnTo>
                    <a:pt x="506755" y="557530"/>
                  </a:lnTo>
                  <a:lnTo>
                    <a:pt x="509663" y="562610"/>
                  </a:lnTo>
                  <a:lnTo>
                    <a:pt x="509219" y="563880"/>
                  </a:lnTo>
                  <a:lnTo>
                    <a:pt x="511860" y="562851"/>
                  </a:lnTo>
                  <a:lnTo>
                    <a:pt x="514350" y="568960"/>
                  </a:lnTo>
                  <a:lnTo>
                    <a:pt x="519684" y="575310"/>
                  </a:lnTo>
                  <a:lnTo>
                    <a:pt x="525399" y="582930"/>
                  </a:lnTo>
                  <a:lnTo>
                    <a:pt x="528370" y="588289"/>
                  </a:lnTo>
                  <a:lnTo>
                    <a:pt x="525487" y="588810"/>
                  </a:lnTo>
                  <a:lnTo>
                    <a:pt x="533844" y="598170"/>
                  </a:lnTo>
                  <a:lnTo>
                    <a:pt x="538581" y="603250"/>
                  </a:lnTo>
                  <a:lnTo>
                    <a:pt x="543763" y="607060"/>
                  </a:lnTo>
                  <a:lnTo>
                    <a:pt x="542264" y="607060"/>
                  </a:lnTo>
                  <a:lnTo>
                    <a:pt x="541388" y="608330"/>
                  </a:lnTo>
                  <a:lnTo>
                    <a:pt x="539673" y="607060"/>
                  </a:lnTo>
                  <a:lnTo>
                    <a:pt x="542937" y="612140"/>
                  </a:lnTo>
                  <a:lnTo>
                    <a:pt x="547243" y="617220"/>
                  </a:lnTo>
                  <a:lnTo>
                    <a:pt x="548335" y="617601"/>
                  </a:lnTo>
                  <a:lnTo>
                    <a:pt x="548132" y="617220"/>
                  </a:lnTo>
                  <a:lnTo>
                    <a:pt x="547941" y="612140"/>
                  </a:lnTo>
                  <a:lnTo>
                    <a:pt x="554228" y="617220"/>
                  </a:lnTo>
                  <a:lnTo>
                    <a:pt x="555764" y="621030"/>
                  </a:lnTo>
                  <a:lnTo>
                    <a:pt x="555320" y="622300"/>
                  </a:lnTo>
                  <a:lnTo>
                    <a:pt x="558533" y="627380"/>
                  </a:lnTo>
                  <a:lnTo>
                    <a:pt x="559981" y="626110"/>
                  </a:lnTo>
                  <a:lnTo>
                    <a:pt x="563156" y="632460"/>
                  </a:lnTo>
                  <a:lnTo>
                    <a:pt x="563676" y="636270"/>
                  </a:lnTo>
                  <a:lnTo>
                    <a:pt x="560857" y="629920"/>
                  </a:lnTo>
                  <a:lnTo>
                    <a:pt x="560095" y="631190"/>
                  </a:lnTo>
                  <a:lnTo>
                    <a:pt x="557034" y="635000"/>
                  </a:lnTo>
                  <a:lnTo>
                    <a:pt x="564794" y="645160"/>
                  </a:lnTo>
                  <a:lnTo>
                    <a:pt x="564972" y="646430"/>
                  </a:lnTo>
                  <a:lnTo>
                    <a:pt x="566534" y="647700"/>
                  </a:lnTo>
                  <a:lnTo>
                    <a:pt x="568223" y="648970"/>
                  </a:lnTo>
                  <a:lnTo>
                    <a:pt x="569137" y="647700"/>
                  </a:lnTo>
                  <a:lnTo>
                    <a:pt x="572630" y="651510"/>
                  </a:lnTo>
                  <a:lnTo>
                    <a:pt x="567804" y="651510"/>
                  </a:lnTo>
                  <a:lnTo>
                    <a:pt x="570077" y="655320"/>
                  </a:lnTo>
                  <a:lnTo>
                    <a:pt x="575437" y="659130"/>
                  </a:lnTo>
                  <a:lnTo>
                    <a:pt x="580059" y="660400"/>
                  </a:lnTo>
                  <a:lnTo>
                    <a:pt x="581977" y="661022"/>
                  </a:lnTo>
                  <a:lnTo>
                    <a:pt x="583844" y="670560"/>
                  </a:lnTo>
                  <a:lnTo>
                    <a:pt x="580263" y="666750"/>
                  </a:lnTo>
                  <a:lnTo>
                    <a:pt x="583057" y="671830"/>
                  </a:lnTo>
                  <a:lnTo>
                    <a:pt x="584352" y="673100"/>
                  </a:lnTo>
                  <a:lnTo>
                    <a:pt x="588886" y="676910"/>
                  </a:lnTo>
                  <a:lnTo>
                    <a:pt x="592124" y="675640"/>
                  </a:lnTo>
                  <a:lnTo>
                    <a:pt x="594550" y="675640"/>
                  </a:lnTo>
                  <a:lnTo>
                    <a:pt x="595083" y="678180"/>
                  </a:lnTo>
                  <a:lnTo>
                    <a:pt x="596480" y="679450"/>
                  </a:lnTo>
                  <a:lnTo>
                    <a:pt x="597814" y="681990"/>
                  </a:lnTo>
                  <a:lnTo>
                    <a:pt x="599262" y="683260"/>
                  </a:lnTo>
                  <a:lnTo>
                    <a:pt x="600862" y="683260"/>
                  </a:lnTo>
                  <a:lnTo>
                    <a:pt x="601853" y="683260"/>
                  </a:lnTo>
                  <a:lnTo>
                    <a:pt x="603084" y="684530"/>
                  </a:lnTo>
                  <a:lnTo>
                    <a:pt x="604647" y="689610"/>
                  </a:lnTo>
                  <a:lnTo>
                    <a:pt x="600862" y="683260"/>
                  </a:lnTo>
                  <a:lnTo>
                    <a:pt x="600506" y="685800"/>
                  </a:lnTo>
                  <a:lnTo>
                    <a:pt x="601751" y="688340"/>
                  </a:lnTo>
                  <a:lnTo>
                    <a:pt x="603300" y="690880"/>
                  </a:lnTo>
                  <a:lnTo>
                    <a:pt x="605066" y="693420"/>
                  </a:lnTo>
                  <a:lnTo>
                    <a:pt x="598893" y="693420"/>
                  </a:lnTo>
                  <a:lnTo>
                    <a:pt x="606183" y="698500"/>
                  </a:lnTo>
                  <a:lnTo>
                    <a:pt x="602843" y="699770"/>
                  </a:lnTo>
                  <a:lnTo>
                    <a:pt x="605294" y="699770"/>
                  </a:lnTo>
                  <a:lnTo>
                    <a:pt x="610514" y="701040"/>
                  </a:lnTo>
                  <a:lnTo>
                    <a:pt x="615454" y="699770"/>
                  </a:lnTo>
                  <a:lnTo>
                    <a:pt x="619975" y="697230"/>
                  </a:lnTo>
                  <a:lnTo>
                    <a:pt x="624230" y="693420"/>
                  </a:lnTo>
                  <a:lnTo>
                    <a:pt x="624941" y="689610"/>
                  </a:lnTo>
                  <a:lnTo>
                    <a:pt x="621182" y="689610"/>
                  </a:lnTo>
                  <a:lnTo>
                    <a:pt x="626262" y="676910"/>
                  </a:lnTo>
                  <a:lnTo>
                    <a:pt x="625386" y="675640"/>
                  </a:lnTo>
                  <a:lnTo>
                    <a:pt x="622744" y="671830"/>
                  </a:lnTo>
                  <a:lnTo>
                    <a:pt x="622833" y="670560"/>
                  </a:lnTo>
                  <a:lnTo>
                    <a:pt x="623430" y="661670"/>
                  </a:lnTo>
                  <a:lnTo>
                    <a:pt x="626351" y="671830"/>
                  </a:lnTo>
                  <a:lnTo>
                    <a:pt x="627735" y="668020"/>
                  </a:lnTo>
                  <a:lnTo>
                    <a:pt x="628091" y="660400"/>
                  </a:lnTo>
                  <a:lnTo>
                    <a:pt x="628154" y="659130"/>
                  </a:lnTo>
                  <a:lnTo>
                    <a:pt x="629018" y="651510"/>
                  </a:lnTo>
                  <a:lnTo>
                    <a:pt x="629500" y="647700"/>
                  </a:lnTo>
                  <a:lnTo>
                    <a:pt x="629983" y="643890"/>
                  </a:lnTo>
                  <a:lnTo>
                    <a:pt x="630669" y="636270"/>
                  </a:lnTo>
                  <a:lnTo>
                    <a:pt x="631278" y="636270"/>
                  </a:lnTo>
                  <a:lnTo>
                    <a:pt x="631520" y="637540"/>
                  </a:lnTo>
                  <a:lnTo>
                    <a:pt x="631532" y="636270"/>
                  </a:lnTo>
                  <a:lnTo>
                    <a:pt x="631621" y="629920"/>
                  </a:lnTo>
                  <a:lnTo>
                    <a:pt x="631863" y="624840"/>
                  </a:lnTo>
                  <a:lnTo>
                    <a:pt x="631799" y="613410"/>
                  </a:lnTo>
                  <a:lnTo>
                    <a:pt x="630199" y="607060"/>
                  </a:lnTo>
                  <a:lnTo>
                    <a:pt x="632002" y="607060"/>
                  </a:lnTo>
                  <a:lnTo>
                    <a:pt x="632536" y="608330"/>
                  </a:lnTo>
                  <a:lnTo>
                    <a:pt x="632587" y="607060"/>
                  </a:lnTo>
                  <a:lnTo>
                    <a:pt x="632688" y="604520"/>
                  </a:lnTo>
                  <a:lnTo>
                    <a:pt x="631037" y="603250"/>
                  </a:lnTo>
                  <a:lnTo>
                    <a:pt x="629602" y="601980"/>
                  </a:lnTo>
                  <a:lnTo>
                    <a:pt x="630364" y="596900"/>
                  </a:lnTo>
                  <a:lnTo>
                    <a:pt x="632447" y="599440"/>
                  </a:lnTo>
                  <a:lnTo>
                    <a:pt x="631736" y="596900"/>
                  </a:lnTo>
                  <a:lnTo>
                    <a:pt x="630669" y="593090"/>
                  </a:lnTo>
                  <a:lnTo>
                    <a:pt x="635292" y="586740"/>
                  </a:lnTo>
                  <a:lnTo>
                    <a:pt x="632218" y="579120"/>
                  </a:lnTo>
                  <a:lnTo>
                    <a:pt x="633437" y="579120"/>
                  </a:lnTo>
                  <a:lnTo>
                    <a:pt x="633755" y="580390"/>
                  </a:lnTo>
                  <a:lnTo>
                    <a:pt x="634352" y="581660"/>
                  </a:lnTo>
                  <a:lnTo>
                    <a:pt x="634085" y="579120"/>
                  </a:lnTo>
                  <a:lnTo>
                    <a:pt x="633666" y="575310"/>
                  </a:lnTo>
                  <a:lnTo>
                    <a:pt x="634606" y="567690"/>
                  </a:lnTo>
                  <a:lnTo>
                    <a:pt x="631736" y="561340"/>
                  </a:lnTo>
                  <a:lnTo>
                    <a:pt x="634428" y="561340"/>
                  </a:lnTo>
                  <a:lnTo>
                    <a:pt x="635368" y="565150"/>
                  </a:lnTo>
                  <a:lnTo>
                    <a:pt x="636346" y="561340"/>
                  </a:lnTo>
                  <a:lnTo>
                    <a:pt x="637311" y="557530"/>
                  </a:lnTo>
                  <a:close/>
                </a:path>
              </a:pathLst>
            </a:custGeom>
            <a:solidFill>
              <a:srgbClr val="000000"/>
            </a:solidFill>
          </p:spPr>
          <p:txBody>
            <a:bodyPr wrap="square" lIns="0" tIns="0" rIns="0" bIns="0" rtlCol="0"/>
            <a:lstStyle/>
            <a:p>
              <a:endParaRPr/>
            </a:p>
          </p:txBody>
        </p:sp>
        <p:sp>
          <p:nvSpPr>
            <p:cNvPr id="50" name="object 50"/>
            <p:cNvSpPr/>
            <p:nvPr/>
          </p:nvSpPr>
          <p:spPr>
            <a:xfrm>
              <a:off x="6417444" y="2023447"/>
              <a:ext cx="721360" cy="576580"/>
            </a:xfrm>
            <a:custGeom>
              <a:avLst/>
              <a:gdLst/>
              <a:ahLst/>
              <a:cxnLst/>
              <a:rect l="l" t="t" r="r" b="b"/>
              <a:pathLst>
                <a:path w="721359" h="576580">
                  <a:moveTo>
                    <a:pt x="150444" y="0"/>
                  </a:moveTo>
                  <a:lnTo>
                    <a:pt x="119055" y="57282"/>
                  </a:lnTo>
                  <a:lnTo>
                    <a:pt x="95387" y="111634"/>
                  </a:lnTo>
                  <a:lnTo>
                    <a:pt x="67772" y="180244"/>
                  </a:lnTo>
                  <a:lnTo>
                    <a:pt x="39319" y="258953"/>
                  </a:lnTo>
                  <a:lnTo>
                    <a:pt x="25292" y="302834"/>
                  </a:lnTo>
                  <a:lnTo>
                    <a:pt x="14411" y="342207"/>
                  </a:lnTo>
                  <a:lnTo>
                    <a:pt x="1829" y="408508"/>
                  </a:lnTo>
                  <a:lnTo>
                    <a:pt x="0" y="447041"/>
                  </a:lnTo>
                  <a:lnTo>
                    <a:pt x="3988" y="480107"/>
                  </a:lnTo>
                  <a:lnTo>
                    <a:pt x="29578" y="530694"/>
                  </a:lnTo>
                  <a:lnTo>
                    <a:pt x="96942" y="567636"/>
                  </a:lnTo>
                  <a:lnTo>
                    <a:pt x="147268" y="575432"/>
                  </a:lnTo>
                  <a:lnTo>
                    <a:pt x="210388" y="576554"/>
                  </a:lnTo>
                  <a:lnTo>
                    <a:pt x="257598" y="573967"/>
                  </a:lnTo>
                  <a:lnTo>
                    <a:pt x="304793" y="569092"/>
                  </a:lnTo>
                  <a:lnTo>
                    <a:pt x="351890" y="561953"/>
                  </a:lnTo>
                  <a:lnTo>
                    <a:pt x="398803" y="552578"/>
                  </a:lnTo>
                  <a:lnTo>
                    <a:pt x="445447" y="540991"/>
                  </a:lnTo>
                  <a:lnTo>
                    <a:pt x="491739" y="527218"/>
                  </a:lnTo>
                  <a:lnTo>
                    <a:pt x="537592" y="511285"/>
                  </a:lnTo>
                  <a:lnTo>
                    <a:pt x="582923" y="493217"/>
                  </a:lnTo>
                  <a:lnTo>
                    <a:pt x="627647" y="473041"/>
                  </a:lnTo>
                  <a:lnTo>
                    <a:pt x="671679" y="450782"/>
                  </a:lnTo>
                  <a:lnTo>
                    <a:pt x="718375" y="424408"/>
                  </a:lnTo>
                  <a:lnTo>
                    <a:pt x="721258" y="413943"/>
                  </a:lnTo>
                  <a:lnTo>
                    <a:pt x="719645" y="406984"/>
                  </a:lnTo>
                  <a:lnTo>
                    <a:pt x="715035" y="402971"/>
                  </a:lnTo>
                  <a:lnTo>
                    <a:pt x="709435" y="402526"/>
                  </a:lnTo>
                  <a:lnTo>
                    <a:pt x="671336" y="398388"/>
                  </a:lnTo>
                  <a:lnTo>
                    <a:pt x="629876" y="392826"/>
                  </a:lnTo>
                  <a:lnTo>
                    <a:pt x="577723" y="384490"/>
                  </a:lnTo>
                  <a:lnTo>
                    <a:pt x="518063" y="373049"/>
                  </a:lnTo>
                  <a:lnTo>
                    <a:pt x="454082" y="358171"/>
                  </a:lnTo>
                  <a:lnTo>
                    <a:pt x="388966" y="339522"/>
                  </a:lnTo>
                  <a:lnTo>
                    <a:pt x="325900" y="316771"/>
                  </a:lnTo>
                  <a:lnTo>
                    <a:pt x="268071" y="289585"/>
                  </a:lnTo>
                  <a:lnTo>
                    <a:pt x="224646" y="258315"/>
                  </a:lnTo>
                  <a:lnTo>
                    <a:pt x="195742" y="222087"/>
                  </a:lnTo>
                  <a:lnTo>
                    <a:pt x="178446" y="182524"/>
                  </a:lnTo>
                  <a:lnTo>
                    <a:pt x="169844" y="141246"/>
                  </a:lnTo>
                  <a:lnTo>
                    <a:pt x="167023" y="99875"/>
                  </a:lnTo>
                  <a:lnTo>
                    <a:pt x="167222" y="47434"/>
                  </a:lnTo>
                  <a:lnTo>
                    <a:pt x="167052" y="23733"/>
                  </a:lnTo>
                  <a:lnTo>
                    <a:pt x="166040" y="7035"/>
                  </a:lnTo>
                  <a:lnTo>
                    <a:pt x="161785" y="2197"/>
                  </a:lnTo>
                  <a:lnTo>
                    <a:pt x="150444" y="0"/>
                  </a:lnTo>
                  <a:close/>
                </a:path>
              </a:pathLst>
            </a:custGeom>
            <a:solidFill>
              <a:srgbClr val="F1F1F2"/>
            </a:solidFill>
          </p:spPr>
          <p:txBody>
            <a:bodyPr wrap="square" lIns="0" tIns="0" rIns="0" bIns="0" rtlCol="0"/>
            <a:lstStyle/>
            <a:p>
              <a:endParaRPr/>
            </a:p>
          </p:txBody>
        </p:sp>
        <p:sp>
          <p:nvSpPr>
            <p:cNvPr id="51" name="object 51"/>
            <p:cNvSpPr/>
            <p:nvPr/>
          </p:nvSpPr>
          <p:spPr>
            <a:xfrm>
              <a:off x="6407759" y="2007742"/>
              <a:ext cx="756285" cy="614680"/>
            </a:xfrm>
            <a:custGeom>
              <a:avLst/>
              <a:gdLst/>
              <a:ahLst/>
              <a:cxnLst/>
              <a:rect l="l" t="t" r="r" b="b"/>
              <a:pathLst>
                <a:path w="756284" h="614680">
                  <a:moveTo>
                    <a:pt x="13436" y="513080"/>
                  </a:moveTo>
                  <a:lnTo>
                    <a:pt x="12293" y="512051"/>
                  </a:lnTo>
                  <a:lnTo>
                    <a:pt x="12179" y="513080"/>
                  </a:lnTo>
                  <a:lnTo>
                    <a:pt x="13436" y="513080"/>
                  </a:lnTo>
                  <a:close/>
                </a:path>
                <a:path w="756284" h="614680">
                  <a:moveTo>
                    <a:pt x="19164" y="480060"/>
                  </a:moveTo>
                  <a:lnTo>
                    <a:pt x="14325" y="477520"/>
                  </a:lnTo>
                  <a:lnTo>
                    <a:pt x="14198" y="478104"/>
                  </a:lnTo>
                  <a:lnTo>
                    <a:pt x="19164" y="480060"/>
                  </a:lnTo>
                  <a:close/>
                </a:path>
                <a:path w="756284" h="614680">
                  <a:moveTo>
                    <a:pt x="27787" y="533438"/>
                  </a:moveTo>
                  <a:lnTo>
                    <a:pt x="23152" y="531126"/>
                  </a:lnTo>
                  <a:lnTo>
                    <a:pt x="25234" y="536371"/>
                  </a:lnTo>
                  <a:lnTo>
                    <a:pt x="24587" y="539013"/>
                  </a:lnTo>
                  <a:lnTo>
                    <a:pt x="26377" y="538518"/>
                  </a:lnTo>
                  <a:lnTo>
                    <a:pt x="26504" y="534885"/>
                  </a:lnTo>
                  <a:lnTo>
                    <a:pt x="27787" y="533438"/>
                  </a:lnTo>
                  <a:close/>
                </a:path>
                <a:path w="756284" h="614680">
                  <a:moveTo>
                    <a:pt x="28117" y="529590"/>
                  </a:moveTo>
                  <a:lnTo>
                    <a:pt x="24472" y="526364"/>
                  </a:lnTo>
                  <a:lnTo>
                    <a:pt x="24803" y="528320"/>
                  </a:lnTo>
                  <a:lnTo>
                    <a:pt x="28117" y="529590"/>
                  </a:lnTo>
                  <a:close/>
                </a:path>
                <a:path w="756284" h="614680">
                  <a:moveTo>
                    <a:pt x="32029" y="398221"/>
                  </a:moveTo>
                  <a:lnTo>
                    <a:pt x="30632" y="396316"/>
                  </a:lnTo>
                  <a:lnTo>
                    <a:pt x="30848" y="394589"/>
                  </a:lnTo>
                  <a:lnTo>
                    <a:pt x="30429" y="394957"/>
                  </a:lnTo>
                  <a:lnTo>
                    <a:pt x="28727" y="396506"/>
                  </a:lnTo>
                  <a:lnTo>
                    <a:pt x="29273" y="396786"/>
                  </a:lnTo>
                  <a:lnTo>
                    <a:pt x="29946" y="397738"/>
                  </a:lnTo>
                  <a:lnTo>
                    <a:pt x="30911" y="397637"/>
                  </a:lnTo>
                  <a:lnTo>
                    <a:pt x="30759" y="399389"/>
                  </a:lnTo>
                  <a:lnTo>
                    <a:pt x="32029" y="398221"/>
                  </a:lnTo>
                  <a:close/>
                </a:path>
                <a:path w="756284" h="614680">
                  <a:moveTo>
                    <a:pt x="32131" y="389750"/>
                  </a:moveTo>
                  <a:lnTo>
                    <a:pt x="31140" y="390855"/>
                  </a:lnTo>
                  <a:lnTo>
                    <a:pt x="31559" y="391160"/>
                  </a:lnTo>
                  <a:lnTo>
                    <a:pt x="32131" y="389750"/>
                  </a:lnTo>
                  <a:close/>
                </a:path>
                <a:path w="756284" h="614680">
                  <a:moveTo>
                    <a:pt x="34163" y="391160"/>
                  </a:moveTo>
                  <a:lnTo>
                    <a:pt x="31559" y="391160"/>
                  </a:lnTo>
                  <a:lnTo>
                    <a:pt x="30873" y="391160"/>
                  </a:lnTo>
                  <a:lnTo>
                    <a:pt x="33997" y="396240"/>
                  </a:lnTo>
                  <a:lnTo>
                    <a:pt x="34163" y="391160"/>
                  </a:lnTo>
                  <a:close/>
                </a:path>
                <a:path w="756284" h="614680">
                  <a:moveTo>
                    <a:pt x="35458" y="549897"/>
                  </a:moveTo>
                  <a:lnTo>
                    <a:pt x="33464" y="546608"/>
                  </a:lnTo>
                  <a:lnTo>
                    <a:pt x="33540" y="547255"/>
                  </a:lnTo>
                  <a:lnTo>
                    <a:pt x="33439" y="548436"/>
                  </a:lnTo>
                  <a:lnTo>
                    <a:pt x="30924" y="546722"/>
                  </a:lnTo>
                  <a:lnTo>
                    <a:pt x="31813" y="549490"/>
                  </a:lnTo>
                  <a:lnTo>
                    <a:pt x="33705" y="550024"/>
                  </a:lnTo>
                  <a:lnTo>
                    <a:pt x="35458" y="549897"/>
                  </a:lnTo>
                  <a:close/>
                </a:path>
                <a:path w="756284" h="614680">
                  <a:moveTo>
                    <a:pt x="39509" y="384810"/>
                  </a:moveTo>
                  <a:lnTo>
                    <a:pt x="38011" y="382270"/>
                  </a:lnTo>
                  <a:lnTo>
                    <a:pt x="33655" y="386080"/>
                  </a:lnTo>
                  <a:lnTo>
                    <a:pt x="32131" y="389750"/>
                  </a:lnTo>
                  <a:lnTo>
                    <a:pt x="34302" y="387350"/>
                  </a:lnTo>
                  <a:lnTo>
                    <a:pt x="34163" y="391160"/>
                  </a:lnTo>
                  <a:lnTo>
                    <a:pt x="37846" y="391160"/>
                  </a:lnTo>
                  <a:lnTo>
                    <a:pt x="36588" y="387350"/>
                  </a:lnTo>
                  <a:lnTo>
                    <a:pt x="36169" y="386080"/>
                  </a:lnTo>
                  <a:lnTo>
                    <a:pt x="37465" y="384810"/>
                  </a:lnTo>
                  <a:lnTo>
                    <a:pt x="38519" y="388620"/>
                  </a:lnTo>
                  <a:lnTo>
                    <a:pt x="39509" y="384810"/>
                  </a:lnTo>
                  <a:close/>
                </a:path>
                <a:path w="756284" h="614680">
                  <a:moveTo>
                    <a:pt x="39839" y="362610"/>
                  </a:moveTo>
                  <a:lnTo>
                    <a:pt x="38239" y="361632"/>
                  </a:lnTo>
                  <a:lnTo>
                    <a:pt x="38519" y="374954"/>
                  </a:lnTo>
                  <a:lnTo>
                    <a:pt x="39293" y="370471"/>
                  </a:lnTo>
                  <a:lnTo>
                    <a:pt x="39839" y="362610"/>
                  </a:lnTo>
                  <a:close/>
                </a:path>
                <a:path w="756284" h="614680">
                  <a:moveTo>
                    <a:pt x="45720" y="359410"/>
                  </a:moveTo>
                  <a:lnTo>
                    <a:pt x="45440" y="350177"/>
                  </a:lnTo>
                  <a:lnTo>
                    <a:pt x="43459" y="351790"/>
                  </a:lnTo>
                  <a:lnTo>
                    <a:pt x="45720" y="359410"/>
                  </a:lnTo>
                  <a:close/>
                </a:path>
                <a:path w="756284" h="614680">
                  <a:moveTo>
                    <a:pt x="46964" y="347853"/>
                  </a:moveTo>
                  <a:lnTo>
                    <a:pt x="45339" y="346710"/>
                  </a:lnTo>
                  <a:lnTo>
                    <a:pt x="45440" y="350177"/>
                  </a:lnTo>
                  <a:lnTo>
                    <a:pt x="46583" y="349250"/>
                  </a:lnTo>
                  <a:lnTo>
                    <a:pt x="46964" y="347853"/>
                  </a:lnTo>
                  <a:close/>
                </a:path>
                <a:path w="756284" h="614680">
                  <a:moveTo>
                    <a:pt x="47929" y="332486"/>
                  </a:moveTo>
                  <a:lnTo>
                    <a:pt x="47853" y="331470"/>
                  </a:lnTo>
                  <a:lnTo>
                    <a:pt x="47586" y="327660"/>
                  </a:lnTo>
                  <a:lnTo>
                    <a:pt x="47485" y="327101"/>
                  </a:lnTo>
                  <a:lnTo>
                    <a:pt x="41706" y="334010"/>
                  </a:lnTo>
                  <a:lnTo>
                    <a:pt x="47383" y="331470"/>
                  </a:lnTo>
                  <a:lnTo>
                    <a:pt x="47929" y="332486"/>
                  </a:lnTo>
                  <a:close/>
                </a:path>
                <a:path w="756284" h="614680">
                  <a:moveTo>
                    <a:pt x="50139" y="336550"/>
                  </a:moveTo>
                  <a:lnTo>
                    <a:pt x="49911" y="336130"/>
                  </a:lnTo>
                  <a:lnTo>
                    <a:pt x="49034" y="340360"/>
                  </a:lnTo>
                  <a:lnTo>
                    <a:pt x="50139" y="336550"/>
                  </a:lnTo>
                  <a:close/>
                </a:path>
                <a:path w="756284" h="614680">
                  <a:moveTo>
                    <a:pt x="50215" y="323850"/>
                  </a:moveTo>
                  <a:lnTo>
                    <a:pt x="46558" y="321589"/>
                  </a:lnTo>
                  <a:lnTo>
                    <a:pt x="47485" y="327101"/>
                  </a:lnTo>
                  <a:lnTo>
                    <a:pt x="50215" y="323850"/>
                  </a:lnTo>
                  <a:close/>
                </a:path>
                <a:path w="756284" h="614680">
                  <a:moveTo>
                    <a:pt x="50304" y="342900"/>
                  </a:moveTo>
                  <a:lnTo>
                    <a:pt x="49047" y="340410"/>
                  </a:lnTo>
                  <a:lnTo>
                    <a:pt x="46964" y="347853"/>
                  </a:lnTo>
                  <a:lnTo>
                    <a:pt x="48983" y="349250"/>
                  </a:lnTo>
                  <a:lnTo>
                    <a:pt x="50304" y="342900"/>
                  </a:lnTo>
                  <a:close/>
                </a:path>
                <a:path w="756284" h="614680">
                  <a:moveTo>
                    <a:pt x="51155" y="330200"/>
                  </a:moveTo>
                  <a:lnTo>
                    <a:pt x="49174" y="328930"/>
                  </a:lnTo>
                  <a:lnTo>
                    <a:pt x="48031" y="332486"/>
                  </a:lnTo>
                  <a:lnTo>
                    <a:pt x="48069" y="332740"/>
                  </a:lnTo>
                  <a:lnTo>
                    <a:pt x="49911" y="336130"/>
                  </a:lnTo>
                  <a:lnTo>
                    <a:pt x="51155" y="330200"/>
                  </a:lnTo>
                  <a:close/>
                </a:path>
                <a:path w="756284" h="614680">
                  <a:moveTo>
                    <a:pt x="53555" y="329171"/>
                  </a:moveTo>
                  <a:lnTo>
                    <a:pt x="53124" y="323684"/>
                  </a:lnTo>
                  <a:lnTo>
                    <a:pt x="51752" y="324713"/>
                  </a:lnTo>
                  <a:lnTo>
                    <a:pt x="50990" y="327444"/>
                  </a:lnTo>
                  <a:lnTo>
                    <a:pt x="53555" y="329171"/>
                  </a:lnTo>
                  <a:close/>
                </a:path>
                <a:path w="756284" h="614680">
                  <a:moveTo>
                    <a:pt x="54521" y="322643"/>
                  </a:moveTo>
                  <a:lnTo>
                    <a:pt x="53009" y="322313"/>
                  </a:lnTo>
                  <a:lnTo>
                    <a:pt x="53124" y="323684"/>
                  </a:lnTo>
                  <a:lnTo>
                    <a:pt x="54521" y="322643"/>
                  </a:lnTo>
                  <a:close/>
                </a:path>
                <a:path w="756284" h="614680">
                  <a:moveTo>
                    <a:pt x="56972" y="329501"/>
                  </a:moveTo>
                  <a:lnTo>
                    <a:pt x="56426" y="328485"/>
                  </a:lnTo>
                  <a:lnTo>
                    <a:pt x="54165" y="330873"/>
                  </a:lnTo>
                  <a:lnTo>
                    <a:pt x="54749" y="331901"/>
                  </a:lnTo>
                  <a:lnTo>
                    <a:pt x="54838" y="333273"/>
                  </a:lnTo>
                  <a:lnTo>
                    <a:pt x="55829" y="333260"/>
                  </a:lnTo>
                  <a:lnTo>
                    <a:pt x="56972" y="329501"/>
                  </a:lnTo>
                  <a:close/>
                </a:path>
                <a:path w="756284" h="614680">
                  <a:moveTo>
                    <a:pt x="63207" y="307340"/>
                  </a:moveTo>
                  <a:lnTo>
                    <a:pt x="62382" y="307340"/>
                  </a:lnTo>
                  <a:lnTo>
                    <a:pt x="62014" y="308622"/>
                  </a:lnTo>
                  <a:lnTo>
                    <a:pt x="63207" y="307340"/>
                  </a:lnTo>
                  <a:close/>
                </a:path>
                <a:path w="756284" h="614680">
                  <a:moveTo>
                    <a:pt x="70142" y="276860"/>
                  </a:moveTo>
                  <a:lnTo>
                    <a:pt x="68275" y="281165"/>
                  </a:lnTo>
                  <a:lnTo>
                    <a:pt x="68973" y="283210"/>
                  </a:lnTo>
                  <a:lnTo>
                    <a:pt x="69519" y="283210"/>
                  </a:lnTo>
                  <a:lnTo>
                    <a:pt x="70142" y="276860"/>
                  </a:lnTo>
                  <a:close/>
                </a:path>
                <a:path w="756284" h="614680">
                  <a:moveTo>
                    <a:pt x="81622" y="251917"/>
                  </a:moveTo>
                  <a:lnTo>
                    <a:pt x="79235" y="252818"/>
                  </a:lnTo>
                  <a:lnTo>
                    <a:pt x="79311" y="256959"/>
                  </a:lnTo>
                  <a:lnTo>
                    <a:pt x="78854" y="258686"/>
                  </a:lnTo>
                  <a:lnTo>
                    <a:pt x="80835" y="260832"/>
                  </a:lnTo>
                  <a:lnTo>
                    <a:pt x="79717" y="253212"/>
                  </a:lnTo>
                  <a:lnTo>
                    <a:pt x="81622" y="251917"/>
                  </a:lnTo>
                  <a:close/>
                </a:path>
                <a:path w="756284" h="614680">
                  <a:moveTo>
                    <a:pt x="90982" y="223456"/>
                  </a:moveTo>
                  <a:lnTo>
                    <a:pt x="90538" y="220980"/>
                  </a:lnTo>
                  <a:lnTo>
                    <a:pt x="89065" y="222618"/>
                  </a:lnTo>
                  <a:lnTo>
                    <a:pt x="89065" y="224002"/>
                  </a:lnTo>
                  <a:lnTo>
                    <a:pt x="88607" y="224320"/>
                  </a:lnTo>
                  <a:lnTo>
                    <a:pt x="88112" y="225323"/>
                  </a:lnTo>
                  <a:lnTo>
                    <a:pt x="90538" y="225132"/>
                  </a:lnTo>
                  <a:lnTo>
                    <a:pt x="90982" y="223456"/>
                  </a:lnTo>
                  <a:close/>
                </a:path>
                <a:path w="756284" h="614680">
                  <a:moveTo>
                    <a:pt x="92938" y="223520"/>
                  </a:moveTo>
                  <a:lnTo>
                    <a:pt x="92227" y="218808"/>
                  </a:lnTo>
                  <a:lnTo>
                    <a:pt x="91948" y="218440"/>
                  </a:lnTo>
                  <a:lnTo>
                    <a:pt x="92938" y="223520"/>
                  </a:lnTo>
                  <a:close/>
                </a:path>
                <a:path w="756284" h="614680">
                  <a:moveTo>
                    <a:pt x="102209" y="199390"/>
                  </a:moveTo>
                  <a:lnTo>
                    <a:pt x="101752" y="198120"/>
                  </a:lnTo>
                  <a:lnTo>
                    <a:pt x="100761" y="198120"/>
                  </a:lnTo>
                  <a:lnTo>
                    <a:pt x="102209" y="199390"/>
                  </a:lnTo>
                  <a:close/>
                </a:path>
                <a:path w="756284" h="614680">
                  <a:moveTo>
                    <a:pt x="105803" y="184150"/>
                  </a:moveTo>
                  <a:lnTo>
                    <a:pt x="103251" y="182448"/>
                  </a:lnTo>
                  <a:lnTo>
                    <a:pt x="102438" y="182880"/>
                  </a:lnTo>
                  <a:lnTo>
                    <a:pt x="104051" y="186397"/>
                  </a:lnTo>
                  <a:lnTo>
                    <a:pt x="105803" y="184150"/>
                  </a:lnTo>
                  <a:close/>
                </a:path>
                <a:path w="756284" h="614680">
                  <a:moveTo>
                    <a:pt x="115062" y="154368"/>
                  </a:moveTo>
                  <a:lnTo>
                    <a:pt x="114541" y="152107"/>
                  </a:lnTo>
                  <a:lnTo>
                    <a:pt x="113741" y="154940"/>
                  </a:lnTo>
                  <a:lnTo>
                    <a:pt x="115062" y="154368"/>
                  </a:lnTo>
                  <a:close/>
                </a:path>
                <a:path w="756284" h="614680">
                  <a:moveTo>
                    <a:pt x="119646" y="152400"/>
                  </a:moveTo>
                  <a:lnTo>
                    <a:pt x="115062" y="154368"/>
                  </a:lnTo>
                  <a:lnTo>
                    <a:pt x="115201" y="154940"/>
                  </a:lnTo>
                  <a:lnTo>
                    <a:pt x="117602" y="154940"/>
                  </a:lnTo>
                  <a:lnTo>
                    <a:pt x="119646" y="152400"/>
                  </a:lnTo>
                  <a:close/>
                </a:path>
                <a:path w="756284" h="614680">
                  <a:moveTo>
                    <a:pt x="128384" y="114300"/>
                  </a:moveTo>
                  <a:lnTo>
                    <a:pt x="124231" y="120650"/>
                  </a:lnTo>
                  <a:lnTo>
                    <a:pt x="127241" y="119380"/>
                  </a:lnTo>
                  <a:lnTo>
                    <a:pt x="128384" y="114300"/>
                  </a:lnTo>
                  <a:close/>
                </a:path>
                <a:path w="756284" h="614680">
                  <a:moveTo>
                    <a:pt x="130022" y="111760"/>
                  </a:moveTo>
                  <a:lnTo>
                    <a:pt x="127431" y="111760"/>
                  </a:lnTo>
                  <a:lnTo>
                    <a:pt x="128371" y="114274"/>
                  </a:lnTo>
                  <a:lnTo>
                    <a:pt x="130022" y="111760"/>
                  </a:lnTo>
                  <a:close/>
                </a:path>
                <a:path w="756284" h="614680">
                  <a:moveTo>
                    <a:pt x="141643" y="95250"/>
                  </a:moveTo>
                  <a:lnTo>
                    <a:pt x="141046" y="94386"/>
                  </a:lnTo>
                  <a:lnTo>
                    <a:pt x="140868" y="94754"/>
                  </a:lnTo>
                  <a:lnTo>
                    <a:pt x="141643" y="95250"/>
                  </a:lnTo>
                  <a:close/>
                </a:path>
                <a:path w="756284" h="614680">
                  <a:moveTo>
                    <a:pt x="195440" y="90170"/>
                  </a:moveTo>
                  <a:lnTo>
                    <a:pt x="194856" y="88773"/>
                  </a:lnTo>
                  <a:lnTo>
                    <a:pt x="195084" y="96520"/>
                  </a:lnTo>
                  <a:lnTo>
                    <a:pt x="195440" y="90170"/>
                  </a:lnTo>
                  <a:close/>
                </a:path>
                <a:path w="756284" h="614680">
                  <a:moveTo>
                    <a:pt x="197434" y="248666"/>
                  </a:moveTo>
                  <a:lnTo>
                    <a:pt x="196989" y="247650"/>
                  </a:lnTo>
                  <a:lnTo>
                    <a:pt x="196951" y="248920"/>
                  </a:lnTo>
                  <a:lnTo>
                    <a:pt x="197434" y="248666"/>
                  </a:lnTo>
                  <a:close/>
                </a:path>
                <a:path w="756284" h="614680">
                  <a:moveTo>
                    <a:pt x="201028" y="254406"/>
                  </a:moveTo>
                  <a:lnTo>
                    <a:pt x="200456" y="254000"/>
                  </a:lnTo>
                  <a:lnTo>
                    <a:pt x="199237" y="255270"/>
                  </a:lnTo>
                  <a:lnTo>
                    <a:pt x="197446" y="254000"/>
                  </a:lnTo>
                  <a:lnTo>
                    <a:pt x="200494" y="261620"/>
                  </a:lnTo>
                  <a:lnTo>
                    <a:pt x="200964" y="255270"/>
                  </a:lnTo>
                  <a:lnTo>
                    <a:pt x="201028" y="254406"/>
                  </a:lnTo>
                  <a:close/>
                </a:path>
                <a:path w="756284" h="614680">
                  <a:moveTo>
                    <a:pt x="202247" y="255270"/>
                  </a:moveTo>
                  <a:lnTo>
                    <a:pt x="202018" y="254673"/>
                  </a:lnTo>
                  <a:lnTo>
                    <a:pt x="201066" y="254000"/>
                  </a:lnTo>
                  <a:lnTo>
                    <a:pt x="201028" y="254406"/>
                  </a:lnTo>
                  <a:lnTo>
                    <a:pt x="202247" y="255270"/>
                  </a:lnTo>
                  <a:close/>
                </a:path>
                <a:path w="756284" h="614680">
                  <a:moveTo>
                    <a:pt x="205943" y="260350"/>
                  </a:moveTo>
                  <a:lnTo>
                    <a:pt x="204749" y="260350"/>
                  </a:lnTo>
                  <a:lnTo>
                    <a:pt x="201104" y="259080"/>
                  </a:lnTo>
                  <a:lnTo>
                    <a:pt x="205562" y="262496"/>
                  </a:lnTo>
                  <a:lnTo>
                    <a:pt x="205943" y="260350"/>
                  </a:lnTo>
                  <a:close/>
                </a:path>
                <a:path w="756284" h="614680">
                  <a:moveTo>
                    <a:pt x="206070" y="262890"/>
                  </a:moveTo>
                  <a:lnTo>
                    <a:pt x="205562" y="262496"/>
                  </a:lnTo>
                  <a:lnTo>
                    <a:pt x="205498" y="262890"/>
                  </a:lnTo>
                  <a:lnTo>
                    <a:pt x="205892" y="263093"/>
                  </a:lnTo>
                  <a:lnTo>
                    <a:pt x="206070" y="262890"/>
                  </a:lnTo>
                  <a:close/>
                </a:path>
                <a:path w="756284" h="614680">
                  <a:moveTo>
                    <a:pt x="273646" y="318833"/>
                  </a:moveTo>
                  <a:lnTo>
                    <a:pt x="272999" y="317500"/>
                  </a:lnTo>
                  <a:lnTo>
                    <a:pt x="273126" y="314960"/>
                  </a:lnTo>
                  <a:lnTo>
                    <a:pt x="268922" y="314960"/>
                  </a:lnTo>
                  <a:lnTo>
                    <a:pt x="271843" y="317500"/>
                  </a:lnTo>
                  <a:lnTo>
                    <a:pt x="273646" y="318833"/>
                  </a:lnTo>
                  <a:close/>
                </a:path>
                <a:path w="756284" h="614680">
                  <a:moveTo>
                    <a:pt x="276809" y="318909"/>
                  </a:moveTo>
                  <a:lnTo>
                    <a:pt x="276631" y="318770"/>
                  </a:lnTo>
                  <a:lnTo>
                    <a:pt x="275285" y="320040"/>
                  </a:lnTo>
                  <a:lnTo>
                    <a:pt x="273646" y="318833"/>
                  </a:lnTo>
                  <a:lnTo>
                    <a:pt x="274853" y="321310"/>
                  </a:lnTo>
                  <a:lnTo>
                    <a:pt x="275882" y="320040"/>
                  </a:lnTo>
                  <a:lnTo>
                    <a:pt x="276809" y="318909"/>
                  </a:lnTo>
                  <a:close/>
                </a:path>
                <a:path w="756284" h="614680">
                  <a:moveTo>
                    <a:pt x="278282" y="320040"/>
                  </a:moveTo>
                  <a:lnTo>
                    <a:pt x="277964" y="317500"/>
                  </a:lnTo>
                  <a:lnTo>
                    <a:pt x="276809" y="318909"/>
                  </a:lnTo>
                  <a:lnTo>
                    <a:pt x="278282" y="320040"/>
                  </a:lnTo>
                  <a:close/>
                </a:path>
                <a:path w="756284" h="614680">
                  <a:moveTo>
                    <a:pt x="341782" y="349237"/>
                  </a:moveTo>
                  <a:lnTo>
                    <a:pt x="339064" y="347218"/>
                  </a:lnTo>
                  <a:lnTo>
                    <a:pt x="337896" y="348640"/>
                  </a:lnTo>
                  <a:lnTo>
                    <a:pt x="341782" y="349237"/>
                  </a:lnTo>
                  <a:close/>
                </a:path>
                <a:path w="756284" h="614680">
                  <a:moveTo>
                    <a:pt x="372389" y="326390"/>
                  </a:moveTo>
                  <a:lnTo>
                    <a:pt x="371398" y="325120"/>
                  </a:lnTo>
                  <a:lnTo>
                    <a:pt x="369341" y="325120"/>
                  </a:lnTo>
                  <a:lnTo>
                    <a:pt x="370560" y="325894"/>
                  </a:lnTo>
                  <a:lnTo>
                    <a:pt x="372389" y="326390"/>
                  </a:lnTo>
                  <a:close/>
                </a:path>
                <a:path w="756284" h="614680">
                  <a:moveTo>
                    <a:pt x="442112" y="557530"/>
                  </a:moveTo>
                  <a:lnTo>
                    <a:pt x="438950" y="553720"/>
                  </a:lnTo>
                  <a:lnTo>
                    <a:pt x="435356" y="557530"/>
                  </a:lnTo>
                  <a:lnTo>
                    <a:pt x="442112" y="557530"/>
                  </a:lnTo>
                  <a:close/>
                </a:path>
                <a:path w="756284" h="614680">
                  <a:moveTo>
                    <a:pt x="462038" y="388620"/>
                  </a:moveTo>
                  <a:lnTo>
                    <a:pt x="461632" y="386334"/>
                  </a:lnTo>
                  <a:lnTo>
                    <a:pt x="461352" y="386105"/>
                  </a:lnTo>
                  <a:lnTo>
                    <a:pt x="460603" y="386181"/>
                  </a:lnTo>
                  <a:lnTo>
                    <a:pt x="462038" y="388620"/>
                  </a:lnTo>
                  <a:close/>
                </a:path>
                <a:path w="756284" h="614680">
                  <a:moveTo>
                    <a:pt x="481749" y="545807"/>
                  </a:moveTo>
                  <a:lnTo>
                    <a:pt x="480275" y="546100"/>
                  </a:lnTo>
                  <a:lnTo>
                    <a:pt x="480682" y="546252"/>
                  </a:lnTo>
                  <a:lnTo>
                    <a:pt x="481749" y="545807"/>
                  </a:lnTo>
                  <a:close/>
                </a:path>
                <a:path w="756284" h="614680">
                  <a:moveTo>
                    <a:pt x="486816" y="544830"/>
                  </a:moveTo>
                  <a:lnTo>
                    <a:pt x="484124" y="544830"/>
                  </a:lnTo>
                  <a:lnTo>
                    <a:pt x="481749" y="545807"/>
                  </a:lnTo>
                  <a:lnTo>
                    <a:pt x="486816" y="544830"/>
                  </a:lnTo>
                  <a:close/>
                </a:path>
                <a:path w="756284" h="614680">
                  <a:moveTo>
                    <a:pt x="490474" y="544830"/>
                  </a:moveTo>
                  <a:lnTo>
                    <a:pt x="490232" y="544169"/>
                  </a:lnTo>
                  <a:lnTo>
                    <a:pt x="486816" y="544830"/>
                  </a:lnTo>
                  <a:lnTo>
                    <a:pt x="490474" y="544830"/>
                  </a:lnTo>
                  <a:close/>
                </a:path>
                <a:path w="756284" h="614680">
                  <a:moveTo>
                    <a:pt x="493369" y="543560"/>
                  </a:moveTo>
                  <a:lnTo>
                    <a:pt x="489115" y="541020"/>
                  </a:lnTo>
                  <a:lnTo>
                    <a:pt x="490232" y="544169"/>
                  </a:lnTo>
                  <a:lnTo>
                    <a:pt x="493369" y="543560"/>
                  </a:lnTo>
                  <a:close/>
                </a:path>
                <a:path w="756284" h="614680">
                  <a:moveTo>
                    <a:pt x="494334" y="567448"/>
                  </a:moveTo>
                  <a:lnTo>
                    <a:pt x="493928" y="567613"/>
                  </a:lnTo>
                  <a:lnTo>
                    <a:pt x="494157" y="567690"/>
                  </a:lnTo>
                  <a:lnTo>
                    <a:pt x="494334" y="567448"/>
                  </a:lnTo>
                  <a:close/>
                </a:path>
                <a:path w="756284" h="614680">
                  <a:moveTo>
                    <a:pt x="530834" y="558800"/>
                  </a:moveTo>
                  <a:lnTo>
                    <a:pt x="443166" y="558800"/>
                  </a:lnTo>
                  <a:lnTo>
                    <a:pt x="434162" y="558800"/>
                  </a:lnTo>
                  <a:lnTo>
                    <a:pt x="426466" y="558800"/>
                  </a:lnTo>
                  <a:lnTo>
                    <a:pt x="419646" y="566420"/>
                  </a:lnTo>
                  <a:lnTo>
                    <a:pt x="415848" y="563880"/>
                  </a:lnTo>
                  <a:lnTo>
                    <a:pt x="409397" y="566420"/>
                  </a:lnTo>
                  <a:lnTo>
                    <a:pt x="401904" y="568960"/>
                  </a:lnTo>
                  <a:lnTo>
                    <a:pt x="401408" y="572770"/>
                  </a:lnTo>
                  <a:lnTo>
                    <a:pt x="399669" y="571500"/>
                  </a:lnTo>
                  <a:lnTo>
                    <a:pt x="400151" y="568960"/>
                  </a:lnTo>
                  <a:lnTo>
                    <a:pt x="400900" y="567690"/>
                  </a:lnTo>
                  <a:lnTo>
                    <a:pt x="382016" y="572770"/>
                  </a:lnTo>
                  <a:lnTo>
                    <a:pt x="362686" y="576580"/>
                  </a:lnTo>
                  <a:lnTo>
                    <a:pt x="343827" y="581660"/>
                  </a:lnTo>
                  <a:lnTo>
                    <a:pt x="326377" y="586740"/>
                  </a:lnTo>
                  <a:lnTo>
                    <a:pt x="325158" y="585470"/>
                  </a:lnTo>
                  <a:lnTo>
                    <a:pt x="326478" y="585470"/>
                  </a:lnTo>
                  <a:lnTo>
                    <a:pt x="327050" y="584200"/>
                  </a:lnTo>
                  <a:lnTo>
                    <a:pt x="316598" y="586740"/>
                  </a:lnTo>
                  <a:lnTo>
                    <a:pt x="306120" y="588010"/>
                  </a:lnTo>
                  <a:lnTo>
                    <a:pt x="296418" y="588010"/>
                  </a:lnTo>
                  <a:lnTo>
                    <a:pt x="288239" y="593090"/>
                  </a:lnTo>
                  <a:lnTo>
                    <a:pt x="284810" y="595630"/>
                  </a:lnTo>
                  <a:lnTo>
                    <a:pt x="281343" y="595630"/>
                  </a:lnTo>
                  <a:lnTo>
                    <a:pt x="281393" y="593090"/>
                  </a:lnTo>
                  <a:lnTo>
                    <a:pt x="278726" y="591820"/>
                  </a:lnTo>
                  <a:lnTo>
                    <a:pt x="276148" y="594360"/>
                  </a:lnTo>
                  <a:lnTo>
                    <a:pt x="265849" y="594360"/>
                  </a:lnTo>
                  <a:lnTo>
                    <a:pt x="264414" y="596900"/>
                  </a:lnTo>
                  <a:lnTo>
                    <a:pt x="262788" y="595630"/>
                  </a:lnTo>
                  <a:lnTo>
                    <a:pt x="264909" y="595630"/>
                  </a:lnTo>
                  <a:lnTo>
                    <a:pt x="264782" y="594360"/>
                  </a:lnTo>
                  <a:lnTo>
                    <a:pt x="258216" y="594360"/>
                  </a:lnTo>
                  <a:lnTo>
                    <a:pt x="250990" y="599440"/>
                  </a:lnTo>
                  <a:lnTo>
                    <a:pt x="244716" y="598170"/>
                  </a:lnTo>
                  <a:lnTo>
                    <a:pt x="246583" y="596900"/>
                  </a:lnTo>
                  <a:lnTo>
                    <a:pt x="207251" y="593090"/>
                  </a:lnTo>
                  <a:lnTo>
                    <a:pt x="193802" y="591820"/>
                  </a:lnTo>
                  <a:lnTo>
                    <a:pt x="168008" y="591820"/>
                  </a:lnTo>
                  <a:lnTo>
                    <a:pt x="145389" y="593090"/>
                  </a:lnTo>
                  <a:lnTo>
                    <a:pt x="137998" y="593090"/>
                  </a:lnTo>
                  <a:lnTo>
                    <a:pt x="142671" y="589280"/>
                  </a:lnTo>
                  <a:lnTo>
                    <a:pt x="128828" y="589280"/>
                  </a:lnTo>
                  <a:lnTo>
                    <a:pt x="118021" y="588010"/>
                  </a:lnTo>
                  <a:lnTo>
                    <a:pt x="107188" y="585470"/>
                  </a:lnTo>
                  <a:lnTo>
                    <a:pt x="86169" y="577850"/>
                  </a:lnTo>
                  <a:lnTo>
                    <a:pt x="66230" y="570230"/>
                  </a:lnTo>
                  <a:lnTo>
                    <a:pt x="56349" y="567690"/>
                  </a:lnTo>
                  <a:lnTo>
                    <a:pt x="34925" y="558800"/>
                  </a:lnTo>
                  <a:lnTo>
                    <a:pt x="26682" y="558800"/>
                  </a:lnTo>
                  <a:lnTo>
                    <a:pt x="58724" y="581660"/>
                  </a:lnTo>
                  <a:lnTo>
                    <a:pt x="109855" y="603250"/>
                  </a:lnTo>
                  <a:lnTo>
                    <a:pt x="162979" y="614680"/>
                  </a:lnTo>
                  <a:lnTo>
                    <a:pt x="215823" y="614680"/>
                  </a:lnTo>
                  <a:lnTo>
                    <a:pt x="262763" y="613410"/>
                  </a:lnTo>
                  <a:lnTo>
                    <a:pt x="309981" y="610870"/>
                  </a:lnTo>
                  <a:lnTo>
                    <a:pt x="357174" y="605790"/>
                  </a:lnTo>
                  <a:lnTo>
                    <a:pt x="390639" y="599440"/>
                  </a:lnTo>
                  <a:lnTo>
                    <a:pt x="404037" y="596900"/>
                  </a:lnTo>
                  <a:lnTo>
                    <a:pt x="400469" y="595630"/>
                  </a:lnTo>
                  <a:lnTo>
                    <a:pt x="403555" y="593090"/>
                  </a:lnTo>
                  <a:lnTo>
                    <a:pt x="406603" y="591820"/>
                  </a:lnTo>
                  <a:lnTo>
                    <a:pt x="407631" y="593090"/>
                  </a:lnTo>
                  <a:lnTo>
                    <a:pt x="409067" y="591820"/>
                  </a:lnTo>
                  <a:lnTo>
                    <a:pt x="411949" y="589280"/>
                  </a:lnTo>
                  <a:lnTo>
                    <a:pt x="416547" y="588010"/>
                  </a:lnTo>
                  <a:lnTo>
                    <a:pt x="415290" y="591820"/>
                  </a:lnTo>
                  <a:lnTo>
                    <a:pt x="411480" y="593090"/>
                  </a:lnTo>
                  <a:lnTo>
                    <a:pt x="429577" y="588010"/>
                  </a:lnTo>
                  <a:lnTo>
                    <a:pt x="435394" y="586740"/>
                  </a:lnTo>
                  <a:lnTo>
                    <a:pt x="447027" y="584200"/>
                  </a:lnTo>
                  <a:lnTo>
                    <a:pt x="481901" y="574040"/>
                  </a:lnTo>
                  <a:lnTo>
                    <a:pt x="482066" y="572770"/>
                  </a:lnTo>
                  <a:lnTo>
                    <a:pt x="482409" y="570230"/>
                  </a:lnTo>
                  <a:lnTo>
                    <a:pt x="494157" y="570230"/>
                  </a:lnTo>
                  <a:lnTo>
                    <a:pt x="493928" y="567690"/>
                  </a:lnTo>
                  <a:lnTo>
                    <a:pt x="493737" y="567690"/>
                  </a:lnTo>
                  <a:lnTo>
                    <a:pt x="493928" y="567613"/>
                  </a:lnTo>
                  <a:lnTo>
                    <a:pt x="493826" y="566420"/>
                  </a:lnTo>
                  <a:lnTo>
                    <a:pt x="495134" y="566420"/>
                  </a:lnTo>
                  <a:lnTo>
                    <a:pt x="494334" y="567448"/>
                  </a:lnTo>
                  <a:lnTo>
                    <a:pt x="503262" y="563880"/>
                  </a:lnTo>
                  <a:lnTo>
                    <a:pt x="510082" y="561340"/>
                  </a:lnTo>
                  <a:lnTo>
                    <a:pt x="517004" y="561340"/>
                  </a:lnTo>
                  <a:lnTo>
                    <a:pt x="526872" y="560070"/>
                  </a:lnTo>
                  <a:lnTo>
                    <a:pt x="530834" y="558800"/>
                  </a:lnTo>
                  <a:close/>
                </a:path>
                <a:path w="756284" h="614680">
                  <a:moveTo>
                    <a:pt x="595172" y="414299"/>
                  </a:moveTo>
                  <a:lnTo>
                    <a:pt x="593623" y="414020"/>
                  </a:lnTo>
                  <a:lnTo>
                    <a:pt x="593128" y="416560"/>
                  </a:lnTo>
                  <a:lnTo>
                    <a:pt x="595172" y="414299"/>
                  </a:lnTo>
                  <a:close/>
                </a:path>
                <a:path w="756284" h="614680">
                  <a:moveTo>
                    <a:pt x="616864" y="418858"/>
                  </a:moveTo>
                  <a:lnTo>
                    <a:pt x="613359" y="419976"/>
                  </a:lnTo>
                  <a:lnTo>
                    <a:pt x="616762" y="420344"/>
                  </a:lnTo>
                  <a:lnTo>
                    <a:pt x="616178" y="419976"/>
                  </a:lnTo>
                  <a:lnTo>
                    <a:pt x="616864" y="418858"/>
                  </a:lnTo>
                  <a:close/>
                </a:path>
                <a:path w="756284" h="614680">
                  <a:moveTo>
                    <a:pt x="617740" y="417436"/>
                  </a:moveTo>
                  <a:lnTo>
                    <a:pt x="613829" y="417944"/>
                  </a:lnTo>
                  <a:lnTo>
                    <a:pt x="617232" y="418274"/>
                  </a:lnTo>
                  <a:lnTo>
                    <a:pt x="617740" y="417436"/>
                  </a:lnTo>
                  <a:close/>
                </a:path>
                <a:path w="756284" h="614680">
                  <a:moveTo>
                    <a:pt x="618350" y="418388"/>
                  </a:moveTo>
                  <a:lnTo>
                    <a:pt x="617232" y="418274"/>
                  </a:lnTo>
                  <a:lnTo>
                    <a:pt x="616864" y="418858"/>
                  </a:lnTo>
                  <a:lnTo>
                    <a:pt x="618350" y="418388"/>
                  </a:lnTo>
                  <a:close/>
                </a:path>
                <a:path w="756284" h="614680">
                  <a:moveTo>
                    <a:pt x="634263" y="416560"/>
                  </a:moveTo>
                  <a:lnTo>
                    <a:pt x="633526" y="415772"/>
                  </a:lnTo>
                  <a:lnTo>
                    <a:pt x="632980" y="415988"/>
                  </a:lnTo>
                  <a:lnTo>
                    <a:pt x="634263" y="416560"/>
                  </a:lnTo>
                  <a:close/>
                </a:path>
                <a:path w="756284" h="614680">
                  <a:moveTo>
                    <a:pt x="634771" y="415290"/>
                  </a:moveTo>
                  <a:lnTo>
                    <a:pt x="630732" y="412750"/>
                  </a:lnTo>
                  <a:lnTo>
                    <a:pt x="633526" y="415772"/>
                  </a:lnTo>
                  <a:lnTo>
                    <a:pt x="634771" y="415290"/>
                  </a:lnTo>
                  <a:close/>
                </a:path>
                <a:path w="756284" h="614680">
                  <a:moveTo>
                    <a:pt x="680021" y="463550"/>
                  </a:moveTo>
                  <a:lnTo>
                    <a:pt x="679792" y="463550"/>
                  </a:lnTo>
                  <a:lnTo>
                    <a:pt x="679831" y="463677"/>
                  </a:lnTo>
                  <a:lnTo>
                    <a:pt x="680021" y="463550"/>
                  </a:lnTo>
                  <a:close/>
                </a:path>
                <a:path w="756284" h="614680">
                  <a:moveTo>
                    <a:pt x="711898" y="448602"/>
                  </a:moveTo>
                  <a:lnTo>
                    <a:pt x="706640" y="447408"/>
                  </a:lnTo>
                  <a:lnTo>
                    <a:pt x="705878" y="447903"/>
                  </a:lnTo>
                  <a:lnTo>
                    <a:pt x="711898" y="448602"/>
                  </a:lnTo>
                  <a:close/>
                </a:path>
                <a:path w="756284" h="614680">
                  <a:moveTo>
                    <a:pt x="754938" y="425450"/>
                  </a:moveTo>
                  <a:lnTo>
                    <a:pt x="749173" y="412750"/>
                  </a:lnTo>
                  <a:lnTo>
                    <a:pt x="748385" y="411480"/>
                  </a:lnTo>
                  <a:lnTo>
                    <a:pt x="747610" y="410210"/>
                  </a:lnTo>
                  <a:lnTo>
                    <a:pt x="743648" y="406400"/>
                  </a:lnTo>
                  <a:lnTo>
                    <a:pt x="739381" y="403860"/>
                  </a:lnTo>
                  <a:lnTo>
                    <a:pt x="733818" y="400050"/>
                  </a:lnTo>
                  <a:lnTo>
                    <a:pt x="731380" y="399199"/>
                  </a:lnTo>
                  <a:lnTo>
                    <a:pt x="731380" y="421640"/>
                  </a:lnTo>
                  <a:lnTo>
                    <a:pt x="730275" y="422910"/>
                  </a:lnTo>
                  <a:lnTo>
                    <a:pt x="729665" y="419963"/>
                  </a:lnTo>
                  <a:lnTo>
                    <a:pt x="730173" y="420370"/>
                  </a:lnTo>
                  <a:lnTo>
                    <a:pt x="731380" y="421640"/>
                  </a:lnTo>
                  <a:lnTo>
                    <a:pt x="731380" y="399199"/>
                  </a:lnTo>
                  <a:lnTo>
                    <a:pt x="726541" y="397510"/>
                  </a:lnTo>
                  <a:lnTo>
                    <a:pt x="721855" y="396240"/>
                  </a:lnTo>
                  <a:lnTo>
                    <a:pt x="717169" y="394970"/>
                  </a:lnTo>
                  <a:lnTo>
                    <a:pt x="692721" y="392430"/>
                  </a:lnTo>
                  <a:lnTo>
                    <a:pt x="672452" y="391160"/>
                  </a:lnTo>
                  <a:lnTo>
                    <a:pt x="646493" y="388620"/>
                  </a:lnTo>
                  <a:lnTo>
                    <a:pt x="633463" y="386080"/>
                  </a:lnTo>
                  <a:lnTo>
                    <a:pt x="620369" y="384810"/>
                  </a:lnTo>
                  <a:lnTo>
                    <a:pt x="607288" y="383540"/>
                  </a:lnTo>
                  <a:lnTo>
                    <a:pt x="594131" y="381000"/>
                  </a:lnTo>
                  <a:lnTo>
                    <a:pt x="585520" y="383540"/>
                  </a:lnTo>
                  <a:lnTo>
                    <a:pt x="576338" y="382270"/>
                  </a:lnTo>
                  <a:lnTo>
                    <a:pt x="566813" y="382270"/>
                  </a:lnTo>
                  <a:lnTo>
                    <a:pt x="557212" y="383540"/>
                  </a:lnTo>
                  <a:lnTo>
                    <a:pt x="558304" y="381000"/>
                  </a:lnTo>
                  <a:lnTo>
                    <a:pt x="551700" y="381000"/>
                  </a:lnTo>
                  <a:lnTo>
                    <a:pt x="546557" y="379730"/>
                  </a:lnTo>
                  <a:lnTo>
                    <a:pt x="541096" y="377190"/>
                  </a:lnTo>
                  <a:lnTo>
                    <a:pt x="538594" y="375920"/>
                  </a:lnTo>
                  <a:lnTo>
                    <a:pt x="533577" y="373380"/>
                  </a:lnTo>
                  <a:lnTo>
                    <a:pt x="533006" y="375920"/>
                  </a:lnTo>
                  <a:lnTo>
                    <a:pt x="528586" y="373380"/>
                  </a:lnTo>
                  <a:lnTo>
                    <a:pt x="529691" y="377190"/>
                  </a:lnTo>
                  <a:lnTo>
                    <a:pt x="524649" y="378460"/>
                  </a:lnTo>
                  <a:lnTo>
                    <a:pt x="523100" y="372110"/>
                  </a:lnTo>
                  <a:lnTo>
                    <a:pt x="522795" y="370840"/>
                  </a:lnTo>
                  <a:lnTo>
                    <a:pt x="516140" y="370840"/>
                  </a:lnTo>
                  <a:lnTo>
                    <a:pt x="516178" y="369570"/>
                  </a:lnTo>
                  <a:lnTo>
                    <a:pt x="515835" y="372110"/>
                  </a:lnTo>
                  <a:lnTo>
                    <a:pt x="514743" y="370840"/>
                  </a:lnTo>
                  <a:lnTo>
                    <a:pt x="507695" y="370840"/>
                  </a:lnTo>
                  <a:lnTo>
                    <a:pt x="507530" y="369570"/>
                  </a:lnTo>
                  <a:lnTo>
                    <a:pt x="506882" y="367030"/>
                  </a:lnTo>
                  <a:lnTo>
                    <a:pt x="505726" y="366344"/>
                  </a:lnTo>
                  <a:lnTo>
                    <a:pt x="505726" y="394970"/>
                  </a:lnTo>
                  <a:lnTo>
                    <a:pt x="499414" y="394970"/>
                  </a:lnTo>
                  <a:lnTo>
                    <a:pt x="504659" y="392430"/>
                  </a:lnTo>
                  <a:lnTo>
                    <a:pt x="505726" y="394970"/>
                  </a:lnTo>
                  <a:lnTo>
                    <a:pt x="505726" y="366344"/>
                  </a:lnTo>
                  <a:lnTo>
                    <a:pt x="502640" y="364490"/>
                  </a:lnTo>
                  <a:lnTo>
                    <a:pt x="498398" y="361950"/>
                  </a:lnTo>
                  <a:lnTo>
                    <a:pt x="461962" y="355600"/>
                  </a:lnTo>
                  <a:lnTo>
                    <a:pt x="454672" y="354330"/>
                  </a:lnTo>
                  <a:lnTo>
                    <a:pt x="449338" y="353060"/>
                  </a:lnTo>
                  <a:lnTo>
                    <a:pt x="433298" y="349250"/>
                  </a:lnTo>
                  <a:lnTo>
                    <a:pt x="423100" y="345440"/>
                  </a:lnTo>
                  <a:lnTo>
                    <a:pt x="412902" y="341630"/>
                  </a:lnTo>
                  <a:lnTo>
                    <a:pt x="414629" y="342900"/>
                  </a:lnTo>
                  <a:lnTo>
                    <a:pt x="414591" y="345440"/>
                  </a:lnTo>
                  <a:lnTo>
                    <a:pt x="411848" y="344170"/>
                  </a:lnTo>
                  <a:lnTo>
                    <a:pt x="410933" y="337820"/>
                  </a:lnTo>
                  <a:lnTo>
                    <a:pt x="402247" y="342900"/>
                  </a:lnTo>
                  <a:lnTo>
                    <a:pt x="398195" y="339090"/>
                  </a:lnTo>
                  <a:lnTo>
                    <a:pt x="398932" y="337820"/>
                  </a:lnTo>
                  <a:lnTo>
                    <a:pt x="401294" y="339090"/>
                  </a:lnTo>
                  <a:lnTo>
                    <a:pt x="402691" y="339090"/>
                  </a:lnTo>
                  <a:lnTo>
                    <a:pt x="399821" y="337820"/>
                  </a:lnTo>
                  <a:lnTo>
                    <a:pt x="394106" y="335280"/>
                  </a:lnTo>
                  <a:lnTo>
                    <a:pt x="377380" y="330200"/>
                  </a:lnTo>
                  <a:lnTo>
                    <a:pt x="370560" y="325894"/>
                  </a:lnTo>
                  <a:lnTo>
                    <a:pt x="363054" y="323850"/>
                  </a:lnTo>
                  <a:lnTo>
                    <a:pt x="354304" y="320040"/>
                  </a:lnTo>
                  <a:lnTo>
                    <a:pt x="346290" y="316230"/>
                  </a:lnTo>
                  <a:lnTo>
                    <a:pt x="339191" y="314960"/>
                  </a:lnTo>
                  <a:lnTo>
                    <a:pt x="341744" y="312420"/>
                  </a:lnTo>
                  <a:lnTo>
                    <a:pt x="335127" y="311150"/>
                  </a:lnTo>
                  <a:lnTo>
                    <a:pt x="333336" y="308610"/>
                  </a:lnTo>
                  <a:lnTo>
                    <a:pt x="325767" y="308610"/>
                  </a:lnTo>
                  <a:lnTo>
                    <a:pt x="318427" y="304800"/>
                  </a:lnTo>
                  <a:lnTo>
                    <a:pt x="310946" y="299720"/>
                  </a:lnTo>
                  <a:lnTo>
                    <a:pt x="302996" y="297180"/>
                  </a:lnTo>
                  <a:lnTo>
                    <a:pt x="303822" y="295910"/>
                  </a:lnTo>
                  <a:lnTo>
                    <a:pt x="283337" y="285750"/>
                  </a:lnTo>
                  <a:lnTo>
                    <a:pt x="275742" y="280670"/>
                  </a:lnTo>
                  <a:lnTo>
                    <a:pt x="230911" y="243840"/>
                  </a:lnTo>
                  <a:lnTo>
                    <a:pt x="213982" y="207010"/>
                  </a:lnTo>
                  <a:lnTo>
                    <a:pt x="211264" y="200660"/>
                  </a:lnTo>
                  <a:lnTo>
                    <a:pt x="208559" y="194310"/>
                  </a:lnTo>
                  <a:lnTo>
                    <a:pt x="206679" y="191770"/>
                  </a:lnTo>
                  <a:lnTo>
                    <a:pt x="206057" y="194310"/>
                  </a:lnTo>
                  <a:lnTo>
                    <a:pt x="204660" y="191770"/>
                  </a:lnTo>
                  <a:lnTo>
                    <a:pt x="203504" y="187960"/>
                  </a:lnTo>
                  <a:lnTo>
                    <a:pt x="206679" y="191770"/>
                  </a:lnTo>
                  <a:lnTo>
                    <a:pt x="206946" y="189230"/>
                  </a:lnTo>
                  <a:lnTo>
                    <a:pt x="206349" y="187960"/>
                  </a:lnTo>
                  <a:lnTo>
                    <a:pt x="205765" y="186690"/>
                  </a:lnTo>
                  <a:lnTo>
                    <a:pt x="203987" y="182880"/>
                  </a:lnTo>
                  <a:lnTo>
                    <a:pt x="202476" y="175260"/>
                  </a:lnTo>
                  <a:lnTo>
                    <a:pt x="201650" y="166370"/>
                  </a:lnTo>
                  <a:lnTo>
                    <a:pt x="200761" y="157480"/>
                  </a:lnTo>
                  <a:lnTo>
                    <a:pt x="199504" y="156210"/>
                  </a:lnTo>
                  <a:lnTo>
                    <a:pt x="199263" y="154940"/>
                  </a:lnTo>
                  <a:lnTo>
                    <a:pt x="199021" y="153670"/>
                  </a:lnTo>
                  <a:lnTo>
                    <a:pt x="198793" y="152400"/>
                  </a:lnTo>
                  <a:lnTo>
                    <a:pt x="197319" y="153670"/>
                  </a:lnTo>
                  <a:lnTo>
                    <a:pt x="197929" y="143510"/>
                  </a:lnTo>
                  <a:lnTo>
                    <a:pt x="196735" y="132080"/>
                  </a:lnTo>
                  <a:lnTo>
                    <a:pt x="195618" y="119380"/>
                  </a:lnTo>
                  <a:lnTo>
                    <a:pt x="196202" y="111760"/>
                  </a:lnTo>
                  <a:lnTo>
                    <a:pt x="196291" y="110490"/>
                  </a:lnTo>
                  <a:lnTo>
                    <a:pt x="196494" y="107950"/>
                  </a:lnTo>
                  <a:lnTo>
                    <a:pt x="193586" y="110490"/>
                  </a:lnTo>
                  <a:lnTo>
                    <a:pt x="192760" y="109220"/>
                  </a:lnTo>
                  <a:lnTo>
                    <a:pt x="192455" y="105410"/>
                  </a:lnTo>
                  <a:lnTo>
                    <a:pt x="192392" y="101600"/>
                  </a:lnTo>
                  <a:lnTo>
                    <a:pt x="192252" y="97790"/>
                  </a:lnTo>
                  <a:lnTo>
                    <a:pt x="192100" y="95250"/>
                  </a:lnTo>
                  <a:lnTo>
                    <a:pt x="191973" y="94386"/>
                  </a:lnTo>
                  <a:lnTo>
                    <a:pt x="192100" y="91440"/>
                  </a:lnTo>
                  <a:lnTo>
                    <a:pt x="192278" y="88900"/>
                  </a:lnTo>
                  <a:lnTo>
                    <a:pt x="194386" y="87630"/>
                  </a:lnTo>
                  <a:lnTo>
                    <a:pt x="194856" y="88773"/>
                  </a:lnTo>
                  <a:lnTo>
                    <a:pt x="194818" y="87630"/>
                  </a:lnTo>
                  <a:lnTo>
                    <a:pt x="194678" y="82550"/>
                  </a:lnTo>
                  <a:lnTo>
                    <a:pt x="194640" y="80010"/>
                  </a:lnTo>
                  <a:lnTo>
                    <a:pt x="194614" y="76200"/>
                  </a:lnTo>
                  <a:lnTo>
                    <a:pt x="194703" y="64770"/>
                  </a:lnTo>
                  <a:lnTo>
                    <a:pt x="194894" y="57150"/>
                  </a:lnTo>
                  <a:lnTo>
                    <a:pt x="194983" y="54610"/>
                  </a:lnTo>
                  <a:lnTo>
                    <a:pt x="195529" y="40640"/>
                  </a:lnTo>
                  <a:lnTo>
                    <a:pt x="194614" y="35560"/>
                  </a:lnTo>
                  <a:lnTo>
                    <a:pt x="194157" y="33020"/>
                  </a:lnTo>
                  <a:lnTo>
                    <a:pt x="190906" y="35560"/>
                  </a:lnTo>
                  <a:lnTo>
                    <a:pt x="189674" y="26670"/>
                  </a:lnTo>
                  <a:lnTo>
                    <a:pt x="184429" y="11430"/>
                  </a:lnTo>
                  <a:lnTo>
                    <a:pt x="183908" y="10160"/>
                  </a:lnTo>
                  <a:lnTo>
                    <a:pt x="182892" y="7620"/>
                  </a:lnTo>
                  <a:lnTo>
                    <a:pt x="182600" y="10160"/>
                  </a:lnTo>
                  <a:lnTo>
                    <a:pt x="181229" y="10160"/>
                  </a:lnTo>
                  <a:lnTo>
                    <a:pt x="178816" y="8890"/>
                  </a:lnTo>
                  <a:lnTo>
                    <a:pt x="176377" y="8890"/>
                  </a:lnTo>
                  <a:lnTo>
                    <a:pt x="172339" y="6350"/>
                  </a:lnTo>
                  <a:lnTo>
                    <a:pt x="168465" y="5080"/>
                  </a:lnTo>
                  <a:lnTo>
                    <a:pt x="172034" y="0"/>
                  </a:lnTo>
                  <a:lnTo>
                    <a:pt x="162610" y="0"/>
                  </a:lnTo>
                  <a:lnTo>
                    <a:pt x="158432" y="1270"/>
                  </a:lnTo>
                  <a:lnTo>
                    <a:pt x="153885" y="2540"/>
                  </a:lnTo>
                  <a:lnTo>
                    <a:pt x="152095" y="5080"/>
                  </a:lnTo>
                  <a:lnTo>
                    <a:pt x="149529" y="6350"/>
                  </a:lnTo>
                  <a:lnTo>
                    <a:pt x="145465" y="10160"/>
                  </a:lnTo>
                  <a:lnTo>
                    <a:pt x="140830" y="13970"/>
                  </a:lnTo>
                  <a:lnTo>
                    <a:pt x="117233" y="60960"/>
                  </a:lnTo>
                  <a:lnTo>
                    <a:pt x="113906" y="72390"/>
                  </a:lnTo>
                  <a:lnTo>
                    <a:pt x="111480" y="72390"/>
                  </a:lnTo>
                  <a:lnTo>
                    <a:pt x="110236" y="73660"/>
                  </a:lnTo>
                  <a:lnTo>
                    <a:pt x="106032" y="85090"/>
                  </a:lnTo>
                  <a:lnTo>
                    <a:pt x="102425" y="93980"/>
                  </a:lnTo>
                  <a:lnTo>
                    <a:pt x="94830" y="113030"/>
                  </a:lnTo>
                  <a:lnTo>
                    <a:pt x="91160" y="121920"/>
                  </a:lnTo>
                  <a:lnTo>
                    <a:pt x="87833" y="132080"/>
                  </a:lnTo>
                  <a:lnTo>
                    <a:pt x="85001" y="140970"/>
                  </a:lnTo>
                  <a:lnTo>
                    <a:pt x="82842" y="151130"/>
                  </a:lnTo>
                  <a:lnTo>
                    <a:pt x="79629" y="156210"/>
                  </a:lnTo>
                  <a:lnTo>
                    <a:pt x="76390" y="162560"/>
                  </a:lnTo>
                  <a:lnTo>
                    <a:pt x="73431" y="167640"/>
                  </a:lnTo>
                  <a:lnTo>
                    <a:pt x="71120" y="173990"/>
                  </a:lnTo>
                  <a:lnTo>
                    <a:pt x="69938" y="182880"/>
                  </a:lnTo>
                  <a:lnTo>
                    <a:pt x="68453" y="186690"/>
                  </a:lnTo>
                  <a:lnTo>
                    <a:pt x="69824" y="194310"/>
                  </a:lnTo>
                  <a:lnTo>
                    <a:pt x="68821" y="196850"/>
                  </a:lnTo>
                  <a:lnTo>
                    <a:pt x="65887" y="198120"/>
                  </a:lnTo>
                  <a:lnTo>
                    <a:pt x="64452" y="199390"/>
                  </a:lnTo>
                  <a:lnTo>
                    <a:pt x="60388" y="207010"/>
                  </a:lnTo>
                  <a:lnTo>
                    <a:pt x="56362" y="214630"/>
                  </a:lnTo>
                  <a:lnTo>
                    <a:pt x="53454" y="222250"/>
                  </a:lnTo>
                  <a:lnTo>
                    <a:pt x="52768" y="229870"/>
                  </a:lnTo>
                  <a:lnTo>
                    <a:pt x="50355" y="229870"/>
                  </a:lnTo>
                  <a:lnTo>
                    <a:pt x="49453" y="237490"/>
                  </a:lnTo>
                  <a:lnTo>
                    <a:pt x="47917" y="246380"/>
                  </a:lnTo>
                  <a:lnTo>
                    <a:pt x="45415" y="255270"/>
                  </a:lnTo>
                  <a:lnTo>
                    <a:pt x="44323" y="257467"/>
                  </a:lnTo>
                  <a:lnTo>
                    <a:pt x="44323" y="273050"/>
                  </a:lnTo>
                  <a:lnTo>
                    <a:pt x="43472" y="276860"/>
                  </a:lnTo>
                  <a:lnTo>
                    <a:pt x="41490" y="275577"/>
                  </a:lnTo>
                  <a:lnTo>
                    <a:pt x="44323" y="273050"/>
                  </a:lnTo>
                  <a:lnTo>
                    <a:pt x="44323" y="257467"/>
                  </a:lnTo>
                  <a:lnTo>
                    <a:pt x="41617" y="262890"/>
                  </a:lnTo>
                  <a:lnTo>
                    <a:pt x="42710" y="266700"/>
                  </a:lnTo>
                  <a:lnTo>
                    <a:pt x="40551" y="274980"/>
                  </a:lnTo>
                  <a:lnTo>
                    <a:pt x="39535" y="274320"/>
                  </a:lnTo>
                  <a:lnTo>
                    <a:pt x="40081" y="276796"/>
                  </a:lnTo>
                  <a:lnTo>
                    <a:pt x="40665" y="279400"/>
                  </a:lnTo>
                  <a:lnTo>
                    <a:pt x="38557" y="274320"/>
                  </a:lnTo>
                  <a:lnTo>
                    <a:pt x="32893" y="290830"/>
                  </a:lnTo>
                  <a:lnTo>
                    <a:pt x="28397" y="307340"/>
                  </a:lnTo>
                  <a:lnTo>
                    <a:pt x="24688" y="322580"/>
                  </a:lnTo>
                  <a:lnTo>
                    <a:pt x="21361" y="340360"/>
                  </a:lnTo>
                  <a:lnTo>
                    <a:pt x="17957" y="345440"/>
                  </a:lnTo>
                  <a:lnTo>
                    <a:pt x="16764" y="350507"/>
                  </a:lnTo>
                  <a:lnTo>
                    <a:pt x="16764" y="456260"/>
                  </a:lnTo>
                  <a:lnTo>
                    <a:pt x="13042" y="464820"/>
                  </a:lnTo>
                  <a:lnTo>
                    <a:pt x="12903" y="458470"/>
                  </a:lnTo>
                  <a:lnTo>
                    <a:pt x="13627" y="453390"/>
                  </a:lnTo>
                  <a:lnTo>
                    <a:pt x="16764" y="456260"/>
                  </a:lnTo>
                  <a:lnTo>
                    <a:pt x="16764" y="350507"/>
                  </a:lnTo>
                  <a:lnTo>
                    <a:pt x="15862" y="354330"/>
                  </a:lnTo>
                  <a:lnTo>
                    <a:pt x="13893" y="364490"/>
                  </a:lnTo>
                  <a:lnTo>
                    <a:pt x="10922" y="373380"/>
                  </a:lnTo>
                  <a:lnTo>
                    <a:pt x="10388" y="381000"/>
                  </a:lnTo>
                  <a:lnTo>
                    <a:pt x="9004" y="388620"/>
                  </a:lnTo>
                  <a:lnTo>
                    <a:pt x="8432" y="393700"/>
                  </a:lnTo>
                  <a:lnTo>
                    <a:pt x="8356" y="395198"/>
                  </a:lnTo>
                  <a:lnTo>
                    <a:pt x="9829" y="401320"/>
                  </a:lnTo>
                  <a:lnTo>
                    <a:pt x="7353" y="401320"/>
                  </a:lnTo>
                  <a:lnTo>
                    <a:pt x="4292" y="419100"/>
                  </a:lnTo>
                  <a:lnTo>
                    <a:pt x="1244" y="439420"/>
                  </a:lnTo>
                  <a:lnTo>
                    <a:pt x="0" y="447040"/>
                  </a:lnTo>
                  <a:lnTo>
                    <a:pt x="3835" y="447040"/>
                  </a:lnTo>
                  <a:lnTo>
                    <a:pt x="4838" y="453390"/>
                  </a:lnTo>
                  <a:lnTo>
                    <a:pt x="2362" y="454660"/>
                  </a:lnTo>
                  <a:lnTo>
                    <a:pt x="3975" y="461010"/>
                  </a:lnTo>
                  <a:lnTo>
                    <a:pt x="7683" y="462280"/>
                  </a:lnTo>
                  <a:lnTo>
                    <a:pt x="10337" y="464820"/>
                  </a:lnTo>
                  <a:lnTo>
                    <a:pt x="8966" y="471170"/>
                  </a:lnTo>
                  <a:lnTo>
                    <a:pt x="10642" y="471170"/>
                  </a:lnTo>
                  <a:lnTo>
                    <a:pt x="9512" y="476250"/>
                  </a:lnTo>
                  <a:lnTo>
                    <a:pt x="7607" y="471170"/>
                  </a:lnTo>
                  <a:lnTo>
                    <a:pt x="4889" y="467360"/>
                  </a:lnTo>
                  <a:lnTo>
                    <a:pt x="1346" y="463550"/>
                  </a:lnTo>
                  <a:lnTo>
                    <a:pt x="673" y="472440"/>
                  </a:lnTo>
                  <a:lnTo>
                    <a:pt x="7607" y="480060"/>
                  </a:lnTo>
                  <a:lnTo>
                    <a:pt x="4749" y="486410"/>
                  </a:lnTo>
                  <a:lnTo>
                    <a:pt x="4940" y="494030"/>
                  </a:lnTo>
                  <a:lnTo>
                    <a:pt x="7327" y="499110"/>
                  </a:lnTo>
                  <a:lnTo>
                    <a:pt x="9359" y="499110"/>
                  </a:lnTo>
                  <a:lnTo>
                    <a:pt x="9956" y="504190"/>
                  </a:lnTo>
                  <a:lnTo>
                    <a:pt x="7543" y="500380"/>
                  </a:lnTo>
                  <a:lnTo>
                    <a:pt x="9042" y="506730"/>
                  </a:lnTo>
                  <a:lnTo>
                    <a:pt x="10629" y="510540"/>
                  </a:lnTo>
                  <a:lnTo>
                    <a:pt x="12293" y="512051"/>
                  </a:lnTo>
                  <a:lnTo>
                    <a:pt x="12471" y="510540"/>
                  </a:lnTo>
                  <a:lnTo>
                    <a:pt x="11747" y="508000"/>
                  </a:lnTo>
                  <a:lnTo>
                    <a:pt x="14846" y="510540"/>
                  </a:lnTo>
                  <a:lnTo>
                    <a:pt x="16497" y="514350"/>
                  </a:lnTo>
                  <a:lnTo>
                    <a:pt x="19646" y="513080"/>
                  </a:lnTo>
                  <a:lnTo>
                    <a:pt x="17780" y="510540"/>
                  </a:lnTo>
                  <a:lnTo>
                    <a:pt x="17233" y="510540"/>
                  </a:lnTo>
                  <a:lnTo>
                    <a:pt x="16713" y="508000"/>
                  </a:lnTo>
                  <a:lnTo>
                    <a:pt x="16459" y="506730"/>
                  </a:lnTo>
                  <a:lnTo>
                    <a:pt x="19253" y="508000"/>
                  </a:lnTo>
                  <a:lnTo>
                    <a:pt x="22885" y="515620"/>
                  </a:lnTo>
                  <a:lnTo>
                    <a:pt x="20320" y="521970"/>
                  </a:lnTo>
                  <a:lnTo>
                    <a:pt x="15417" y="514350"/>
                  </a:lnTo>
                  <a:lnTo>
                    <a:pt x="15557" y="519430"/>
                  </a:lnTo>
                  <a:lnTo>
                    <a:pt x="19583" y="523240"/>
                  </a:lnTo>
                  <a:lnTo>
                    <a:pt x="23812" y="525780"/>
                  </a:lnTo>
                  <a:lnTo>
                    <a:pt x="24472" y="526364"/>
                  </a:lnTo>
                  <a:lnTo>
                    <a:pt x="23749" y="521970"/>
                  </a:lnTo>
                  <a:lnTo>
                    <a:pt x="26746" y="523240"/>
                  </a:lnTo>
                  <a:lnTo>
                    <a:pt x="22961" y="518160"/>
                  </a:lnTo>
                  <a:lnTo>
                    <a:pt x="25527" y="516890"/>
                  </a:lnTo>
                  <a:lnTo>
                    <a:pt x="22936" y="511810"/>
                  </a:lnTo>
                  <a:lnTo>
                    <a:pt x="21691" y="506730"/>
                  </a:lnTo>
                  <a:lnTo>
                    <a:pt x="21374" y="505460"/>
                  </a:lnTo>
                  <a:lnTo>
                    <a:pt x="21005" y="504190"/>
                  </a:lnTo>
                  <a:lnTo>
                    <a:pt x="19888" y="500380"/>
                  </a:lnTo>
                  <a:lnTo>
                    <a:pt x="19405" y="499110"/>
                  </a:lnTo>
                  <a:lnTo>
                    <a:pt x="17513" y="494030"/>
                  </a:lnTo>
                  <a:lnTo>
                    <a:pt x="16840" y="495300"/>
                  </a:lnTo>
                  <a:lnTo>
                    <a:pt x="16217" y="496570"/>
                  </a:lnTo>
                  <a:lnTo>
                    <a:pt x="15659" y="497840"/>
                  </a:lnTo>
                  <a:lnTo>
                    <a:pt x="14185" y="492760"/>
                  </a:lnTo>
                  <a:lnTo>
                    <a:pt x="9563" y="487680"/>
                  </a:lnTo>
                  <a:lnTo>
                    <a:pt x="12014" y="481330"/>
                  </a:lnTo>
                  <a:lnTo>
                    <a:pt x="13373" y="483870"/>
                  </a:lnTo>
                  <a:lnTo>
                    <a:pt x="14452" y="481330"/>
                  </a:lnTo>
                  <a:lnTo>
                    <a:pt x="15951" y="481330"/>
                  </a:lnTo>
                  <a:lnTo>
                    <a:pt x="15240" y="480060"/>
                  </a:lnTo>
                  <a:lnTo>
                    <a:pt x="14058" y="478790"/>
                  </a:lnTo>
                  <a:lnTo>
                    <a:pt x="14198" y="478104"/>
                  </a:lnTo>
                  <a:lnTo>
                    <a:pt x="12712" y="477520"/>
                  </a:lnTo>
                  <a:lnTo>
                    <a:pt x="13004" y="476250"/>
                  </a:lnTo>
                  <a:lnTo>
                    <a:pt x="15633" y="464820"/>
                  </a:lnTo>
                  <a:lnTo>
                    <a:pt x="14732" y="462280"/>
                  </a:lnTo>
                  <a:lnTo>
                    <a:pt x="15582" y="462280"/>
                  </a:lnTo>
                  <a:lnTo>
                    <a:pt x="17018" y="456488"/>
                  </a:lnTo>
                  <a:lnTo>
                    <a:pt x="17805" y="457200"/>
                  </a:lnTo>
                  <a:lnTo>
                    <a:pt x="18821" y="454660"/>
                  </a:lnTo>
                  <a:lnTo>
                    <a:pt x="19329" y="453390"/>
                  </a:lnTo>
                  <a:lnTo>
                    <a:pt x="19837" y="452120"/>
                  </a:lnTo>
                  <a:lnTo>
                    <a:pt x="19532" y="447040"/>
                  </a:lnTo>
                  <a:lnTo>
                    <a:pt x="19418" y="444500"/>
                  </a:lnTo>
                  <a:lnTo>
                    <a:pt x="19291" y="440690"/>
                  </a:lnTo>
                  <a:lnTo>
                    <a:pt x="19354" y="434340"/>
                  </a:lnTo>
                  <a:lnTo>
                    <a:pt x="19824" y="427990"/>
                  </a:lnTo>
                  <a:lnTo>
                    <a:pt x="22263" y="420370"/>
                  </a:lnTo>
                  <a:lnTo>
                    <a:pt x="22364" y="415290"/>
                  </a:lnTo>
                  <a:lnTo>
                    <a:pt x="22250" y="407670"/>
                  </a:lnTo>
                  <a:lnTo>
                    <a:pt x="22123" y="403860"/>
                  </a:lnTo>
                  <a:lnTo>
                    <a:pt x="21348" y="396240"/>
                  </a:lnTo>
                  <a:lnTo>
                    <a:pt x="22593" y="389890"/>
                  </a:lnTo>
                  <a:lnTo>
                    <a:pt x="25971" y="397510"/>
                  </a:lnTo>
                  <a:lnTo>
                    <a:pt x="25209" y="391160"/>
                  </a:lnTo>
                  <a:lnTo>
                    <a:pt x="28587" y="393700"/>
                  </a:lnTo>
                  <a:lnTo>
                    <a:pt x="30784" y="391248"/>
                  </a:lnTo>
                  <a:lnTo>
                    <a:pt x="31140" y="390855"/>
                  </a:lnTo>
                  <a:lnTo>
                    <a:pt x="29794" y="389890"/>
                  </a:lnTo>
                  <a:lnTo>
                    <a:pt x="30162" y="386080"/>
                  </a:lnTo>
                  <a:lnTo>
                    <a:pt x="30264" y="383540"/>
                  </a:lnTo>
                  <a:lnTo>
                    <a:pt x="30314" y="382270"/>
                  </a:lnTo>
                  <a:lnTo>
                    <a:pt x="27889" y="383540"/>
                  </a:lnTo>
                  <a:lnTo>
                    <a:pt x="30086" y="375920"/>
                  </a:lnTo>
                  <a:lnTo>
                    <a:pt x="32207" y="368300"/>
                  </a:lnTo>
                  <a:lnTo>
                    <a:pt x="34099" y="360680"/>
                  </a:lnTo>
                  <a:lnTo>
                    <a:pt x="35687" y="351790"/>
                  </a:lnTo>
                  <a:lnTo>
                    <a:pt x="35077" y="355600"/>
                  </a:lnTo>
                  <a:lnTo>
                    <a:pt x="37706" y="356870"/>
                  </a:lnTo>
                  <a:lnTo>
                    <a:pt x="39852" y="355600"/>
                  </a:lnTo>
                  <a:lnTo>
                    <a:pt x="38912" y="351790"/>
                  </a:lnTo>
                  <a:lnTo>
                    <a:pt x="38290" y="349250"/>
                  </a:lnTo>
                  <a:lnTo>
                    <a:pt x="38938" y="340360"/>
                  </a:lnTo>
                  <a:lnTo>
                    <a:pt x="41071" y="335280"/>
                  </a:lnTo>
                  <a:lnTo>
                    <a:pt x="42138" y="332740"/>
                  </a:lnTo>
                  <a:lnTo>
                    <a:pt x="39166" y="331470"/>
                  </a:lnTo>
                  <a:lnTo>
                    <a:pt x="38442" y="335280"/>
                  </a:lnTo>
                  <a:lnTo>
                    <a:pt x="35852" y="332740"/>
                  </a:lnTo>
                  <a:lnTo>
                    <a:pt x="35725" y="331470"/>
                  </a:lnTo>
                  <a:lnTo>
                    <a:pt x="35039" y="328930"/>
                  </a:lnTo>
                  <a:lnTo>
                    <a:pt x="35890" y="327660"/>
                  </a:lnTo>
                  <a:lnTo>
                    <a:pt x="39281" y="326390"/>
                  </a:lnTo>
                  <a:lnTo>
                    <a:pt x="43751" y="328930"/>
                  </a:lnTo>
                  <a:lnTo>
                    <a:pt x="44538" y="326390"/>
                  </a:lnTo>
                  <a:lnTo>
                    <a:pt x="46126" y="321310"/>
                  </a:lnTo>
                  <a:lnTo>
                    <a:pt x="46558" y="321589"/>
                  </a:lnTo>
                  <a:lnTo>
                    <a:pt x="46520" y="321310"/>
                  </a:lnTo>
                  <a:lnTo>
                    <a:pt x="45885" y="317500"/>
                  </a:lnTo>
                  <a:lnTo>
                    <a:pt x="53721" y="317500"/>
                  </a:lnTo>
                  <a:lnTo>
                    <a:pt x="54521" y="316230"/>
                  </a:lnTo>
                  <a:lnTo>
                    <a:pt x="54635" y="317500"/>
                  </a:lnTo>
                  <a:lnTo>
                    <a:pt x="54254" y="318770"/>
                  </a:lnTo>
                  <a:lnTo>
                    <a:pt x="54330" y="320040"/>
                  </a:lnTo>
                  <a:lnTo>
                    <a:pt x="55867" y="317474"/>
                  </a:lnTo>
                  <a:lnTo>
                    <a:pt x="57683" y="320040"/>
                  </a:lnTo>
                  <a:lnTo>
                    <a:pt x="62788" y="316230"/>
                  </a:lnTo>
                  <a:lnTo>
                    <a:pt x="63690" y="312420"/>
                  </a:lnTo>
                  <a:lnTo>
                    <a:pt x="62763" y="309880"/>
                  </a:lnTo>
                  <a:lnTo>
                    <a:pt x="62014" y="308622"/>
                  </a:lnTo>
                  <a:lnTo>
                    <a:pt x="56807" y="314261"/>
                  </a:lnTo>
                  <a:lnTo>
                    <a:pt x="55270" y="312420"/>
                  </a:lnTo>
                  <a:lnTo>
                    <a:pt x="57353" y="307340"/>
                  </a:lnTo>
                  <a:lnTo>
                    <a:pt x="62382" y="307340"/>
                  </a:lnTo>
                  <a:lnTo>
                    <a:pt x="63487" y="303530"/>
                  </a:lnTo>
                  <a:lnTo>
                    <a:pt x="65049" y="306070"/>
                  </a:lnTo>
                  <a:lnTo>
                    <a:pt x="65722" y="299720"/>
                  </a:lnTo>
                  <a:lnTo>
                    <a:pt x="63754" y="298450"/>
                  </a:lnTo>
                  <a:lnTo>
                    <a:pt x="60350" y="298450"/>
                  </a:lnTo>
                  <a:lnTo>
                    <a:pt x="59143" y="303530"/>
                  </a:lnTo>
                  <a:lnTo>
                    <a:pt x="55041" y="299720"/>
                  </a:lnTo>
                  <a:lnTo>
                    <a:pt x="59893" y="299720"/>
                  </a:lnTo>
                  <a:lnTo>
                    <a:pt x="60782" y="294640"/>
                  </a:lnTo>
                  <a:lnTo>
                    <a:pt x="61468" y="290830"/>
                  </a:lnTo>
                  <a:lnTo>
                    <a:pt x="59359" y="287020"/>
                  </a:lnTo>
                  <a:lnTo>
                    <a:pt x="60629" y="294640"/>
                  </a:lnTo>
                  <a:lnTo>
                    <a:pt x="57683" y="293370"/>
                  </a:lnTo>
                  <a:lnTo>
                    <a:pt x="54775" y="293370"/>
                  </a:lnTo>
                  <a:lnTo>
                    <a:pt x="56464" y="288290"/>
                  </a:lnTo>
                  <a:lnTo>
                    <a:pt x="57315" y="284480"/>
                  </a:lnTo>
                  <a:lnTo>
                    <a:pt x="59055" y="279400"/>
                  </a:lnTo>
                  <a:lnTo>
                    <a:pt x="59499" y="278130"/>
                  </a:lnTo>
                  <a:lnTo>
                    <a:pt x="61569" y="281940"/>
                  </a:lnTo>
                  <a:lnTo>
                    <a:pt x="64401" y="279400"/>
                  </a:lnTo>
                  <a:lnTo>
                    <a:pt x="64338" y="281165"/>
                  </a:lnTo>
                  <a:lnTo>
                    <a:pt x="63195" y="285750"/>
                  </a:lnTo>
                  <a:lnTo>
                    <a:pt x="61709" y="285750"/>
                  </a:lnTo>
                  <a:lnTo>
                    <a:pt x="62979" y="288290"/>
                  </a:lnTo>
                  <a:lnTo>
                    <a:pt x="67932" y="288290"/>
                  </a:lnTo>
                  <a:lnTo>
                    <a:pt x="69151" y="289560"/>
                  </a:lnTo>
                  <a:lnTo>
                    <a:pt x="72821" y="284480"/>
                  </a:lnTo>
                  <a:lnTo>
                    <a:pt x="73748" y="283210"/>
                  </a:lnTo>
                  <a:lnTo>
                    <a:pt x="69519" y="283210"/>
                  </a:lnTo>
                  <a:lnTo>
                    <a:pt x="69405" y="284480"/>
                  </a:lnTo>
                  <a:lnTo>
                    <a:pt x="68973" y="283210"/>
                  </a:lnTo>
                  <a:lnTo>
                    <a:pt x="67411" y="283210"/>
                  </a:lnTo>
                  <a:lnTo>
                    <a:pt x="68275" y="281165"/>
                  </a:lnTo>
                  <a:lnTo>
                    <a:pt x="67259" y="278130"/>
                  </a:lnTo>
                  <a:lnTo>
                    <a:pt x="65354" y="279400"/>
                  </a:lnTo>
                  <a:lnTo>
                    <a:pt x="65252" y="278130"/>
                  </a:lnTo>
                  <a:lnTo>
                    <a:pt x="65151" y="276860"/>
                  </a:lnTo>
                  <a:lnTo>
                    <a:pt x="64846" y="273050"/>
                  </a:lnTo>
                  <a:lnTo>
                    <a:pt x="68059" y="270510"/>
                  </a:lnTo>
                  <a:lnTo>
                    <a:pt x="72466" y="269240"/>
                  </a:lnTo>
                  <a:lnTo>
                    <a:pt x="75577" y="264160"/>
                  </a:lnTo>
                  <a:lnTo>
                    <a:pt x="72631" y="261620"/>
                  </a:lnTo>
                  <a:lnTo>
                    <a:pt x="71234" y="256540"/>
                  </a:lnTo>
                  <a:lnTo>
                    <a:pt x="69392" y="252730"/>
                  </a:lnTo>
                  <a:lnTo>
                    <a:pt x="65151" y="252730"/>
                  </a:lnTo>
                  <a:lnTo>
                    <a:pt x="65049" y="246380"/>
                  </a:lnTo>
                  <a:lnTo>
                    <a:pt x="66509" y="243840"/>
                  </a:lnTo>
                  <a:lnTo>
                    <a:pt x="68973" y="248920"/>
                  </a:lnTo>
                  <a:lnTo>
                    <a:pt x="70192" y="243840"/>
                  </a:lnTo>
                  <a:lnTo>
                    <a:pt x="70815" y="241300"/>
                  </a:lnTo>
                  <a:lnTo>
                    <a:pt x="72351" y="246380"/>
                  </a:lnTo>
                  <a:lnTo>
                    <a:pt x="73710" y="242570"/>
                  </a:lnTo>
                  <a:lnTo>
                    <a:pt x="75768" y="250190"/>
                  </a:lnTo>
                  <a:lnTo>
                    <a:pt x="79590" y="246380"/>
                  </a:lnTo>
                  <a:lnTo>
                    <a:pt x="83159" y="242570"/>
                  </a:lnTo>
                  <a:lnTo>
                    <a:pt x="84353" y="241300"/>
                  </a:lnTo>
                  <a:lnTo>
                    <a:pt x="85559" y="240030"/>
                  </a:lnTo>
                  <a:lnTo>
                    <a:pt x="86766" y="238760"/>
                  </a:lnTo>
                  <a:lnTo>
                    <a:pt x="87198" y="233680"/>
                  </a:lnTo>
                  <a:lnTo>
                    <a:pt x="82880" y="240030"/>
                  </a:lnTo>
                  <a:lnTo>
                    <a:pt x="84302" y="233680"/>
                  </a:lnTo>
                  <a:lnTo>
                    <a:pt x="85267" y="236220"/>
                  </a:lnTo>
                  <a:lnTo>
                    <a:pt x="86220" y="234950"/>
                  </a:lnTo>
                  <a:lnTo>
                    <a:pt x="88138" y="232410"/>
                  </a:lnTo>
                  <a:lnTo>
                    <a:pt x="89128" y="229870"/>
                  </a:lnTo>
                  <a:lnTo>
                    <a:pt x="85775" y="234950"/>
                  </a:lnTo>
                  <a:lnTo>
                    <a:pt x="85471" y="233680"/>
                  </a:lnTo>
                  <a:lnTo>
                    <a:pt x="84264" y="228600"/>
                  </a:lnTo>
                  <a:lnTo>
                    <a:pt x="84696" y="224790"/>
                  </a:lnTo>
                  <a:lnTo>
                    <a:pt x="86664" y="219710"/>
                  </a:lnTo>
                  <a:lnTo>
                    <a:pt x="91490" y="215900"/>
                  </a:lnTo>
                  <a:lnTo>
                    <a:pt x="91986" y="217170"/>
                  </a:lnTo>
                  <a:lnTo>
                    <a:pt x="92227" y="218808"/>
                  </a:lnTo>
                  <a:lnTo>
                    <a:pt x="94894" y="222250"/>
                  </a:lnTo>
                  <a:lnTo>
                    <a:pt x="95364" y="218440"/>
                  </a:lnTo>
                  <a:lnTo>
                    <a:pt x="93903" y="215900"/>
                  </a:lnTo>
                  <a:lnTo>
                    <a:pt x="91960" y="212090"/>
                  </a:lnTo>
                  <a:lnTo>
                    <a:pt x="90055" y="209550"/>
                  </a:lnTo>
                  <a:lnTo>
                    <a:pt x="90538" y="205740"/>
                  </a:lnTo>
                  <a:lnTo>
                    <a:pt x="93941" y="204470"/>
                  </a:lnTo>
                  <a:lnTo>
                    <a:pt x="93967" y="203200"/>
                  </a:lnTo>
                  <a:lnTo>
                    <a:pt x="93929" y="209550"/>
                  </a:lnTo>
                  <a:lnTo>
                    <a:pt x="95580" y="203200"/>
                  </a:lnTo>
                  <a:lnTo>
                    <a:pt x="95910" y="201930"/>
                  </a:lnTo>
                  <a:lnTo>
                    <a:pt x="99707" y="209550"/>
                  </a:lnTo>
                  <a:lnTo>
                    <a:pt x="101219" y="201930"/>
                  </a:lnTo>
                  <a:lnTo>
                    <a:pt x="99314" y="199390"/>
                  </a:lnTo>
                  <a:lnTo>
                    <a:pt x="100291" y="198120"/>
                  </a:lnTo>
                  <a:lnTo>
                    <a:pt x="100761" y="198120"/>
                  </a:lnTo>
                  <a:lnTo>
                    <a:pt x="102768" y="194310"/>
                  </a:lnTo>
                  <a:lnTo>
                    <a:pt x="102793" y="191770"/>
                  </a:lnTo>
                  <a:lnTo>
                    <a:pt x="104711" y="191770"/>
                  </a:lnTo>
                  <a:lnTo>
                    <a:pt x="104724" y="190500"/>
                  </a:lnTo>
                  <a:lnTo>
                    <a:pt x="104775" y="187960"/>
                  </a:lnTo>
                  <a:lnTo>
                    <a:pt x="104051" y="186397"/>
                  </a:lnTo>
                  <a:lnTo>
                    <a:pt x="101866" y="189230"/>
                  </a:lnTo>
                  <a:lnTo>
                    <a:pt x="97472" y="190500"/>
                  </a:lnTo>
                  <a:lnTo>
                    <a:pt x="100990" y="182880"/>
                  </a:lnTo>
                  <a:lnTo>
                    <a:pt x="101003" y="181610"/>
                  </a:lnTo>
                  <a:lnTo>
                    <a:pt x="102743" y="182118"/>
                  </a:lnTo>
                  <a:lnTo>
                    <a:pt x="103251" y="182448"/>
                  </a:lnTo>
                  <a:lnTo>
                    <a:pt x="103479" y="182333"/>
                  </a:lnTo>
                  <a:lnTo>
                    <a:pt x="105346" y="182880"/>
                  </a:lnTo>
                  <a:lnTo>
                    <a:pt x="105206" y="181432"/>
                  </a:lnTo>
                  <a:lnTo>
                    <a:pt x="107302" y="180340"/>
                  </a:lnTo>
                  <a:lnTo>
                    <a:pt x="105156" y="180848"/>
                  </a:lnTo>
                  <a:lnTo>
                    <a:pt x="104546" y="173990"/>
                  </a:lnTo>
                  <a:lnTo>
                    <a:pt x="106083" y="170180"/>
                  </a:lnTo>
                  <a:lnTo>
                    <a:pt x="108546" y="167640"/>
                  </a:lnTo>
                  <a:lnTo>
                    <a:pt x="110032" y="166370"/>
                  </a:lnTo>
                  <a:lnTo>
                    <a:pt x="111531" y="166370"/>
                  </a:lnTo>
                  <a:lnTo>
                    <a:pt x="109156" y="162560"/>
                  </a:lnTo>
                  <a:lnTo>
                    <a:pt x="115430" y="163830"/>
                  </a:lnTo>
                  <a:lnTo>
                    <a:pt x="114769" y="162560"/>
                  </a:lnTo>
                  <a:lnTo>
                    <a:pt x="110820" y="154940"/>
                  </a:lnTo>
                  <a:lnTo>
                    <a:pt x="114325" y="151130"/>
                  </a:lnTo>
                  <a:lnTo>
                    <a:pt x="114541" y="152107"/>
                  </a:lnTo>
                  <a:lnTo>
                    <a:pt x="114820" y="151130"/>
                  </a:lnTo>
                  <a:lnTo>
                    <a:pt x="117005" y="143510"/>
                  </a:lnTo>
                  <a:lnTo>
                    <a:pt x="113626" y="143510"/>
                  </a:lnTo>
                  <a:lnTo>
                    <a:pt x="118224" y="137160"/>
                  </a:lnTo>
                  <a:lnTo>
                    <a:pt x="118325" y="148590"/>
                  </a:lnTo>
                  <a:lnTo>
                    <a:pt x="122224" y="147320"/>
                  </a:lnTo>
                  <a:lnTo>
                    <a:pt x="120459" y="142240"/>
                  </a:lnTo>
                  <a:lnTo>
                    <a:pt x="127800" y="139700"/>
                  </a:lnTo>
                  <a:lnTo>
                    <a:pt x="124587" y="135890"/>
                  </a:lnTo>
                  <a:lnTo>
                    <a:pt x="121043" y="139700"/>
                  </a:lnTo>
                  <a:lnTo>
                    <a:pt x="121526" y="137160"/>
                  </a:lnTo>
                  <a:lnTo>
                    <a:pt x="122250" y="133350"/>
                  </a:lnTo>
                  <a:lnTo>
                    <a:pt x="120853" y="132080"/>
                  </a:lnTo>
                  <a:lnTo>
                    <a:pt x="124040" y="124460"/>
                  </a:lnTo>
                  <a:lnTo>
                    <a:pt x="122250" y="133350"/>
                  </a:lnTo>
                  <a:lnTo>
                    <a:pt x="125793" y="129540"/>
                  </a:lnTo>
                  <a:lnTo>
                    <a:pt x="126390" y="125730"/>
                  </a:lnTo>
                  <a:lnTo>
                    <a:pt x="124714" y="120650"/>
                  </a:lnTo>
                  <a:lnTo>
                    <a:pt x="124053" y="121450"/>
                  </a:lnTo>
                  <a:lnTo>
                    <a:pt x="122072" y="115570"/>
                  </a:lnTo>
                  <a:lnTo>
                    <a:pt x="126580" y="111760"/>
                  </a:lnTo>
                  <a:lnTo>
                    <a:pt x="127431" y="111760"/>
                  </a:lnTo>
                  <a:lnTo>
                    <a:pt x="126949" y="110490"/>
                  </a:lnTo>
                  <a:lnTo>
                    <a:pt x="125247" y="107950"/>
                  </a:lnTo>
                  <a:lnTo>
                    <a:pt x="125425" y="105410"/>
                  </a:lnTo>
                  <a:lnTo>
                    <a:pt x="125615" y="102870"/>
                  </a:lnTo>
                  <a:lnTo>
                    <a:pt x="122567" y="105410"/>
                  </a:lnTo>
                  <a:lnTo>
                    <a:pt x="119456" y="100330"/>
                  </a:lnTo>
                  <a:lnTo>
                    <a:pt x="119722" y="95250"/>
                  </a:lnTo>
                  <a:lnTo>
                    <a:pt x="122034" y="91440"/>
                  </a:lnTo>
                  <a:lnTo>
                    <a:pt x="122237" y="93980"/>
                  </a:lnTo>
                  <a:lnTo>
                    <a:pt x="122351" y="96520"/>
                  </a:lnTo>
                  <a:lnTo>
                    <a:pt x="124447" y="97790"/>
                  </a:lnTo>
                  <a:lnTo>
                    <a:pt x="125628" y="93980"/>
                  </a:lnTo>
                  <a:lnTo>
                    <a:pt x="129057" y="93980"/>
                  </a:lnTo>
                  <a:lnTo>
                    <a:pt x="130289" y="99060"/>
                  </a:lnTo>
                  <a:lnTo>
                    <a:pt x="131318" y="104140"/>
                  </a:lnTo>
                  <a:lnTo>
                    <a:pt x="134226" y="105410"/>
                  </a:lnTo>
                  <a:lnTo>
                    <a:pt x="134493" y="100330"/>
                  </a:lnTo>
                  <a:lnTo>
                    <a:pt x="137172" y="104140"/>
                  </a:lnTo>
                  <a:lnTo>
                    <a:pt x="139179" y="102870"/>
                  </a:lnTo>
                  <a:lnTo>
                    <a:pt x="137807" y="101600"/>
                  </a:lnTo>
                  <a:lnTo>
                    <a:pt x="138239" y="100330"/>
                  </a:lnTo>
                  <a:lnTo>
                    <a:pt x="138671" y="99060"/>
                  </a:lnTo>
                  <a:lnTo>
                    <a:pt x="140868" y="94754"/>
                  </a:lnTo>
                  <a:lnTo>
                    <a:pt x="139674" y="93980"/>
                  </a:lnTo>
                  <a:lnTo>
                    <a:pt x="139725" y="92430"/>
                  </a:lnTo>
                  <a:lnTo>
                    <a:pt x="141046" y="94386"/>
                  </a:lnTo>
                  <a:lnTo>
                    <a:pt x="141262" y="93980"/>
                  </a:lnTo>
                  <a:lnTo>
                    <a:pt x="141719" y="93980"/>
                  </a:lnTo>
                  <a:lnTo>
                    <a:pt x="141490" y="92710"/>
                  </a:lnTo>
                  <a:lnTo>
                    <a:pt x="139750" y="91808"/>
                  </a:lnTo>
                  <a:lnTo>
                    <a:pt x="139776" y="91440"/>
                  </a:lnTo>
                  <a:lnTo>
                    <a:pt x="136131" y="87630"/>
                  </a:lnTo>
                  <a:lnTo>
                    <a:pt x="139166" y="85090"/>
                  </a:lnTo>
                  <a:lnTo>
                    <a:pt x="139915" y="88900"/>
                  </a:lnTo>
                  <a:lnTo>
                    <a:pt x="142316" y="88900"/>
                  </a:lnTo>
                  <a:lnTo>
                    <a:pt x="143217" y="90170"/>
                  </a:lnTo>
                  <a:lnTo>
                    <a:pt x="144449" y="90170"/>
                  </a:lnTo>
                  <a:lnTo>
                    <a:pt x="140944" y="86360"/>
                  </a:lnTo>
                  <a:lnTo>
                    <a:pt x="142786" y="86360"/>
                  </a:lnTo>
                  <a:lnTo>
                    <a:pt x="143814" y="88900"/>
                  </a:lnTo>
                  <a:lnTo>
                    <a:pt x="144449" y="87630"/>
                  </a:lnTo>
                  <a:lnTo>
                    <a:pt x="145046" y="86360"/>
                  </a:lnTo>
                  <a:lnTo>
                    <a:pt x="145643" y="85090"/>
                  </a:lnTo>
                  <a:lnTo>
                    <a:pt x="146532" y="82550"/>
                  </a:lnTo>
                  <a:lnTo>
                    <a:pt x="147345" y="80010"/>
                  </a:lnTo>
                  <a:lnTo>
                    <a:pt x="149466" y="71120"/>
                  </a:lnTo>
                  <a:lnTo>
                    <a:pt x="150596" y="62230"/>
                  </a:lnTo>
                  <a:lnTo>
                    <a:pt x="155549" y="54610"/>
                  </a:lnTo>
                  <a:lnTo>
                    <a:pt x="155524" y="62230"/>
                  </a:lnTo>
                  <a:lnTo>
                    <a:pt x="159029" y="63500"/>
                  </a:lnTo>
                  <a:lnTo>
                    <a:pt x="158064" y="72390"/>
                  </a:lnTo>
                  <a:lnTo>
                    <a:pt x="158496" y="68580"/>
                  </a:lnTo>
                  <a:lnTo>
                    <a:pt x="161099" y="64770"/>
                  </a:lnTo>
                  <a:lnTo>
                    <a:pt x="161582" y="64770"/>
                  </a:lnTo>
                  <a:lnTo>
                    <a:pt x="159397" y="72390"/>
                  </a:lnTo>
                  <a:lnTo>
                    <a:pt x="158280" y="74930"/>
                  </a:lnTo>
                  <a:lnTo>
                    <a:pt x="156387" y="81280"/>
                  </a:lnTo>
                  <a:lnTo>
                    <a:pt x="159727" y="76200"/>
                  </a:lnTo>
                  <a:lnTo>
                    <a:pt x="161696" y="76200"/>
                  </a:lnTo>
                  <a:lnTo>
                    <a:pt x="161010" y="77470"/>
                  </a:lnTo>
                  <a:lnTo>
                    <a:pt x="159143" y="81280"/>
                  </a:lnTo>
                  <a:lnTo>
                    <a:pt x="156845" y="86360"/>
                  </a:lnTo>
                  <a:lnTo>
                    <a:pt x="161099" y="80010"/>
                  </a:lnTo>
                  <a:lnTo>
                    <a:pt x="161861" y="80010"/>
                  </a:lnTo>
                  <a:lnTo>
                    <a:pt x="159385" y="85090"/>
                  </a:lnTo>
                  <a:lnTo>
                    <a:pt x="161772" y="82550"/>
                  </a:lnTo>
                  <a:lnTo>
                    <a:pt x="163131" y="82550"/>
                  </a:lnTo>
                  <a:lnTo>
                    <a:pt x="162483" y="87630"/>
                  </a:lnTo>
                  <a:lnTo>
                    <a:pt x="158584" y="90170"/>
                  </a:lnTo>
                  <a:lnTo>
                    <a:pt x="160045" y="90170"/>
                  </a:lnTo>
                  <a:lnTo>
                    <a:pt x="159448" y="92710"/>
                  </a:lnTo>
                  <a:lnTo>
                    <a:pt x="159308" y="93980"/>
                  </a:lnTo>
                  <a:lnTo>
                    <a:pt x="159258" y="95250"/>
                  </a:lnTo>
                  <a:lnTo>
                    <a:pt x="159359" y="96520"/>
                  </a:lnTo>
                  <a:lnTo>
                    <a:pt x="159575" y="100330"/>
                  </a:lnTo>
                  <a:lnTo>
                    <a:pt x="159816" y="102870"/>
                  </a:lnTo>
                  <a:lnTo>
                    <a:pt x="160172" y="105410"/>
                  </a:lnTo>
                  <a:lnTo>
                    <a:pt x="161124" y="101600"/>
                  </a:lnTo>
                  <a:lnTo>
                    <a:pt x="164744" y="101600"/>
                  </a:lnTo>
                  <a:lnTo>
                    <a:pt x="168871" y="102870"/>
                  </a:lnTo>
                  <a:lnTo>
                    <a:pt x="163982" y="102870"/>
                  </a:lnTo>
                  <a:lnTo>
                    <a:pt x="166408" y="106680"/>
                  </a:lnTo>
                  <a:lnTo>
                    <a:pt x="164871" y="106680"/>
                  </a:lnTo>
                  <a:lnTo>
                    <a:pt x="163347" y="111760"/>
                  </a:lnTo>
                  <a:lnTo>
                    <a:pt x="162179" y="106680"/>
                  </a:lnTo>
                  <a:lnTo>
                    <a:pt x="159918" y="116840"/>
                  </a:lnTo>
                  <a:lnTo>
                    <a:pt x="160070" y="128270"/>
                  </a:lnTo>
                  <a:lnTo>
                    <a:pt x="161569" y="143510"/>
                  </a:lnTo>
                  <a:lnTo>
                    <a:pt x="162382" y="152400"/>
                  </a:lnTo>
                  <a:lnTo>
                    <a:pt x="163347" y="156210"/>
                  </a:lnTo>
                  <a:lnTo>
                    <a:pt x="163931" y="154940"/>
                  </a:lnTo>
                  <a:lnTo>
                    <a:pt x="165176" y="156210"/>
                  </a:lnTo>
                  <a:lnTo>
                    <a:pt x="164439" y="163830"/>
                  </a:lnTo>
                  <a:lnTo>
                    <a:pt x="165823" y="172720"/>
                  </a:lnTo>
                  <a:lnTo>
                    <a:pt x="167932" y="181610"/>
                  </a:lnTo>
                  <a:lnTo>
                    <a:pt x="169367" y="189230"/>
                  </a:lnTo>
                  <a:lnTo>
                    <a:pt x="170472" y="186690"/>
                  </a:lnTo>
                  <a:lnTo>
                    <a:pt x="175907" y="189230"/>
                  </a:lnTo>
                  <a:lnTo>
                    <a:pt x="177558" y="194310"/>
                  </a:lnTo>
                  <a:lnTo>
                    <a:pt x="182587" y="200660"/>
                  </a:lnTo>
                  <a:lnTo>
                    <a:pt x="173672" y="198120"/>
                  </a:lnTo>
                  <a:lnTo>
                    <a:pt x="173507" y="204470"/>
                  </a:lnTo>
                  <a:lnTo>
                    <a:pt x="175869" y="207010"/>
                  </a:lnTo>
                  <a:lnTo>
                    <a:pt x="178193" y="212090"/>
                  </a:lnTo>
                  <a:lnTo>
                    <a:pt x="178828" y="214630"/>
                  </a:lnTo>
                  <a:lnTo>
                    <a:pt x="178206" y="214630"/>
                  </a:lnTo>
                  <a:lnTo>
                    <a:pt x="181216" y="218440"/>
                  </a:lnTo>
                  <a:lnTo>
                    <a:pt x="184353" y="223520"/>
                  </a:lnTo>
                  <a:lnTo>
                    <a:pt x="184759" y="227330"/>
                  </a:lnTo>
                  <a:lnTo>
                    <a:pt x="184264" y="227330"/>
                  </a:lnTo>
                  <a:lnTo>
                    <a:pt x="185496" y="229870"/>
                  </a:lnTo>
                  <a:lnTo>
                    <a:pt x="185381" y="234950"/>
                  </a:lnTo>
                  <a:lnTo>
                    <a:pt x="187464" y="238760"/>
                  </a:lnTo>
                  <a:lnTo>
                    <a:pt x="191020" y="238760"/>
                  </a:lnTo>
                  <a:lnTo>
                    <a:pt x="193929" y="247650"/>
                  </a:lnTo>
                  <a:lnTo>
                    <a:pt x="196989" y="247650"/>
                  </a:lnTo>
                  <a:lnTo>
                    <a:pt x="197612" y="247650"/>
                  </a:lnTo>
                  <a:lnTo>
                    <a:pt x="197573" y="248589"/>
                  </a:lnTo>
                  <a:lnTo>
                    <a:pt x="199390" y="247650"/>
                  </a:lnTo>
                  <a:lnTo>
                    <a:pt x="202018" y="254673"/>
                  </a:lnTo>
                  <a:lnTo>
                    <a:pt x="204660" y="256540"/>
                  </a:lnTo>
                  <a:lnTo>
                    <a:pt x="209499" y="260350"/>
                  </a:lnTo>
                  <a:lnTo>
                    <a:pt x="207225" y="261620"/>
                  </a:lnTo>
                  <a:lnTo>
                    <a:pt x="207987" y="264160"/>
                  </a:lnTo>
                  <a:lnTo>
                    <a:pt x="205892" y="263093"/>
                  </a:lnTo>
                  <a:lnTo>
                    <a:pt x="204952" y="264160"/>
                  </a:lnTo>
                  <a:lnTo>
                    <a:pt x="205625" y="265430"/>
                  </a:lnTo>
                  <a:lnTo>
                    <a:pt x="208508" y="264160"/>
                  </a:lnTo>
                  <a:lnTo>
                    <a:pt x="210604" y="266700"/>
                  </a:lnTo>
                  <a:lnTo>
                    <a:pt x="212610" y="270510"/>
                  </a:lnTo>
                  <a:lnTo>
                    <a:pt x="218846" y="275590"/>
                  </a:lnTo>
                  <a:lnTo>
                    <a:pt x="216027" y="276860"/>
                  </a:lnTo>
                  <a:lnTo>
                    <a:pt x="219265" y="278130"/>
                  </a:lnTo>
                  <a:lnTo>
                    <a:pt x="221564" y="280670"/>
                  </a:lnTo>
                  <a:lnTo>
                    <a:pt x="224142" y="281940"/>
                  </a:lnTo>
                  <a:lnTo>
                    <a:pt x="219329" y="275577"/>
                  </a:lnTo>
                  <a:lnTo>
                    <a:pt x="220294" y="273050"/>
                  </a:lnTo>
                  <a:lnTo>
                    <a:pt x="222326" y="275590"/>
                  </a:lnTo>
                  <a:lnTo>
                    <a:pt x="226441" y="278130"/>
                  </a:lnTo>
                  <a:lnTo>
                    <a:pt x="226148" y="279400"/>
                  </a:lnTo>
                  <a:lnTo>
                    <a:pt x="230987" y="285750"/>
                  </a:lnTo>
                  <a:lnTo>
                    <a:pt x="230022" y="280670"/>
                  </a:lnTo>
                  <a:lnTo>
                    <a:pt x="231406" y="287020"/>
                  </a:lnTo>
                  <a:lnTo>
                    <a:pt x="234391" y="287020"/>
                  </a:lnTo>
                  <a:lnTo>
                    <a:pt x="238379" y="290830"/>
                  </a:lnTo>
                  <a:lnTo>
                    <a:pt x="242150" y="292100"/>
                  </a:lnTo>
                  <a:lnTo>
                    <a:pt x="240487" y="294640"/>
                  </a:lnTo>
                  <a:lnTo>
                    <a:pt x="235470" y="295910"/>
                  </a:lnTo>
                  <a:lnTo>
                    <a:pt x="241769" y="300990"/>
                  </a:lnTo>
                  <a:lnTo>
                    <a:pt x="249402" y="303530"/>
                  </a:lnTo>
                  <a:lnTo>
                    <a:pt x="252653" y="304800"/>
                  </a:lnTo>
                  <a:lnTo>
                    <a:pt x="253085" y="306070"/>
                  </a:lnTo>
                  <a:lnTo>
                    <a:pt x="251612" y="307340"/>
                  </a:lnTo>
                  <a:lnTo>
                    <a:pt x="258381" y="311150"/>
                  </a:lnTo>
                  <a:lnTo>
                    <a:pt x="269113" y="311150"/>
                  </a:lnTo>
                  <a:lnTo>
                    <a:pt x="274320" y="314960"/>
                  </a:lnTo>
                  <a:lnTo>
                    <a:pt x="273126" y="314960"/>
                  </a:lnTo>
                  <a:lnTo>
                    <a:pt x="277241" y="317500"/>
                  </a:lnTo>
                  <a:lnTo>
                    <a:pt x="277964" y="317500"/>
                  </a:lnTo>
                  <a:lnTo>
                    <a:pt x="279361" y="317500"/>
                  </a:lnTo>
                  <a:lnTo>
                    <a:pt x="285178" y="325120"/>
                  </a:lnTo>
                  <a:lnTo>
                    <a:pt x="294830" y="330200"/>
                  </a:lnTo>
                  <a:lnTo>
                    <a:pt x="305854" y="335280"/>
                  </a:lnTo>
                  <a:lnTo>
                    <a:pt x="315798" y="341630"/>
                  </a:lnTo>
                  <a:lnTo>
                    <a:pt x="316636" y="337820"/>
                  </a:lnTo>
                  <a:lnTo>
                    <a:pt x="322059" y="342900"/>
                  </a:lnTo>
                  <a:lnTo>
                    <a:pt x="325348" y="342900"/>
                  </a:lnTo>
                  <a:lnTo>
                    <a:pt x="322795" y="346710"/>
                  </a:lnTo>
                  <a:lnTo>
                    <a:pt x="332955" y="345440"/>
                  </a:lnTo>
                  <a:lnTo>
                    <a:pt x="335470" y="349250"/>
                  </a:lnTo>
                  <a:lnTo>
                    <a:pt x="335241" y="345440"/>
                  </a:lnTo>
                  <a:lnTo>
                    <a:pt x="335165" y="344170"/>
                  </a:lnTo>
                  <a:lnTo>
                    <a:pt x="340550" y="346710"/>
                  </a:lnTo>
                  <a:lnTo>
                    <a:pt x="350329" y="346710"/>
                  </a:lnTo>
                  <a:lnTo>
                    <a:pt x="353504" y="349250"/>
                  </a:lnTo>
                  <a:lnTo>
                    <a:pt x="357530" y="353060"/>
                  </a:lnTo>
                  <a:lnTo>
                    <a:pt x="350875" y="351790"/>
                  </a:lnTo>
                  <a:lnTo>
                    <a:pt x="348729" y="351790"/>
                  </a:lnTo>
                  <a:lnTo>
                    <a:pt x="353491" y="355600"/>
                  </a:lnTo>
                  <a:lnTo>
                    <a:pt x="365823" y="358140"/>
                  </a:lnTo>
                  <a:lnTo>
                    <a:pt x="369849" y="360680"/>
                  </a:lnTo>
                  <a:lnTo>
                    <a:pt x="370967" y="359410"/>
                  </a:lnTo>
                  <a:lnTo>
                    <a:pt x="370078" y="355600"/>
                  </a:lnTo>
                  <a:lnTo>
                    <a:pt x="376034" y="356870"/>
                  </a:lnTo>
                  <a:lnTo>
                    <a:pt x="379768" y="359410"/>
                  </a:lnTo>
                  <a:lnTo>
                    <a:pt x="387731" y="364490"/>
                  </a:lnTo>
                  <a:lnTo>
                    <a:pt x="386676" y="365760"/>
                  </a:lnTo>
                  <a:lnTo>
                    <a:pt x="390575" y="365760"/>
                  </a:lnTo>
                  <a:lnTo>
                    <a:pt x="391960" y="364490"/>
                  </a:lnTo>
                  <a:lnTo>
                    <a:pt x="395439" y="367030"/>
                  </a:lnTo>
                  <a:lnTo>
                    <a:pt x="394754" y="368300"/>
                  </a:lnTo>
                  <a:lnTo>
                    <a:pt x="391553" y="368300"/>
                  </a:lnTo>
                  <a:lnTo>
                    <a:pt x="397522" y="370840"/>
                  </a:lnTo>
                  <a:lnTo>
                    <a:pt x="409194" y="370840"/>
                  </a:lnTo>
                  <a:lnTo>
                    <a:pt x="411619" y="375920"/>
                  </a:lnTo>
                  <a:lnTo>
                    <a:pt x="423278" y="377190"/>
                  </a:lnTo>
                  <a:lnTo>
                    <a:pt x="430034" y="381000"/>
                  </a:lnTo>
                  <a:lnTo>
                    <a:pt x="435279" y="378460"/>
                  </a:lnTo>
                  <a:lnTo>
                    <a:pt x="441464" y="386080"/>
                  </a:lnTo>
                  <a:lnTo>
                    <a:pt x="443318" y="381266"/>
                  </a:lnTo>
                  <a:lnTo>
                    <a:pt x="444195" y="382270"/>
                  </a:lnTo>
                  <a:lnTo>
                    <a:pt x="447344" y="382270"/>
                  </a:lnTo>
                  <a:lnTo>
                    <a:pt x="448881" y="381000"/>
                  </a:lnTo>
                  <a:lnTo>
                    <a:pt x="450430" y="379730"/>
                  </a:lnTo>
                  <a:lnTo>
                    <a:pt x="453961" y="379730"/>
                  </a:lnTo>
                  <a:lnTo>
                    <a:pt x="451942" y="383540"/>
                  </a:lnTo>
                  <a:lnTo>
                    <a:pt x="449986" y="387350"/>
                  </a:lnTo>
                  <a:lnTo>
                    <a:pt x="460603" y="386181"/>
                  </a:lnTo>
                  <a:lnTo>
                    <a:pt x="459790" y="384810"/>
                  </a:lnTo>
                  <a:lnTo>
                    <a:pt x="461352" y="386105"/>
                  </a:lnTo>
                  <a:lnTo>
                    <a:pt x="461594" y="386080"/>
                  </a:lnTo>
                  <a:lnTo>
                    <a:pt x="461632" y="386334"/>
                  </a:lnTo>
                  <a:lnTo>
                    <a:pt x="465963" y="389890"/>
                  </a:lnTo>
                  <a:lnTo>
                    <a:pt x="466890" y="387350"/>
                  </a:lnTo>
                  <a:lnTo>
                    <a:pt x="471271" y="387350"/>
                  </a:lnTo>
                  <a:lnTo>
                    <a:pt x="478015" y="388620"/>
                  </a:lnTo>
                  <a:lnTo>
                    <a:pt x="475234" y="387350"/>
                  </a:lnTo>
                  <a:lnTo>
                    <a:pt x="472452" y="386080"/>
                  </a:lnTo>
                  <a:lnTo>
                    <a:pt x="480618" y="387350"/>
                  </a:lnTo>
                  <a:lnTo>
                    <a:pt x="485228" y="388620"/>
                  </a:lnTo>
                  <a:lnTo>
                    <a:pt x="481215" y="391160"/>
                  </a:lnTo>
                  <a:lnTo>
                    <a:pt x="479729" y="391160"/>
                  </a:lnTo>
                  <a:lnTo>
                    <a:pt x="484568" y="394970"/>
                  </a:lnTo>
                  <a:lnTo>
                    <a:pt x="490791" y="392430"/>
                  </a:lnTo>
                  <a:lnTo>
                    <a:pt x="491096" y="392493"/>
                  </a:lnTo>
                  <a:lnTo>
                    <a:pt x="496506" y="393700"/>
                  </a:lnTo>
                  <a:lnTo>
                    <a:pt x="496023" y="394398"/>
                  </a:lnTo>
                  <a:lnTo>
                    <a:pt x="491832" y="393700"/>
                  </a:lnTo>
                  <a:lnTo>
                    <a:pt x="491147" y="392506"/>
                  </a:lnTo>
                  <a:lnTo>
                    <a:pt x="491045" y="394970"/>
                  </a:lnTo>
                  <a:lnTo>
                    <a:pt x="495630" y="394970"/>
                  </a:lnTo>
                  <a:lnTo>
                    <a:pt x="493903" y="397510"/>
                  </a:lnTo>
                  <a:lnTo>
                    <a:pt x="498779" y="395198"/>
                  </a:lnTo>
                  <a:lnTo>
                    <a:pt x="500595" y="396240"/>
                  </a:lnTo>
                  <a:lnTo>
                    <a:pt x="498868" y="398780"/>
                  </a:lnTo>
                  <a:lnTo>
                    <a:pt x="501675" y="400050"/>
                  </a:lnTo>
                  <a:lnTo>
                    <a:pt x="510197" y="398780"/>
                  </a:lnTo>
                  <a:lnTo>
                    <a:pt x="510222" y="397510"/>
                  </a:lnTo>
                  <a:lnTo>
                    <a:pt x="520547" y="401320"/>
                  </a:lnTo>
                  <a:lnTo>
                    <a:pt x="532244" y="402590"/>
                  </a:lnTo>
                  <a:lnTo>
                    <a:pt x="542772" y="403860"/>
                  </a:lnTo>
                  <a:lnTo>
                    <a:pt x="546277" y="403860"/>
                  </a:lnTo>
                  <a:lnTo>
                    <a:pt x="544880" y="405130"/>
                  </a:lnTo>
                  <a:lnTo>
                    <a:pt x="551065" y="405130"/>
                  </a:lnTo>
                  <a:lnTo>
                    <a:pt x="555840" y="403860"/>
                  </a:lnTo>
                  <a:lnTo>
                    <a:pt x="555853" y="405130"/>
                  </a:lnTo>
                  <a:lnTo>
                    <a:pt x="559803" y="405130"/>
                  </a:lnTo>
                  <a:lnTo>
                    <a:pt x="558977" y="407670"/>
                  </a:lnTo>
                  <a:lnTo>
                    <a:pt x="564692" y="408940"/>
                  </a:lnTo>
                  <a:lnTo>
                    <a:pt x="564692" y="410210"/>
                  </a:lnTo>
                  <a:lnTo>
                    <a:pt x="565861" y="406895"/>
                  </a:lnTo>
                  <a:lnTo>
                    <a:pt x="572008" y="408940"/>
                  </a:lnTo>
                  <a:lnTo>
                    <a:pt x="580783" y="410210"/>
                  </a:lnTo>
                  <a:lnTo>
                    <a:pt x="589965" y="410210"/>
                  </a:lnTo>
                  <a:lnTo>
                    <a:pt x="597052" y="412216"/>
                  </a:lnTo>
                  <a:lnTo>
                    <a:pt x="595172" y="414299"/>
                  </a:lnTo>
                  <a:lnTo>
                    <a:pt x="600697" y="415290"/>
                  </a:lnTo>
                  <a:lnTo>
                    <a:pt x="607618" y="415290"/>
                  </a:lnTo>
                  <a:lnTo>
                    <a:pt x="621131" y="412750"/>
                  </a:lnTo>
                  <a:lnTo>
                    <a:pt x="620077" y="414020"/>
                  </a:lnTo>
                  <a:lnTo>
                    <a:pt x="620141" y="415290"/>
                  </a:lnTo>
                  <a:lnTo>
                    <a:pt x="617918" y="415290"/>
                  </a:lnTo>
                  <a:lnTo>
                    <a:pt x="624166" y="416560"/>
                  </a:lnTo>
                  <a:lnTo>
                    <a:pt x="631507" y="416560"/>
                  </a:lnTo>
                  <a:lnTo>
                    <a:pt x="632980" y="415988"/>
                  </a:lnTo>
                  <a:lnTo>
                    <a:pt x="631431" y="415290"/>
                  </a:lnTo>
                  <a:lnTo>
                    <a:pt x="627316" y="412750"/>
                  </a:lnTo>
                  <a:lnTo>
                    <a:pt x="635685" y="411480"/>
                  </a:lnTo>
                  <a:lnTo>
                    <a:pt x="639724" y="412750"/>
                  </a:lnTo>
                  <a:lnTo>
                    <a:pt x="645960" y="414020"/>
                  </a:lnTo>
                  <a:lnTo>
                    <a:pt x="646430" y="412750"/>
                  </a:lnTo>
                  <a:lnTo>
                    <a:pt x="652653" y="414020"/>
                  </a:lnTo>
                  <a:lnTo>
                    <a:pt x="656183" y="415290"/>
                  </a:lnTo>
                  <a:lnTo>
                    <a:pt x="649312" y="414020"/>
                  </a:lnTo>
                  <a:lnTo>
                    <a:pt x="650557" y="415290"/>
                  </a:lnTo>
                  <a:lnTo>
                    <a:pt x="651421" y="420370"/>
                  </a:lnTo>
                  <a:lnTo>
                    <a:pt x="669455" y="420370"/>
                  </a:lnTo>
                  <a:lnTo>
                    <a:pt x="669340" y="419100"/>
                  </a:lnTo>
                  <a:lnTo>
                    <a:pt x="674230" y="417830"/>
                  </a:lnTo>
                  <a:lnTo>
                    <a:pt x="671652" y="421640"/>
                  </a:lnTo>
                  <a:lnTo>
                    <a:pt x="674166" y="421640"/>
                  </a:lnTo>
                  <a:lnTo>
                    <a:pt x="678129" y="419100"/>
                  </a:lnTo>
                  <a:lnTo>
                    <a:pt x="680821" y="417830"/>
                  </a:lnTo>
                  <a:lnTo>
                    <a:pt x="683526" y="416560"/>
                  </a:lnTo>
                  <a:lnTo>
                    <a:pt x="687489" y="415823"/>
                  </a:lnTo>
                  <a:lnTo>
                    <a:pt x="691489" y="419100"/>
                  </a:lnTo>
                  <a:lnTo>
                    <a:pt x="685977" y="420370"/>
                  </a:lnTo>
                  <a:lnTo>
                    <a:pt x="690092" y="420370"/>
                  </a:lnTo>
                  <a:lnTo>
                    <a:pt x="699287" y="419100"/>
                  </a:lnTo>
                  <a:lnTo>
                    <a:pt x="708545" y="416560"/>
                  </a:lnTo>
                  <a:lnTo>
                    <a:pt x="715543" y="415290"/>
                  </a:lnTo>
                  <a:lnTo>
                    <a:pt x="716610" y="416560"/>
                  </a:lnTo>
                  <a:lnTo>
                    <a:pt x="723493" y="416560"/>
                  </a:lnTo>
                  <a:lnTo>
                    <a:pt x="727024" y="417830"/>
                  </a:lnTo>
                  <a:lnTo>
                    <a:pt x="728586" y="419100"/>
                  </a:lnTo>
                  <a:lnTo>
                    <a:pt x="726909" y="419100"/>
                  </a:lnTo>
                  <a:lnTo>
                    <a:pt x="727443" y="420370"/>
                  </a:lnTo>
                  <a:lnTo>
                    <a:pt x="727824" y="421640"/>
                  </a:lnTo>
                  <a:lnTo>
                    <a:pt x="728040" y="424180"/>
                  </a:lnTo>
                  <a:lnTo>
                    <a:pt x="723620" y="419100"/>
                  </a:lnTo>
                  <a:lnTo>
                    <a:pt x="721029" y="425450"/>
                  </a:lnTo>
                  <a:lnTo>
                    <a:pt x="754938" y="425450"/>
                  </a:lnTo>
                  <a:close/>
                </a:path>
                <a:path w="756284" h="614680">
                  <a:moveTo>
                    <a:pt x="755738" y="430530"/>
                  </a:moveTo>
                  <a:lnTo>
                    <a:pt x="755142" y="426720"/>
                  </a:lnTo>
                  <a:lnTo>
                    <a:pt x="720521" y="426720"/>
                  </a:lnTo>
                  <a:lnTo>
                    <a:pt x="717867" y="426720"/>
                  </a:lnTo>
                  <a:lnTo>
                    <a:pt x="721118" y="429260"/>
                  </a:lnTo>
                  <a:lnTo>
                    <a:pt x="720051" y="434340"/>
                  </a:lnTo>
                  <a:lnTo>
                    <a:pt x="718464" y="438150"/>
                  </a:lnTo>
                  <a:lnTo>
                    <a:pt x="714895" y="441960"/>
                  </a:lnTo>
                  <a:lnTo>
                    <a:pt x="711174" y="443230"/>
                  </a:lnTo>
                  <a:lnTo>
                    <a:pt x="716572" y="443230"/>
                  </a:lnTo>
                  <a:lnTo>
                    <a:pt x="715556" y="444500"/>
                  </a:lnTo>
                  <a:lnTo>
                    <a:pt x="713232" y="447040"/>
                  </a:lnTo>
                  <a:lnTo>
                    <a:pt x="714717" y="449580"/>
                  </a:lnTo>
                  <a:lnTo>
                    <a:pt x="707694" y="454660"/>
                  </a:lnTo>
                  <a:lnTo>
                    <a:pt x="705535" y="450850"/>
                  </a:lnTo>
                  <a:lnTo>
                    <a:pt x="701433" y="452120"/>
                  </a:lnTo>
                  <a:lnTo>
                    <a:pt x="696087" y="457200"/>
                  </a:lnTo>
                  <a:lnTo>
                    <a:pt x="687006" y="459740"/>
                  </a:lnTo>
                  <a:lnTo>
                    <a:pt x="680212" y="464820"/>
                  </a:lnTo>
                  <a:lnTo>
                    <a:pt x="679831" y="463677"/>
                  </a:lnTo>
                  <a:lnTo>
                    <a:pt x="674331" y="467360"/>
                  </a:lnTo>
                  <a:lnTo>
                    <a:pt x="667473" y="471170"/>
                  </a:lnTo>
                  <a:lnTo>
                    <a:pt x="660755" y="476250"/>
                  </a:lnTo>
                  <a:lnTo>
                    <a:pt x="655472" y="481330"/>
                  </a:lnTo>
                  <a:lnTo>
                    <a:pt x="655408" y="480060"/>
                  </a:lnTo>
                  <a:lnTo>
                    <a:pt x="654342" y="478790"/>
                  </a:lnTo>
                  <a:lnTo>
                    <a:pt x="655942" y="477520"/>
                  </a:lnTo>
                  <a:lnTo>
                    <a:pt x="652284" y="480060"/>
                  </a:lnTo>
                  <a:lnTo>
                    <a:pt x="651256" y="483870"/>
                  </a:lnTo>
                  <a:lnTo>
                    <a:pt x="646607" y="485140"/>
                  </a:lnTo>
                  <a:lnTo>
                    <a:pt x="647788" y="482600"/>
                  </a:lnTo>
                  <a:lnTo>
                    <a:pt x="642950" y="487680"/>
                  </a:lnTo>
                  <a:lnTo>
                    <a:pt x="635787" y="486410"/>
                  </a:lnTo>
                  <a:lnTo>
                    <a:pt x="630643" y="492760"/>
                  </a:lnTo>
                  <a:lnTo>
                    <a:pt x="629894" y="491490"/>
                  </a:lnTo>
                  <a:lnTo>
                    <a:pt x="631202" y="490220"/>
                  </a:lnTo>
                  <a:lnTo>
                    <a:pt x="631850" y="488950"/>
                  </a:lnTo>
                  <a:lnTo>
                    <a:pt x="626211" y="492760"/>
                  </a:lnTo>
                  <a:lnTo>
                    <a:pt x="619226" y="496570"/>
                  </a:lnTo>
                  <a:lnTo>
                    <a:pt x="615289" y="500380"/>
                  </a:lnTo>
                  <a:lnTo>
                    <a:pt x="613892" y="500380"/>
                  </a:lnTo>
                  <a:lnTo>
                    <a:pt x="614197" y="499110"/>
                  </a:lnTo>
                  <a:lnTo>
                    <a:pt x="616165" y="496570"/>
                  </a:lnTo>
                  <a:lnTo>
                    <a:pt x="609434" y="497840"/>
                  </a:lnTo>
                  <a:lnTo>
                    <a:pt x="611251" y="502920"/>
                  </a:lnTo>
                  <a:lnTo>
                    <a:pt x="605167" y="504190"/>
                  </a:lnTo>
                  <a:lnTo>
                    <a:pt x="600722" y="504190"/>
                  </a:lnTo>
                  <a:lnTo>
                    <a:pt x="598741" y="506730"/>
                  </a:lnTo>
                  <a:lnTo>
                    <a:pt x="587540" y="511810"/>
                  </a:lnTo>
                  <a:lnTo>
                    <a:pt x="579742" y="511810"/>
                  </a:lnTo>
                  <a:lnTo>
                    <a:pt x="509841" y="538480"/>
                  </a:lnTo>
                  <a:lnTo>
                    <a:pt x="486854" y="548640"/>
                  </a:lnTo>
                  <a:lnTo>
                    <a:pt x="480682" y="546252"/>
                  </a:lnTo>
                  <a:lnTo>
                    <a:pt x="474954" y="548640"/>
                  </a:lnTo>
                  <a:lnTo>
                    <a:pt x="474395" y="547370"/>
                  </a:lnTo>
                  <a:lnTo>
                    <a:pt x="470535" y="549910"/>
                  </a:lnTo>
                  <a:lnTo>
                    <a:pt x="467563" y="548640"/>
                  </a:lnTo>
                  <a:lnTo>
                    <a:pt x="463486" y="551180"/>
                  </a:lnTo>
                  <a:lnTo>
                    <a:pt x="463905" y="551180"/>
                  </a:lnTo>
                  <a:lnTo>
                    <a:pt x="459892" y="554990"/>
                  </a:lnTo>
                  <a:lnTo>
                    <a:pt x="452170" y="549910"/>
                  </a:lnTo>
                  <a:lnTo>
                    <a:pt x="450989" y="554990"/>
                  </a:lnTo>
                  <a:lnTo>
                    <a:pt x="446659" y="553720"/>
                  </a:lnTo>
                  <a:lnTo>
                    <a:pt x="444030" y="557530"/>
                  </a:lnTo>
                  <a:lnTo>
                    <a:pt x="534809" y="557530"/>
                  </a:lnTo>
                  <a:lnTo>
                    <a:pt x="542747" y="554990"/>
                  </a:lnTo>
                  <a:lnTo>
                    <a:pt x="558457" y="549910"/>
                  </a:lnTo>
                  <a:lnTo>
                    <a:pt x="562343" y="548640"/>
                  </a:lnTo>
                  <a:lnTo>
                    <a:pt x="574001" y="544830"/>
                  </a:lnTo>
                  <a:lnTo>
                    <a:pt x="596900" y="535940"/>
                  </a:lnTo>
                  <a:lnTo>
                    <a:pt x="652665" y="510540"/>
                  </a:lnTo>
                  <a:lnTo>
                    <a:pt x="663651" y="504190"/>
                  </a:lnTo>
                  <a:lnTo>
                    <a:pt x="671842" y="500380"/>
                  </a:lnTo>
                  <a:lnTo>
                    <a:pt x="685495" y="494030"/>
                  </a:lnTo>
                  <a:lnTo>
                    <a:pt x="687311" y="492760"/>
                  </a:lnTo>
                  <a:lnTo>
                    <a:pt x="690956" y="490220"/>
                  </a:lnTo>
                  <a:lnTo>
                    <a:pt x="695756" y="487680"/>
                  </a:lnTo>
                  <a:lnTo>
                    <a:pt x="700570" y="485140"/>
                  </a:lnTo>
                  <a:lnTo>
                    <a:pt x="707796" y="481330"/>
                  </a:lnTo>
                  <a:lnTo>
                    <a:pt x="717423" y="476250"/>
                  </a:lnTo>
                  <a:lnTo>
                    <a:pt x="734402" y="464820"/>
                  </a:lnTo>
                  <a:lnTo>
                    <a:pt x="742823" y="459740"/>
                  </a:lnTo>
                  <a:lnTo>
                    <a:pt x="744296" y="458470"/>
                  </a:lnTo>
                  <a:lnTo>
                    <a:pt x="745134" y="455930"/>
                  </a:lnTo>
                  <a:lnTo>
                    <a:pt x="746328" y="454660"/>
                  </a:lnTo>
                  <a:lnTo>
                    <a:pt x="752970" y="444500"/>
                  </a:lnTo>
                  <a:lnTo>
                    <a:pt x="754507" y="440690"/>
                  </a:lnTo>
                  <a:lnTo>
                    <a:pt x="755650" y="435610"/>
                  </a:lnTo>
                  <a:lnTo>
                    <a:pt x="755738" y="430530"/>
                  </a:lnTo>
                  <a:close/>
                </a:path>
              </a:pathLst>
            </a:custGeom>
            <a:solidFill>
              <a:srgbClr val="000000"/>
            </a:solidFill>
          </p:spPr>
          <p:txBody>
            <a:bodyPr wrap="square" lIns="0" tIns="0" rIns="0" bIns="0" rtlCol="0"/>
            <a:lstStyle/>
            <a:p>
              <a:endParaRPr/>
            </a:p>
          </p:txBody>
        </p:sp>
        <p:sp>
          <p:nvSpPr>
            <p:cNvPr id="52" name="object 52"/>
            <p:cNvSpPr/>
            <p:nvPr/>
          </p:nvSpPr>
          <p:spPr>
            <a:xfrm>
              <a:off x="6235268" y="2208463"/>
              <a:ext cx="190500" cy="198120"/>
            </a:xfrm>
            <a:custGeom>
              <a:avLst/>
              <a:gdLst/>
              <a:ahLst/>
              <a:cxnLst/>
              <a:rect l="l" t="t" r="r" b="b"/>
              <a:pathLst>
                <a:path w="190500" h="198119">
                  <a:moveTo>
                    <a:pt x="77802" y="0"/>
                  </a:moveTo>
                  <a:lnTo>
                    <a:pt x="29635" y="15019"/>
                  </a:lnTo>
                  <a:lnTo>
                    <a:pt x="6068" y="45492"/>
                  </a:lnTo>
                  <a:lnTo>
                    <a:pt x="0" y="69045"/>
                  </a:lnTo>
                  <a:lnTo>
                    <a:pt x="1216" y="98851"/>
                  </a:lnTo>
                  <a:lnTo>
                    <a:pt x="28108" y="154916"/>
                  </a:lnTo>
                  <a:lnTo>
                    <a:pt x="71297" y="188404"/>
                  </a:lnTo>
                  <a:lnTo>
                    <a:pt x="112214" y="198072"/>
                  </a:lnTo>
                  <a:lnTo>
                    <a:pt x="132219" y="196032"/>
                  </a:lnTo>
                  <a:lnTo>
                    <a:pt x="171562" y="172572"/>
                  </a:lnTo>
                  <a:lnTo>
                    <a:pt x="188710" y="137216"/>
                  </a:lnTo>
                  <a:lnTo>
                    <a:pt x="190030" y="129039"/>
                  </a:lnTo>
                  <a:lnTo>
                    <a:pt x="188788" y="99221"/>
                  </a:lnTo>
                  <a:lnTo>
                    <a:pt x="161881" y="43170"/>
                  </a:lnTo>
                  <a:lnTo>
                    <a:pt x="118698" y="9698"/>
                  </a:lnTo>
                  <a:lnTo>
                    <a:pt x="77802" y="0"/>
                  </a:lnTo>
                  <a:close/>
                </a:path>
              </a:pathLst>
            </a:custGeom>
            <a:solidFill>
              <a:srgbClr val="FFFFFF"/>
            </a:solidFill>
          </p:spPr>
          <p:txBody>
            <a:bodyPr wrap="square" lIns="0" tIns="0" rIns="0" bIns="0" rtlCol="0"/>
            <a:lstStyle/>
            <a:p>
              <a:endParaRPr/>
            </a:p>
          </p:txBody>
        </p:sp>
        <p:sp>
          <p:nvSpPr>
            <p:cNvPr id="53" name="object 53"/>
            <p:cNvSpPr/>
            <p:nvPr/>
          </p:nvSpPr>
          <p:spPr>
            <a:xfrm>
              <a:off x="6214033" y="2183332"/>
              <a:ext cx="230504" cy="237490"/>
            </a:xfrm>
            <a:custGeom>
              <a:avLst/>
              <a:gdLst/>
              <a:ahLst/>
              <a:cxnLst/>
              <a:rect l="l" t="t" r="r" b="b"/>
              <a:pathLst>
                <a:path w="230504" h="237489">
                  <a:moveTo>
                    <a:pt x="2120" y="113842"/>
                  </a:moveTo>
                  <a:lnTo>
                    <a:pt x="1219" y="113030"/>
                  </a:lnTo>
                  <a:lnTo>
                    <a:pt x="1917" y="114300"/>
                  </a:lnTo>
                  <a:lnTo>
                    <a:pt x="2120" y="113842"/>
                  </a:lnTo>
                  <a:close/>
                </a:path>
                <a:path w="230504" h="237489">
                  <a:moveTo>
                    <a:pt x="35534" y="116344"/>
                  </a:moveTo>
                  <a:lnTo>
                    <a:pt x="34556" y="115519"/>
                  </a:lnTo>
                  <a:lnTo>
                    <a:pt x="33794" y="116446"/>
                  </a:lnTo>
                  <a:lnTo>
                    <a:pt x="35534" y="116344"/>
                  </a:lnTo>
                  <a:close/>
                </a:path>
                <a:path w="230504" h="237489">
                  <a:moveTo>
                    <a:pt x="36944" y="81280"/>
                  </a:moveTo>
                  <a:lnTo>
                    <a:pt x="36728" y="81140"/>
                  </a:lnTo>
                  <a:lnTo>
                    <a:pt x="36410" y="81280"/>
                  </a:lnTo>
                  <a:lnTo>
                    <a:pt x="36944" y="81280"/>
                  </a:lnTo>
                  <a:close/>
                </a:path>
                <a:path w="230504" h="237489">
                  <a:moveTo>
                    <a:pt x="37477" y="86360"/>
                  </a:moveTo>
                  <a:lnTo>
                    <a:pt x="35204" y="85090"/>
                  </a:lnTo>
                  <a:lnTo>
                    <a:pt x="35585" y="85598"/>
                  </a:lnTo>
                  <a:lnTo>
                    <a:pt x="37477" y="86360"/>
                  </a:lnTo>
                  <a:close/>
                </a:path>
                <a:path w="230504" h="237489">
                  <a:moveTo>
                    <a:pt x="38417" y="79578"/>
                  </a:moveTo>
                  <a:lnTo>
                    <a:pt x="38087" y="78422"/>
                  </a:lnTo>
                  <a:lnTo>
                    <a:pt x="37096" y="77876"/>
                  </a:lnTo>
                  <a:lnTo>
                    <a:pt x="37020" y="78422"/>
                  </a:lnTo>
                  <a:lnTo>
                    <a:pt x="37465" y="79095"/>
                  </a:lnTo>
                  <a:lnTo>
                    <a:pt x="38417" y="79578"/>
                  </a:lnTo>
                  <a:close/>
                </a:path>
                <a:path w="230504" h="237489">
                  <a:moveTo>
                    <a:pt x="38823" y="133845"/>
                  </a:moveTo>
                  <a:lnTo>
                    <a:pt x="35572" y="135890"/>
                  </a:lnTo>
                  <a:lnTo>
                    <a:pt x="38417" y="135890"/>
                  </a:lnTo>
                  <a:lnTo>
                    <a:pt x="38442" y="134620"/>
                  </a:lnTo>
                  <a:lnTo>
                    <a:pt x="38823" y="133845"/>
                  </a:lnTo>
                  <a:close/>
                </a:path>
                <a:path w="230504" h="237489">
                  <a:moveTo>
                    <a:pt x="38912" y="81280"/>
                  </a:moveTo>
                  <a:lnTo>
                    <a:pt x="38620" y="80302"/>
                  </a:lnTo>
                  <a:lnTo>
                    <a:pt x="38341" y="80429"/>
                  </a:lnTo>
                  <a:lnTo>
                    <a:pt x="38912" y="81280"/>
                  </a:lnTo>
                  <a:close/>
                </a:path>
                <a:path w="230504" h="237489">
                  <a:moveTo>
                    <a:pt x="39065" y="133350"/>
                  </a:moveTo>
                  <a:lnTo>
                    <a:pt x="37071" y="133350"/>
                  </a:lnTo>
                  <a:lnTo>
                    <a:pt x="35598" y="134620"/>
                  </a:lnTo>
                  <a:lnTo>
                    <a:pt x="38963" y="133565"/>
                  </a:lnTo>
                  <a:lnTo>
                    <a:pt x="39065" y="133350"/>
                  </a:lnTo>
                  <a:close/>
                </a:path>
                <a:path w="230504" h="237489">
                  <a:moveTo>
                    <a:pt x="39268" y="80010"/>
                  </a:moveTo>
                  <a:lnTo>
                    <a:pt x="38417" y="79578"/>
                  </a:lnTo>
                  <a:lnTo>
                    <a:pt x="38620" y="80302"/>
                  </a:lnTo>
                  <a:lnTo>
                    <a:pt x="39268" y="80010"/>
                  </a:lnTo>
                  <a:close/>
                </a:path>
                <a:path w="230504" h="237489">
                  <a:moveTo>
                    <a:pt x="39611" y="133350"/>
                  </a:moveTo>
                  <a:lnTo>
                    <a:pt x="38963" y="133565"/>
                  </a:lnTo>
                  <a:lnTo>
                    <a:pt x="38823" y="133845"/>
                  </a:lnTo>
                  <a:lnTo>
                    <a:pt x="39611" y="133350"/>
                  </a:lnTo>
                  <a:close/>
                </a:path>
                <a:path w="230504" h="237489">
                  <a:moveTo>
                    <a:pt x="43599" y="66040"/>
                  </a:moveTo>
                  <a:lnTo>
                    <a:pt x="42811" y="65455"/>
                  </a:lnTo>
                  <a:lnTo>
                    <a:pt x="42786" y="66040"/>
                  </a:lnTo>
                  <a:lnTo>
                    <a:pt x="43599" y="66040"/>
                  </a:lnTo>
                  <a:close/>
                </a:path>
                <a:path w="230504" h="237489">
                  <a:moveTo>
                    <a:pt x="46634" y="63500"/>
                  </a:moveTo>
                  <a:lnTo>
                    <a:pt x="46139" y="62230"/>
                  </a:lnTo>
                  <a:lnTo>
                    <a:pt x="45783" y="62674"/>
                  </a:lnTo>
                  <a:lnTo>
                    <a:pt x="46634" y="63500"/>
                  </a:lnTo>
                  <a:close/>
                </a:path>
                <a:path w="230504" h="237489">
                  <a:moveTo>
                    <a:pt x="47663" y="153670"/>
                  </a:moveTo>
                  <a:lnTo>
                    <a:pt x="47078" y="153670"/>
                  </a:lnTo>
                  <a:lnTo>
                    <a:pt x="47396" y="153898"/>
                  </a:lnTo>
                  <a:lnTo>
                    <a:pt x="47663" y="153670"/>
                  </a:lnTo>
                  <a:close/>
                </a:path>
                <a:path w="230504" h="237489">
                  <a:moveTo>
                    <a:pt x="48679" y="157480"/>
                  </a:moveTo>
                  <a:lnTo>
                    <a:pt x="47942" y="157480"/>
                  </a:lnTo>
                  <a:lnTo>
                    <a:pt x="47840" y="157937"/>
                  </a:lnTo>
                  <a:lnTo>
                    <a:pt x="48679" y="157480"/>
                  </a:lnTo>
                  <a:close/>
                </a:path>
                <a:path w="230504" h="237489">
                  <a:moveTo>
                    <a:pt x="50457" y="153670"/>
                  </a:moveTo>
                  <a:lnTo>
                    <a:pt x="48920" y="154914"/>
                  </a:lnTo>
                  <a:lnTo>
                    <a:pt x="47396" y="153898"/>
                  </a:lnTo>
                  <a:lnTo>
                    <a:pt x="46139" y="154940"/>
                  </a:lnTo>
                  <a:lnTo>
                    <a:pt x="48882" y="154940"/>
                  </a:lnTo>
                  <a:lnTo>
                    <a:pt x="47320" y="156210"/>
                  </a:lnTo>
                  <a:lnTo>
                    <a:pt x="49796" y="156210"/>
                  </a:lnTo>
                  <a:lnTo>
                    <a:pt x="50457" y="153670"/>
                  </a:lnTo>
                  <a:close/>
                </a:path>
                <a:path w="230504" h="237489">
                  <a:moveTo>
                    <a:pt x="52451" y="58420"/>
                  </a:moveTo>
                  <a:lnTo>
                    <a:pt x="51015" y="56934"/>
                  </a:lnTo>
                  <a:lnTo>
                    <a:pt x="50977" y="57150"/>
                  </a:lnTo>
                  <a:lnTo>
                    <a:pt x="52451" y="58420"/>
                  </a:lnTo>
                  <a:close/>
                </a:path>
                <a:path w="230504" h="237489">
                  <a:moveTo>
                    <a:pt x="54749" y="46748"/>
                  </a:moveTo>
                  <a:lnTo>
                    <a:pt x="54368" y="45720"/>
                  </a:lnTo>
                  <a:lnTo>
                    <a:pt x="52717" y="45720"/>
                  </a:lnTo>
                  <a:lnTo>
                    <a:pt x="54749" y="46748"/>
                  </a:lnTo>
                  <a:close/>
                </a:path>
                <a:path w="230504" h="237489">
                  <a:moveTo>
                    <a:pt x="55245" y="46990"/>
                  </a:moveTo>
                  <a:lnTo>
                    <a:pt x="54749" y="46748"/>
                  </a:lnTo>
                  <a:lnTo>
                    <a:pt x="55016" y="47421"/>
                  </a:lnTo>
                  <a:lnTo>
                    <a:pt x="55245" y="46990"/>
                  </a:lnTo>
                  <a:close/>
                </a:path>
                <a:path w="230504" h="237489">
                  <a:moveTo>
                    <a:pt x="55346" y="53238"/>
                  </a:moveTo>
                  <a:lnTo>
                    <a:pt x="54800" y="52489"/>
                  </a:lnTo>
                  <a:lnTo>
                    <a:pt x="54876" y="53911"/>
                  </a:lnTo>
                  <a:lnTo>
                    <a:pt x="55346" y="53238"/>
                  </a:lnTo>
                  <a:close/>
                </a:path>
                <a:path w="230504" h="237489">
                  <a:moveTo>
                    <a:pt x="55562" y="211950"/>
                  </a:moveTo>
                  <a:lnTo>
                    <a:pt x="53759" y="210820"/>
                  </a:lnTo>
                  <a:lnTo>
                    <a:pt x="54432" y="212090"/>
                  </a:lnTo>
                  <a:lnTo>
                    <a:pt x="55486" y="212090"/>
                  </a:lnTo>
                  <a:lnTo>
                    <a:pt x="55562" y="211950"/>
                  </a:lnTo>
                  <a:close/>
                </a:path>
                <a:path w="230504" h="237489">
                  <a:moveTo>
                    <a:pt x="55714" y="53759"/>
                  </a:moveTo>
                  <a:lnTo>
                    <a:pt x="55486" y="53022"/>
                  </a:lnTo>
                  <a:lnTo>
                    <a:pt x="55346" y="53238"/>
                  </a:lnTo>
                  <a:lnTo>
                    <a:pt x="55714" y="53759"/>
                  </a:lnTo>
                  <a:close/>
                </a:path>
                <a:path w="230504" h="237489">
                  <a:moveTo>
                    <a:pt x="56692" y="54851"/>
                  </a:moveTo>
                  <a:lnTo>
                    <a:pt x="56426" y="54749"/>
                  </a:lnTo>
                  <a:lnTo>
                    <a:pt x="55714" y="53759"/>
                  </a:lnTo>
                  <a:lnTo>
                    <a:pt x="56235" y="55499"/>
                  </a:lnTo>
                  <a:lnTo>
                    <a:pt x="56692" y="54851"/>
                  </a:lnTo>
                  <a:close/>
                </a:path>
                <a:path w="230504" h="237489">
                  <a:moveTo>
                    <a:pt x="85394" y="30441"/>
                  </a:moveTo>
                  <a:lnTo>
                    <a:pt x="84632" y="26962"/>
                  </a:lnTo>
                  <a:lnTo>
                    <a:pt x="85090" y="30530"/>
                  </a:lnTo>
                  <a:lnTo>
                    <a:pt x="85394" y="30441"/>
                  </a:lnTo>
                  <a:close/>
                </a:path>
                <a:path w="230504" h="237489">
                  <a:moveTo>
                    <a:pt x="110591" y="199390"/>
                  </a:moveTo>
                  <a:lnTo>
                    <a:pt x="110159" y="198120"/>
                  </a:lnTo>
                  <a:lnTo>
                    <a:pt x="109689" y="200621"/>
                  </a:lnTo>
                  <a:lnTo>
                    <a:pt x="110591" y="199390"/>
                  </a:lnTo>
                  <a:close/>
                </a:path>
                <a:path w="230504" h="237489">
                  <a:moveTo>
                    <a:pt x="113601" y="201231"/>
                  </a:moveTo>
                  <a:lnTo>
                    <a:pt x="113538" y="200901"/>
                  </a:lnTo>
                  <a:lnTo>
                    <a:pt x="113411" y="200660"/>
                  </a:lnTo>
                  <a:lnTo>
                    <a:pt x="113017" y="200660"/>
                  </a:lnTo>
                  <a:lnTo>
                    <a:pt x="111963" y="203200"/>
                  </a:lnTo>
                  <a:lnTo>
                    <a:pt x="113601" y="201231"/>
                  </a:lnTo>
                  <a:close/>
                </a:path>
                <a:path w="230504" h="237489">
                  <a:moveTo>
                    <a:pt x="114084" y="200660"/>
                  </a:moveTo>
                  <a:lnTo>
                    <a:pt x="113792" y="201015"/>
                  </a:lnTo>
                  <a:lnTo>
                    <a:pt x="113728" y="201218"/>
                  </a:lnTo>
                  <a:lnTo>
                    <a:pt x="114084" y="200660"/>
                  </a:lnTo>
                  <a:close/>
                </a:path>
                <a:path w="230504" h="237489">
                  <a:moveTo>
                    <a:pt x="120078" y="30480"/>
                  </a:moveTo>
                  <a:lnTo>
                    <a:pt x="120027" y="30213"/>
                  </a:lnTo>
                  <a:lnTo>
                    <a:pt x="119748" y="30480"/>
                  </a:lnTo>
                  <a:lnTo>
                    <a:pt x="120078" y="30480"/>
                  </a:lnTo>
                  <a:close/>
                </a:path>
                <a:path w="230504" h="237489">
                  <a:moveTo>
                    <a:pt x="127076" y="203200"/>
                  </a:moveTo>
                  <a:lnTo>
                    <a:pt x="126860" y="200660"/>
                  </a:lnTo>
                  <a:lnTo>
                    <a:pt x="125526" y="203200"/>
                  </a:lnTo>
                  <a:lnTo>
                    <a:pt x="125222" y="198120"/>
                  </a:lnTo>
                  <a:lnTo>
                    <a:pt x="123977" y="201930"/>
                  </a:lnTo>
                  <a:lnTo>
                    <a:pt x="125095" y="203200"/>
                  </a:lnTo>
                  <a:lnTo>
                    <a:pt x="123355" y="204470"/>
                  </a:lnTo>
                  <a:lnTo>
                    <a:pt x="122720" y="207010"/>
                  </a:lnTo>
                  <a:lnTo>
                    <a:pt x="121043" y="205740"/>
                  </a:lnTo>
                  <a:lnTo>
                    <a:pt x="123342" y="204470"/>
                  </a:lnTo>
                  <a:lnTo>
                    <a:pt x="122389" y="203200"/>
                  </a:lnTo>
                  <a:lnTo>
                    <a:pt x="121602" y="203200"/>
                  </a:lnTo>
                  <a:lnTo>
                    <a:pt x="119976" y="207010"/>
                  </a:lnTo>
                  <a:lnTo>
                    <a:pt x="124218" y="207073"/>
                  </a:lnTo>
                  <a:lnTo>
                    <a:pt x="127076" y="203200"/>
                  </a:lnTo>
                  <a:close/>
                </a:path>
                <a:path w="230504" h="237489">
                  <a:moveTo>
                    <a:pt x="128739" y="205740"/>
                  </a:moveTo>
                  <a:lnTo>
                    <a:pt x="128612" y="204584"/>
                  </a:lnTo>
                  <a:lnTo>
                    <a:pt x="127965" y="205740"/>
                  </a:lnTo>
                  <a:lnTo>
                    <a:pt x="128739" y="205740"/>
                  </a:lnTo>
                  <a:close/>
                </a:path>
                <a:path w="230504" h="237489">
                  <a:moveTo>
                    <a:pt x="128739" y="201841"/>
                  </a:moveTo>
                  <a:lnTo>
                    <a:pt x="128193" y="200660"/>
                  </a:lnTo>
                  <a:lnTo>
                    <a:pt x="128612" y="204584"/>
                  </a:lnTo>
                  <a:lnTo>
                    <a:pt x="128727" y="203174"/>
                  </a:lnTo>
                  <a:lnTo>
                    <a:pt x="128739" y="201841"/>
                  </a:lnTo>
                  <a:close/>
                </a:path>
                <a:path w="230504" h="237489">
                  <a:moveTo>
                    <a:pt x="135255" y="203746"/>
                  </a:moveTo>
                  <a:lnTo>
                    <a:pt x="134835" y="201930"/>
                  </a:lnTo>
                  <a:lnTo>
                    <a:pt x="135204" y="203860"/>
                  </a:lnTo>
                  <a:close/>
                </a:path>
                <a:path w="230504" h="237489">
                  <a:moveTo>
                    <a:pt x="136347" y="203174"/>
                  </a:moveTo>
                  <a:lnTo>
                    <a:pt x="135712" y="201930"/>
                  </a:lnTo>
                  <a:lnTo>
                    <a:pt x="135686" y="205549"/>
                  </a:lnTo>
                  <a:lnTo>
                    <a:pt x="135737" y="205740"/>
                  </a:lnTo>
                  <a:lnTo>
                    <a:pt x="136347" y="203174"/>
                  </a:lnTo>
                  <a:close/>
                </a:path>
                <a:path w="230504" h="237489">
                  <a:moveTo>
                    <a:pt x="138950" y="199390"/>
                  </a:moveTo>
                  <a:lnTo>
                    <a:pt x="138747" y="200444"/>
                  </a:lnTo>
                  <a:lnTo>
                    <a:pt x="138747" y="200901"/>
                  </a:lnTo>
                  <a:lnTo>
                    <a:pt x="138849" y="201434"/>
                  </a:lnTo>
                  <a:lnTo>
                    <a:pt x="138950" y="199390"/>
                  </a:lnTo>
                  <a:close/>
                </a:path>
                <a:path w="230504" h="237489">
                  <a:moveTo>
                    <a:pt x="144259" y="199390"/>
                  </a:moveTo>
                  <a:lnTo>
                    <a:pt x="143903" y="200660"/>
                  </a:lnTo>
                  <a:lnTo>
                    <a:pt x="143789" y="201930"/>
                  </a:lnTo>
                  <a:lnTo>
                    <a:pt x="144259" y="199390"/>
                  </a:lnTo>
                  <a:close/>
                </a:path>
                <a:path w="230504" h="237489">
                  <a:moveTo>
                    <a:pt x="145694" y="201968"/>
                  </a:moveTo>
                  <a:lnTo>
                    <a:pt x="145122" y="199834"/>
                  </a:lnTo>
                  <a:lnTo>
                    <a:pt x="144792" y="200063"/>
                  </a:lnTo>
                  <a:lnTo>
                    <a:pt x="144513" y="201383"/>
                  </a:lnTo>
                  <a:lnTo>
                    <a:pt x="145084" y="202133"/>
                  </a:lnTo>
                  <a:lnTo>
                    <a:pt x="145288" y="201612"/>
                  </a:lnTo>
                  <a:lnTo>
                    <a:pt x="145427" y="201891"/>
                  </a:lnTo>
                  <a:lnTo>
                    <a:pt x="145694" y="201968"/>
                  </a:lnTo>
                  <a:close/>
                </a:path>
                <a:path w="230504" h="237489">
                  <a:moveTo>
                    <a:pt x="147066" y="200444"/>
                  </a:moveTo>
                  <a:lnTo>
                    <a:pt x="146596" y="199390"/>
                  </a:lnTo>
                  <a:lnTo>
                    <a:pt x="146024" y="200660"/>
                  </a:lnTo>
                  <a:lnTo>
                    <a:pt x="146926" y="200660"/>
                  </a:lnTo>
                  <a:lnTo>
                    <a:pt x="147066" y="200444"/>
                  </a:lnTo>
                  <a:close/>
                </a:path>
                <a:path w="230504" h="237489">
                  <a:moveTo>
                    <a:pt x="147269" y="200901"/>
                  </a:moveTo>
                  <a:lnTo>
                    <a:pt x="147066" y="200444"/>
                  </a:lnTo>
                  <a:lnTo>
                    <a:pt x="147002" y="200723"/>
                  </a:lnTo>
                  <a:lnTo>
                    <a:pt x="147269" y="200901"/>
                  </a:lnTo>
                  <a:close/>
                </a:path>
                <a:path w="230504" h="237489">
                  <a:moveTo>
                    <a:pt x="147447" y="201015"/>
                  </a:moveTo>
                  <a:lnTo>
                    <a:pt x="147269" y="200901"/>
                  </a:lnTo>
                  <a:lnTo>
                    <a:pt x="147434" y="201231"/>
                  </a:lnTo>
                  <a:lnTo>
                    <a:pt x="147447" y="201015"/>
                  </a:lnTo>
                  <a:close/>
                </a:path>
                <a:path w="230504" h="237489">
                  <a:moveTo>
                    <a:pt x="150063" y="44246"/>
                  </a:moveTo>
                  <a:lnTo>
                    <a:pt x="149428" y="43180"/>
                  </a:lnTo>
                  <a:lnTo>
                    <a:pt x="148678" y="46990"/>
                  </a:lnTo>
                  <a:lnTo>
                    <a:pt x="150063" y="44246"/>
                  </a:lnTo>
                  <a:close/>
                </a:path>
                <a:path w="230504" h="237489">
                  <a:moveTo>
                    <a:pt x="150609" y="43180"/>
                  </a:moveTo>
                  <a:lnTo>
                    <a:pt x="150063" y="44246"/>
                  </a:lnTo>
                  <a:lnTo>
                    <a:pt x="150583" y="45123"/>
                  </a:lnTo>
                  <a:lnTo>
                    <a:pt x="150609" y="43180"/>
                  </a:lnTo>
                  <a:close/>
                </a:path>
                <a:path w="230504" h="237489">
                  <a:moveTo>
                    <a:pt x="151066" y="45935"/>
                  </a:moveTo>
                  <a:lnTo>
                    <a:pt x="150583" y="45123"/>
                  </a:lnTo>
                  <a:lnTo>
                    <a:pt x="150583" y="45720"/>
                  </a:lnTo>
                  <a:lnTo>
                    <a:pt x="151066" y="45935"/>
                  </a:lnTo>
                  <a:close/>
                </a:path>
                <a:path w="230504" h="237489">
                  <a:moveTo>
                    <a:pt x="151866" y="46253"/>
                  </a:moveTo>
                  <a:lnTo>
                    <a:pt x="151066" y="45935"/>
                  </a:lnTo>
                  <a:lnTo>
                    <a:pt x="151714" y="46990"/>
                  </a:lnTo>
                  <a:lnTo>
                    <a:pt x="151866" y="46253"/>
                  </a:lnTo>
                  <a:close/>
                </a:path>
                <a:path w="230504" h="237489">
                  <a:moveTo>
                    <a:pt x="152133" y="197700"/>
                  </a:moveTo>
                  <a:lnTo>
                    <a:pt x="151638" y="195122"/>
                  </a:lnTo>
                  <a:lnTo>
                    <a:pt x="151371" y="199034"/>
                  </a:lnTo>
                  <a:lnTo>
                    <a:pt x="150609" y="197789"/>
                  </a:lnTo>
                  <a:lnTo>
                    <a:pt x="151472" y="199618"/>
                  </a:lnTo>
                  <a:lnTo>
                    <a:pt x="151828" y="197929"/>
                  </a:lnTo>
                  <a:lnTo>
                    <a:pt x="152133" y="197700"/>
                  </a:lnTo>
                  <a:close/>
                </a:path>
                <a:path w="230504" h="237489">
                  <a:moveTo>
                    <a:pt x="157784" y="199390"/>
                  </a:moveTo>
                  <a:lnTo>
                    <a:pt x="157657" y="198120"/>
                  </a:lnTo>
                  <a:lnTo>
                    <a:pt x="157340" y="197535"/>
                  </a:lnTo>
                  <a:lnTo>
                    <a:pt x="156794" y="199390"/>
                  </a:lnTo>
                  <a:lnTo>
                    <a:pt x="157784" y="199390"/>
                  </a:lnTo>
                  <a:close/>
                </a:path>
                <a:path w="230504" h="237489">
                  <a:moveTo>
                    <a:pt x="163499" y="195580"/>
                  </a:moveTo>
                  <a:lnTo>
                    <a:pt x="161251" y="194310"/>
                  </a:lnTo>
                  <a:lnTo>
                    <a:pt x="162013" y="195580"/>
                  </a:lnTo>
                  <a:lnTo>
                    <a:pt x="163499" y="195580"/>
                  </a:lnTo>
                  <a:close/>
                </a:path>
                <a:path w="230504" h="237489">
                  <a:moveTo>
                    <a:pt x="166573" y="192011"/>
                  </a:moveTo>
                  <a:lnTo>
                    <a:pt x="166230" y="191211"/>
                  </a:lnTo>
                  <a:lnTo>
                    <a:pt x="166154" y="190677"/>
                  </a:lnTo>
                  <a:lnTo>
                    <a:pt x="165595" y="189941"/>
                  </a:lnTo>
                  <a:lnTo>
                    <a:pt x="164934" y="190347"/>
                  </a:lnTo>
                  <a:lnTo>
                    <a:pt x="165252" y="191135"/>
                  </a:lnTo>
                  <a:lnTo>
                    <a:pt x="166573" y="192011"/>
                  </a:lnTo>
                  <a:close/>
                </a:path>
                <a:path w="230504" h="237489">
                  <a:moveTo>
                    <a:pt x="167106" y="195859"/>
                  </a:moveTo>
                  <a:lnTo>
                    <a:pt x="167055" y="195300"/>
                  </a:lnTo>
                  <a:lnTo>
                    <a:pt x="166281" y="194602"/>
                  </a:lnTo>
                  <a:lnTo>
                    <a:pt x="167106" y="195859"/>
                  </a:lnTo>
                  <a:close/>
                </a:path>
                <a:path w="230504" h="237489">
                  <a:moveTo>
                    <a:pt x="170319" y="197421"/>
                  </a:moveTo>
                  <a:lnTo>
                    <a:pt x="170307" y="196850"/>
                  </a:lnTo>
                  <a:lnTo>
                    <a:pt x="170103" y="196850"/>
                  </a:lnTo>
                  <a:lnTo>
                    <a:pt x="170319" y="197421"/>
                  </a:lnTo>
                  <a:close/>
                </a:path>
                <a:path w="230504" h="237489">
                  <a:moveTo>
                    <a:pt x="170802" y="192265"/>
                  </a:moveTo>
                  <a:lnTo>
                    <a:pt x="169722" y="190500"/>
                  </a:lnTo>
                  <a:lnTo>
                    <a:pt x="168935" y="191770"/>
                  </a:lnTo>
                  <a:lnTo>
                    <a:pt x="169735" y="193040"/>
                  </a:lnTo>
                  <a:lnTo>
                    <a:pt x="168338" y="195554"/>
                  </a:lnTo>
                  <a:lnTo>
                    <a:pt x="166916" y="193078"/>
                  </a:lnTo>
                  <a:lnTo>
                    <a:pt x="167055" y="195300"/>
                  </a:lnTo>
                  <a:lnTo>
                    <a:pt x="167894" y="195999"/>
                  </a:lnTo>
                  <a:lnTo>
                    <a:pt x="168389" y="195656"/>
                  </a:lnTo>
                  <a:lnTo>
                    <a:pt x="169494" y="196850"/>
                  </a:lnTo>
                  <a:lnTo>
                    <a:pt x="170103" y="196850"/>
                  </a:lnTo>
                  <a:lnTo>
                    <a:pt x="169087" y="194310"/>
                  </a:lnTo>
                  <a:lnTo>
                    <a:pt x="170802" y="192265"/>
                  </a:lnTo>
                  <a:close/>
                </a:path>
                <a:path w="230504" h="237489">
                  <a:moveTo>
                    <a:pt x="170992" y="203200"/>
                  </a:moveTo>
                  <a:lnTo>
                    <a:pt x="170395" y="199288"/>
                  </a:lnTo>
                  <a:lnTo>
                    <a:pt x="168783" y="198120"/>
                  </a:lnTo>
                  <a:lnTo>
                    <a:pt x="170992" y="203200"/>
                  </a:lnTo>
                  <a:close/>
                </a:path>
                <a:path w="230504" h="237489">
                  <a:moveTo>
                    <a:pt x="172085" y="194310"/>
                  </a:moveTo>
                  <a:lnTo>
                    <a:pt x="171970" y="192227"/>
                  </a:lnTo>
                  <a:lnTo>
                    <a:pt x="171221" y="191770"/>
                  </a:lnTo>
                  <a:lnTo>
                    <a:pt x="170802" y="192265"/>
                  </a:lnTo>
                  <a:lnTo>
                    <a:pt x="172085" y="194310"/>
                  </a:lnTo>
                  <a:close/>
                </a:path>
                <a:path w="230504" h="237489">
                  <a:moveTo>
                    <a:pt x="173329" y="193040"/>
                  </a:moveTo>
                  <a:lnTo>
                    <a:pt x="171818" y="189230"/>
                  </a:lnTo>
                  <a:lnTo>
                    <a:pt x="171945" y="191770"/>
                  </a:lnTo>
                  <a:lnTo>
                    <a:pt x="172021" y="192265"/>
                  </a:lnTo>
                  <a:lnTo>
                    <a:pt x="173329" y="193040"/>
                  </a:lnTo>
                  <a:close/>
                </a:path>
                <a:path w="230504" h="237489">
                  <a:moveTo>
                    <a:pt x="173977" y="201841"/>
                  </a:moveTo>
                  <a:lnTo>
                    <a:pt x="170611" y="198120"/>
                  </a:lnTo>
                  <a:lnTo>
                    <a:pt x="170319" y="197421"/>
                  </a:lnTo>
                  <a:lnTo>
                    <a:pt x="170395" y="199288"/>
                  </a:lnTo>
                  <a:lnTo>
                    <a:pt x="173951" y="201853"/>
                  </a:lnTo>
                  <a:close/>
                </a:path>
                <a:path w="230504" h="237489">
                  <a:moveTo>
                    <a:pt x="176898" y="191617"/>
                  </a:moveTo>
                  <a:lnTo>
                    <a:pt x="176771" y="190068"/>
                  </a:lnTo>
                  <a:lnTo>
                    <a:pt x="176669" y="188633"/>
                  </a:lnTo>
                  <a:lnTo>
                    <a:pt x="176110" y="189484"/>
                  </a:lnTo>
                  <a:lnTo>
                    <a:pt x="175818" y="191706"/>
                  </a:lnTo>
                  <a:lnTo>
                    <a:pt x="176885" y="193090"/>
                  </a:lnTo>
                  <a:lnTo>
                    <a:pt x="176898" y="191617"/>
                  </a:lnTo>
                  <a:close/>
                </a:path>
                <a:path w="230504" h="237489">
                  <a:moveTo>
                    <a:pt x="182105" y="189318"/>
                  </a:moveTo>
                  <a:lnTo>
                    <a:pt x="179781" y="187960"/>
                  </a:lnTo>
                  <a:lnTo>
                    <a:pt x="179806" y="187375"/>
                  </a:lnTo>
                  <a:lnTo>
                    <a:pt x="176974" y="185420"/>
                  </a:lnTo>
                  <a:lnTo>
                    <a:pt x="178333" y="187960"/>
                  </a:lnTo>
                  <a:lnTo>
                    <a:pt x="177368" y="186690"/>
                  </a:lnTo>
                  <a:lnTo>
                    <a:pt x="176530" y="185420"/>
                  </a:lnTo>
                  <a:lnTo>
                    <a:pt x="175818" y="185420"/>
                  </a:lnTo>
                  <a:lnTo>
                    <a:pt x="176999" y="187960"/>
                  </a:lnTo>
                  <a:lnTo>
                    <a:pt x="180174" y="189230"/>
                  </a:lnTo>
                  <a:lnTo>
                    <a:pt x="181851" y="189230"/>
                  </a:lnTo>
                  <a:lnTo>
                    <a:pt x="182105" y="189318"/>
                  </a:lnTo>
                  <a:close/>
                </a:path>
                <a:path w="230504" h="237489">
                  <a:moveTo>
                    <a:pt x="182524" y="189230"/>
                  </a:moveTo>
                  <a:lnTo>
                    <a:pt x="179933" y="185420"/>
                  </a:lnTo>
                  <a:lnTo>
                    <a:pt x="179806" y="187375"/>
                  </a:lnTo>
                  <a:lnTo>
                    <a:pt x="182524" y="189230"/>
                  </a:lnTo>
                  <a:close/>
                </a:path>
                <a:path w="230504" h="237489">
                  <a:moveTo>
                    <a:pt x="184061" y="188061"/>
                  </a:moveTo>
                  <a:lnTo>
                    <a:pt x="183642" y="187655"/>
                  </a:lnTo>
                  <a:lnTo>
                    <a:pt x="183108" y="186982"/>
                  </a:lnTo>
                  <a:lnTo>
                    <a:pt x="182346" y="186448"/>
                  </a:lnTo>
                  <a:lnTo>
                    <a:pt x="182499" y="186029"/>
                  </a:lnTo>
                  <a:lnTo>
                    <a:pt x="181470" y="185623"/>
                  </a:lnTo>
                  <a:lnTo>
                    <a:pt x="182537" y="186982"/>
                  </a:lnTo>
                  <a:lnTo>
                    <a:pt x="182384" y="187388"/>
                  </a:lnTo>
                  <a:lnTo>
                    <a:pt x="182702" y="187528"/>
                  </a:lnTo>
                  <a:lnTo>
                    <a:pt x="184061" y="188061"/>
                  </a:lnTo>
                  <a:close/>
                </a:path>
                <a:path w="230504" h="237489">
                  <a:moveTo>
                    <a:pt x="185597" y="190500"/>
                  </a:moveTo>
                  <a:lnTo>
                    <a:pt x="182105" y="189318"/>
                  </a:lnTo>
                  <a:lnTo>
                    <a:pt x="184137" y="190500"/>
                  </a:lnTo>
                  <a:lnTo>
                    <a:pt x="184416" y="190766"/>
                  </a:lnTo>
                  <a:lnTo>
                    <a:pt x="185597" y="190500"/>
                  </a:lnTo>
                  <a:close/>
                </a:path>
                <a:path w="230504" h="237489">
                  <a:moveTo>
                    <a:pt x="202425" y="203200"/>
                  </a:moveTo>
                  <a:lnTo>
                    <a:pt x="201663" y="201930"/>
                  </a:lnTo>
                  <a:lnTo>
                    <a:pt x="174066" y="201930"/>
                  </a:lnTo>
                  <a:lnTo>
                    <a:pt x="173812" y="201930"/>
                  </a:lnTo>
                  <a:lnTo>
                    <a:pt x="175602" y="203200"/>
                  </a:lnTo>
                  <a:lnTo>
                    <a:pt x="176199" y="203200"/>
                  </a:lnTo>
                  <a:lnTo>
                    <a:pt x="177723" y="205740"/>
                  </a:lnTo>
                  <a:lnTo>
                    <a:pt x="177749" y="207073"/>
                  </a:lnTo>
                  <a:lnTo>
                    <a:pt x="178003" y="208280"/>
                  </a:lnTo>
                  <a:lnTo>
                    <a:pt x="177380" y="208280"/>
                  </a:lnTo>
                  <a:lnTo>
                    <a:pt x="175310" y="205740"/>
                  </a:lnTo>
                  <a:lnTo>
                    <a:pt x="173570" y="203200"/>
                  </a:lnTo>
                  <a:lnTo>
                    <a:pt x="172707" y="201930"/>
                  </a:lnTo>
                  <a:lnTo>
                    <a:pt x="171005" y="203200"/>
                  </a:lnTo>
                  <a:lnTo>
                    <a:pt x="169011" y="200914"/>
                  </a:lnTo>
                  <a:lnTo>
                    <a:pt x="169011" y="223850"/>
                  </a:lnTo>
                  <a:lnTo>
                    <a:pt x="167449" y="222250"/>
                  </a:lnTo>
                  <a:lnTo>
                    <a:pt x="168414" y="222250"/>
                  </a:lnTo>
                  <a:lnTo>
                    <a:pt x="169011" y="223850"/>
                  </a:lnTo>
                  <a:lnTo>
                    <a:pt x="169011" y="200914"/>
                  </a:lnTo>
                  <a:lnTo>
                    <a:pt x="167690" y="199390"/>
                  </a:lnTo>
                  <a:lnTo>
                    <a:pt x="166585" y="198120"/>
                  </a:lnTo>
                  <a:lnTo>
                    <a:pt x="166128" y="198120"/>
                  </a:lnTo>
                  <a:lnTo>
                    <a:pt x="166103" y="196850"/>
                  </a:lnTo>
                  <a:lnTo>
                    <a:pt x="166331" y="196850"/>
                  </a:lnTo>
                  <a:lnTo>
                    <a:pt x="165557" y="196303"/>
                  </a:lnTo>
                  <a:lnTo>
                    <a:pt x="165862" y="196850"/>
                  </a:lnTo>
                  <a:lnTo>
                    <a:pt x="165544" y="196303"/>
                  </a:lnTo>
                  <a:lnTo>
                    <a:pt x="165163" y="195580"/>
                  </a:lnTo>
                  <a:lnTo>
                    <a:pt x="164465" y="194310"/>
                  </a:lnTo>
                  <a:lnTo>
                    <a:pt x="161658" y="190500"/>
                  </a:lnTo>
                  <a:lnTo>
                    <a:pt x="159842" y="191770"/>
                  </a:lnTo>
                  <a:lnTo>
                    <a:pt x="163436" y="195516"/>
                  </a:lnTo>
                  <a:lnTo>
                    <a:pt x="164846" y="196291"/>
                  </a:lnTo>
                  <a:lnTo>
                    <a:pt x="165595" y="198120"/>
                  </a:lnTo>
                  <a:lnTo>
                    <a:pt x="164299" y="199390"/>
                  </a:lnTo>
                  <a:lnTo>
                    <a:pt x="163537" y="198120"/>
                  </a:lnTo>
                  <a:lnTo>
                    <a:pt x="162013" y="195580"/>
                  </a:lnTo>
                  <a:lnTo>
                    <a:pt x="161086" y="195580"/>
                  </a:lnTo>
                  <a:lnTo>
                    <a:pt x="160350" y="193040"/>
                  </a:lnTo>
                  <a:lnTo>
                    <a:pt x="159854" y="194310"/>
                  </a:lnTo>
                  <a:lnTo>
                    <a:pt x="160769" y="196850"/>
                  </a:lnTo>
                  <a:lnTo>
                    <a:pt x="162420" y="199390"/>
                  </a:lnTo>
                  <a:lnTo>
                    <a:pt x="163271" y="198120"/>
                  </a:lnTo>
                  <a:lnTo>
                    <a:pt x="165100" y="203200"/>
                  </a:lnTo>
                  <a:lnTo>
                    <a:pt x="163461" y="200660"/>
                  </a:lnTo>
                  <a:lnTo>
                    <a:pt x="162648" y="199390"/>
                  </a:lnTo>
                  <a:lnTo>
                    <a:pt x="161480" y="201930"/>
                  </a:lnTo>
                  <a:lnTo>
                    <a:pt x="162255" y="204470"/>
                  </a:lnTo>
                  <a:lnTo>
                    <a:pt x="162077" y="200660"/>
                  </a:lnTo>
                  <a:lnTo>
                    <a:pt x="164833" y="205740"/>
                  </a:lnTo>
                  <a:lnTo>
                    <a:pt x="163614" y="207010"/>
                  </a:lnTo>
                  <a:lnTo>
                    <a:pt x="162852" y="207010"/>
                  </a:lnTo>
                  <a:lnTo>
                    <a:pt x="161277" y="208280"/>
                  </a:lnTo>
                  <a:lnTo>
                    <a:pt x="160743" y="204470"/>
                  </a:lnTo>
                  <a:lnTo>
                    <a:pt x="159372" y="203200"/>
                  </a:lnTo>
                  <a:lnTo>
                    <a:pt x="160375" y="201930"/>
                  </a:lnTo>
                  <a:lnTo>
                    <a:pt x="160972" y="203200"/>
                  </a:lnTo>
                  <a:lnTo>
                    <a:pt x="161112" y="201930"/>
                  </a:lnTo>
                  <a:lnTo>
                    <a:pt x="161404" y="199390"/>
                  </a:lnTo>
                  <a:lnTo>
                    <a:pt x="157708" y="198145"/>
                  </a:lnTo>
                  <a:lnTo>
                    <a:pt x="157797" y="196850"/>
                  </a:lnTo>
                  <a:lnTo>
                    <a:pt x="157797" y="195516"/>
                  </a:lnTo>
                  <a:lnTo>
                    <a:pt x="155613" y="194310"/>
                  </a:lnTo>
                  <a:lnTo>
                    <a:pt x="157340" y="197535"/>
                  </a:lnTo>
                  <a:lnTo>
                    <a:pt x="157543" y="196850"/>
                  </a:lnTo>
                  <a:lnTo>
                    <a:pt x="157657" y="198120"/>
                  </a:lnTo>
                  <a:lnTo>
                    <a:pt x="158343" y="199390"/>
                  </a:lnTo>
                  <a:lnTo>
                    <a:pt x="157784" y="199390"/>
                  </a:lnTo>
                  <a:lnTo>
                    <a:pt x="158038" y="201930"/>
                  </a:lnTo>
                  <a:lnTo>
                    <a:pt x="158889" y="203174"/>
                  </a:lnTo>
                  <a:lnTo>
                    <a:pt x="158965" y="203860"/>
                  </a:lnTo>
                  <a:lnTo>
                    <a:pt x="159486" y="210820"/>
                  </a:lnTo>
                  <a:lnTo>
                    <a:pt x="158635" y="208280"/>
                  </a:lnTo>
                  <a:lnTo>
                    <a:pt x="155219" y="198120"/>
                  </a:lnTo>
                  <a:lnTo>
                    <a:pt x="153670" y="199390"/>
                  </a:lnTo>
                  <a:lnTo>
                    <a:pt x="155905" y="204470"/>
                  </a:lnTo>
                  <a:lnTo>
                    <a:pt x="152704" y="208280"/>
                  </a:lnTo>
                  <a:lnTo>
                    <a:pt x="152806" y="208432"/>
                  </a:lnTo>
                  <a:lnTo>
                    <a:pt x="152908" y="208280"/>
                  </a:lnTo>
                  <a:lnTo>
                    <a:pt x="152882" y="208546"/>
                  </a:lnTo>
                  <a:lnTo>
                    <a:pt x="156184" y="213360"/>
                  </a:lnTo>
                  <a:lnTo>
                    <a:pt x="155829" y="213360"/>
                  </a:lnTo>
                  <a:lnTo>
                    <a:pt x="155321" y="215900"/>
                  </a:lnTo>
                  <a:lnTo>
                    <a:pt x="154470" y="214630"/>
                  </a:lnTo>
                  <a:lnTo>
                    <a:pt x="154228" y="210820"/>
                  </a:lnTo>
                  <a:lnTo>
                    <a:pt x="152577" y="212090"/>
                  </a:lnTo>
                  <a:lnTo>
                    <a:pt x="152679" y="210820"/>
                  </a:lnTo>
                  <a:lnTo>
                    <a:pt x="152793" y="209550"/>
                  </a:lnTo>
                  <a:lnTo>
                    <a:pt x="152806" y="208432"/>
                  </a:lnTo>
                  <a:lnTo>
                    <a:pt x="151993" y="209550"/>
                  </a:lnTo>
                  <a:lnTo>
                    <a:pt x="152044" y="208280"/>
                  </a:lnTo>
                  <a:lnTo>
                    <a:pt x="152107" y="207010"/>
                  </a:lnTo>
                  <a:lnTo>
                    <a:pt x="152222" y="204470"/>
                  </a:lnTo>
                  <a:lnTo>
                    <a:pt x="151396" y="203200"/>
                  </a:lnTo>
                  <a:lnTo>
                    <a:pt x="150583" y="201930"/>
                  </a:lnTo>
                  <a:lnTo>
                    <a:pt x="148653" y="200723"/>
                  </a:lnTo>
                  <a:lnTo>
                    <a:pt x="147739" y="199390"/>
                  </a:lnTo>
                  <a:lnTo>
                    <a:pt x="147066" y="200444"/>
                  </a:lnTo>
                  <a:lnTo>
                    <a:pt x="147167" y="200660"/>
                  </a:lnTo>
                  <a:lnTo>
                    <a:pt x="147485" y="200660"/>
                  </a:lnTo>
                  <a:lnTo>
                    <a:pt x="147447" y="201015"/>
                  </a:lnTo>
                  <a:lnTo>
                    <a:pt x="148869" y="201930"/>
                  </a:lnTo>
                  <a:lnTo>
                    <a:pt x="147650" y="203200"/>
                  </a:lnTo>
                  <a:lnTo>
                    <a:pt x="147701" y="201841"/>
                  </a:lnTo>
                  <a:lnTo>
                    <a:pt x="147434" y="201231"/>
                  </a:lnTo>
                  <a:lnTo>
                    <a:pt x="147015" y="205740"/>
                  </a:lnTo>
                  <a:lnTo>
                    <a:pt x="146291" y="205740"/>
                  </a:lnTo>
                  <a:lnTo>
                    <a:pt x="144970" y="207010"/>
                  </a:lnTo>
                  <a:lnTo>
                    <a:pt x="143446" y="203200"/>
                  </a:lnTo>
                  <a:lnTo>
                    <a:pt x="143560" y="201853"/>
                  </a:lnTo>
                  <a:lnTo>
                    <a:pt x="143687" y="201434"/>
                  </a:lnTo>
                  <a:lnTo>
                    <a:pt x="143675" y="198120"/>
                  </a:lnTo>
                  <a:lnTo>
                    <a:pt x="142963" y="199390"/>
                  </a:lnTo>
                  <a:lnTo>
                    <a:pt x="142836" y="203860"/>
                  </a:lnTo>
                  <a:lnTo>
                    <a:pt x="142709" y="207073"/>
                  </a:lnTo>
                  <a:lnTo>
                    <a:pt x="141986" y="208280"/>
                  </a:lnTo>
                  <a:lnTo>
                    <a:pt x="141554" y="207010"/>
                  </a:lnTo>
                  <a:lnTo>
                    <a:pt x="141122" y="205740"/>
                  </a:lnTo>
                  <a:lnTo>
                    <a:pt x="140881" y="205740"/>
                  </a:lnTo>
                  <a:lnTo>
                    <a:pt x="141414" y="204470"/>
                  </a:lnTo>
                  <a:lnTo>
                    <a:pt x="141960" y="203200"/>
                  </a:lnTo>
                  <a:lnTo>
                    <a:pt x="140360" y="204470"/>
                  </a:lnTo>
                  <a:lnTo>
                    <a:pt x="140639" y="201930"/>
                  </a:lnTo>
                  <a:lnTo>
                    <a:pt x="141058" y="198120"/>
                  </a:lnTo>
                  <a:lnTo>
                    <a:pt x="139534" y="199390"/>
                  </a:lnTo>
                  <a:lnTo>
                    <a:pt x="139306" y="201930"/>
                  </a:lnTo>
                  <a:lnTo>
                    <a:pt x="138938" y="201930"/>
                  </a:lnTo>
                  <a:lnTo>
                    <a:pt x="138849" y="201434"/>
                  </a:lnTo>
                  <a:lnTo>
                    <a:pt x="138823" y="201930"/>
                  </a:lnTo>
                  <a:lnTo>
                    <a:pt x="137845" y="200660"/>
                  </a:lnTo>
                  <a:lnTo>
                    <a:pt x="137452" y="201930"/>
                  </a:lnTo>
                  <a:lnTo>
                    <a:pt x="137261" y="200660"/>
                  </a:lnTo>
                  <a:lnTo>
                    <a:pt x="136652" y="201930"/>
                  </a:lnTo>
                  <a:lnTo>
                    <a:pt x="136359" y="203200"/>
                  </a:lnTo>
                  <a:lnTo>
                    <a:pt x="137007" y="204470"/>
                  </a:lnTo>
                  <a:lnTo>
                    <a:pt x="137934" y="207010"/>
                  </a:lnTo>
                  <a:lnTo>
                    <a:pt x="135509" y="207010"/>
                  </a:lnTo>
                  <a:lnTo>
                    <a:pt x="135394" y="204889"/>
                  </a:lnTo>
                  <a:lnTo>
                    <a:pt x="135521" y="205549"/>
                  </a:lnTo>
                  <a:lnTo>
                    <a:pt x="135432" y="204508"/>
                  </a:lnTo>
                  <a:lnTo>
                    <a:pt x="135521" y="204863"/>
                  </a:lnTo>
                  <a:lnTo>
                    <a:pt x="135547" y="203200"/>
                  </a:lnTo>
                  <a:lnTo>
                    <a:pt x="135255" y="203746"/>
                  </a:lnTo>
                  <a:lnTo>
                    <a:pt x="135305" y="204457"/>
                  </a:lnTo>
                  <a:lnTo>
                    <a:pt x="135204" y="203860"/>
                  </a:lnTo>
                  <a:lnTo>
                    <a:pt x="133553" y="207010"/>
                  </a:lnTo>
                  <a:lnTo>
                    <a:pt x="132549" y="207010"/>
                  </a:lnTo>
                  <a:lnTo>
                    <a:pt x="131381" y="203200"/>
                  </a:lnTo>
                  <a:lnTo>
                    <a:pt x="130860" y="207010"/>
                  </a:lnTo>
                  <a:lnTo>
                    <a:pt x="130873" y="200660"/>
                  </a:lnTo>
                  <a:lnTo>
                    <a:pt x="128917" y="208280"/>
                  </a:lnTo>
                  <a:lnTo>
                    <a:pt x="127965" y="205740"/>
                  </a:lnTo>
                  <a:lnTo>
                    <a:pt x="126022" y="205740"/>
                  </a:lnTo>
                  <a:lnTo>
                    <a:pt x="125933" y="209550"/>
                  </a:lnTo>
                  <a:lnTo>
                    <a:pt x="125056" y="208280"/>
                  </a:lnTo>
                  <a:lnTo>
                    <a:pt x="120891" y="208280"/>
                  </a:lnTo>
                  <a:lnTo>
                    <a:pt x="119354" y="208280"/>
                  </a:lnTo>
                  <a:lnTo>
                    <a:pt x="117983" y="210820"/>
                  </a:lnTo>
                  <a:lnTo>
                    <a:pt x="117424" y="208546"/>
                  </a:lnTo>
                  <a:lnTo>
                    <a:pt x="117513" y="205740"/>
                  </a:lnTo>
                  <a:lnTo>
                    <a:pt x="119811" y="207010"/>
                  </a:lnTo>
                  <a:lnTo>
                    <a:pt x="119557" y="205740"/>
                  </a:lnTo>
                  <a:lnTo>
                    <a:pt x="117221" y="204470"/>
                  </a:lnTo>
                  <a:lnTo>
                    <a:pt x="116865" y="212090"/>
                  </a:lnTo>
                  <a:lnTo>
                    <a:pt x="114198" y="212090"/>
                  </a:lnTo>
                  <a:lnTo>
                    <a:pt x="114871" y="214630"/>
                  </a:lnTo>
                  <a:lnTo>
                    <a:pt x="112712" y="218440"/>
                  </a:lnTo>
                  <a:lnTo>
                    <a:pt x="110972" y="219710"/>
                  </a:lnTo>
                  <a:lnTo>
                    <a:pt x="108381" y="218440"/>
                  </a:lnTo>
                  <a:lnTo>
                    <a:pt x="112674" y="218440"/>
                  </a:lnTo>
                  <a:lnTo>
                    <a:pt x="112610" y="217170"/>
                  </a:lnTo>
                  <a:lnTo>
                    <a:pt x="112547" y="215900"/>
                  </a:lnTo>
                  <a:lnTo>
                    <a:pt x="112483" y="214630"/>
                  </a:lnTo>
                  <a:lnTo>
                    <a:pt x="111226" y="215900"/>
                  </a:lnTo>
                  <a:lnTo>
                    <a:pt x="111112" y="209550"/>
                  </a:lnTo>
                  <a:lnTo>
                    <a:pt x="116433" y="208280"/>
                  </a:lnTo>
                  <a:lnTo>
                    <a:pt x="116332" y="207010"/>
                  </a:lnTo>
                  <a:lnTo>
                    <a:pt x="116230" y="205740"/>
                  </a:lnTo>
                  <a:lnTo>
                    <a:pt x="116039" y="203200"/>
                  </a:lnTo>
                  <a:lnTo>
                    <a:pt x="114541" y="205740"/>
                  </a:lnTo>
                  <a:lnTo>
                    <a:pt x="115138" y="204470"/>
                  </a:lnTo>
                  <a:lnTo>
                    <a:pt x="115620" y="203200"/>
                  </a:lnTo>
                  <a:lnTo>
                    <a:pt x="116116" y="201930"/>
                  </a:lnTo>
                  <a:lnTo>
                    <a:pt x="116052" y="199390"/>
                  </a:lnTo>
                  <a:lnTo>
                    <a:pt x="114884" y="203200"/>
                  </a:lnTo>
                  <a:lnTo>
                    <a:pt x="113728" y="201218"/>
                  </a:lnTo>
                  <a:lnTo>
                    <a:pt x="113284" y="201930"/>
                  </a:lnTo>
                  <a:lnTo>
                    <a:pt x="111963" y="203200"/>
                  </a:lnTo>
                  <a:lnTo>
                    <a:pt x="109994" y="207010"/>
                  </a:lnTo>
                  <a:lnTo>
                    <a:pt x="108762" y="205740"/>
                  </a:lnTo>
                  <a:lnTo>
                    <a:pt x="110375" y="203200"/>
                  </a:lnTo>
                  <a:lnTo>
                    <a:pt x="109677" y="200723"/>
                  </a:lnTo>
                  <a:lnTo>
                    <a:pt x="109220" y="203200"/>
                  </a:lnTo>
                  <a:lnTo>
                    <a:pt x="108648" y="201015"/>
                  </a:lnTo>
                  <a:lnTo>
                    <a:pt x="108686" y="200444"/>
                  </a:lnTo>
                  <a:lnTo>
                    <a:pt x="109270" y="199390"/>
                  </a:lnTo>
                  <a:lnTo>
                    <a:pt x="105067" y="196850"/>
                  </a:lnTo>
                  <a:lnTo>
                    <a:pt x="100025" y="195580"/>
                  </a:lnTo>
                  <a:lnTo>
                    <a:pt x="92837" y="199390"/>
                  </a:lnTo>
                  <a:lnTo>
                    <a:pt x="93560" y="196850"/>
                  </a:lnTo>
                  <a:lnTo>
                    <a:pt x="92278" y="195580"/>
                  </a:lnTo>
                  <a:lnTo>
                    <a:pt x="91274" y="193040"/>
                  </a:lnTo>
                  <a:lnTo>
                    <a:pt x="91655" y="194310"/>
                  </a:lnTo>
                  <a:lnTo>
                    <a:pt x="89763" y="195580"/>
                  </a:lnTo>
                  <a:lnTo>
                    <a:pt x="89039" y="195580"/>
                  </a:lnTo>
                  <a:lnTo>
                    <a:pt x="89839" y="191770"/>
                  </a:lnTo>
                  <a:lnTo>
                    <a:pt x="89700" y="189230"/>
                  </a:lnTo>
                  <a:lnTo>
                    <a:pt x="86436" y="191770"/>
                  </a:lnTo>
                  <a:lnTo>
                    <a:pt x="84442" y="191770"/>
                  </a:lnTo>
                  <a:lnTo>
                    <a:pt x="85356" y="190500"/>
                  </a:lnTo>
                  <a:lnTo>
                    <a:pt x="85636" y="187960"/>
                  </a:lnTo>
                  <a:lnTo>
                    <a:pt x="83210" y="190500"/>
                  </a:lnTo>
                  <a:lnTo>
                    <a:pt x="82359" y="191770"/>
                  </a:lnTo>
                  <a:lnTo>
                    <a:pt x="82715" y="190500"/>
                  </a:lnTo>
                  <a:lnTo>
                    <a:pt x="83070" y="189230"/>
                  </a:lnTo>
                  <a:lnTo>
                    <a:pt x="81559" y="190500"/>
                  </a:lnTo>
                  <a:lnTo>
                    <a:pt x="79730" y="190500"/>
                  </a:lnTo>
                  <a:lnTo>
                    <a:pt x="78676" y="189230"/>
                  </a:lnTo>
                  <a:lnTo>
                    <a:pt x="79921" y="187960"/>
                  </a:lnTo>
                  <a:lnTo>
                    <a:pt x="81178" y="186690"/>
                  </a:lnTo>
                  <a:lnTo>
                    <a:pt x="79489" y="186690"/>
                  </a:lnTo>
                  <a:lnTo>
                    <a:pt x="79667" y="185420"/>
                  </a:lnTo>
                  <a:lnTo>
                    <a:pt x="74472" y="182880"/>
                  </a:lnTo>
                  <a:lnTo>
                    <a:pt x="74650" y="184150"/>
                  </a:lnTo>
                  <a:lnTo>
                    <a:pt x="73812" y="185420"/>
                  </a:lnTo>
                  <a:lnTo>
                    <a:pt x="72301" y="186690"/>
                  </a:lnTo>
                  <a:lnTo>
                    <a:pt x="70091" y="187960"/>
                  </a:lnTo>
                  <a:lnTo>
                    <a:pt x="71081" y="186690"/>
                  </a:lnTo>
                  <a:lnTo>
                    <a:pt x="71208" y="185420"/>
                  </a:lnTo>
                  <a:lnTo>
                    <a:pt x="71335" y="184150"/>
                  </a:lnTo>
                  <a:lnTo>
                    <a:pt x="72923" y="184150"/>
                  </a:lnTo>
                  <a:lnTo>
                    <a:pt x="73914" y="179070"/>
                  </a:lnTo>
                  <a:lnTo>
                    <a:pt x="74168" y="177800"/>
                  </a:lnTo>
                  <a:lnTo>
                    <a:pt x="68237" y="179070"/>
                  </a:lnTo>
                  <a:lnTo>
                    <a:pt x="66954" y="176530"/>
                  </a:lnTo>
                  <a:lnTo>
                    <a:pt x="66319" y="175260"/>
                  </a:lnTo>
                  <a:lnTo>
                    <a:pt x="64985" y="175260"/>
                  </a:lnTo>
                  <a:lnTo>
                    <a:pt x="63931" y="176530"/>
                  </a:lnTo>
                  <a:lnTo>
                    <a:pt x="64998" y="172720"/>
                  </a:lnTo>
                  <a:lnTo>
                    <a:pt x="65366" y="171450"/>
                  </a:lnTo>
                  <a:lnTo>
                    <a:pt x="60147" y="171450"/>
                  </a:lnTo>
                  <a:lnTo>
                    <a:pt x="59880" y="168910"/>
                  </a:lnTo>
                  <a:lnTo>
                    <a:pt x="58915" y="170180"/>
                  </a:lnTo>
                  <a:lnTo>
                    <a:pt x="54584" y="172720"/>
                  </a:lnTo>
                  <a:lnTo>
                    <a:pt x="53568" y="171450"/>
                  </a:lnTo>
                  <a:lnTo>
                    <a:pt x="49860" y="172720"/>
                  </a:lnTo>
                  <a:lnTo>
                    <a:pt x="56921" y="167640"/>
                  </a:lnTo>
                  <a:lnTo>
                    <a:pt x="57289" y="166370"/>
                  </a:lnTo>
                  <a:lnTo>
                    <a:pt x="57658" y="165100"/>
                  </a:lnTo>
                  <a:lnTo>
                    <a:pt x="55956" y="166370"/>
                  </a:lnTo>
                  <a:lnTo>
                    <a:pt x="54825" y="165100"/>
                  </a:lnTo>
                  <a:lnTo>
                    <a:pt x="54660" y="165100"/>
                  </a:lnTo>
                  <a:lnTo>
                    <a:pt x="55156" y="163830"/>
                  </a:lnTo>
                  <a:lnTo>
                    <a:pt x="53162" y="165100"/>
                  </a:lnTo>
                  <a:lnTo>
                    <a:pt x="51473" y="163830"/>
                  </a:lnTo>
                  <a:lnTo>
                    <a:pt x="52209" y="162560"/>
                  </a:lnTo>
                  <a:lnTo>
                    <a:pt x="52489" y="162560"/>
                  </a:lnTo>
                  <a:lnTo>
                    <a:pt x="52273" y="161290"/>
                  </a:lnTo>
                  <a:lnTo>
                    <a:pt x="52882" y="160020"/>
                  </a:lnTo>
                  <a:lnTo>
                    <a:pt x="53492" y="158750"/>
                  </a:lnTo>
                  <a:lnTo>
                    <a:pt x="52793" y="158750"/>
                  </a:lnTo>
                  <a:lnTo>
                    <a:pt x="49898" y="160020"/>
                  </a:lnTo>
                  <a:lnTo>
                    <a:pt x="50139" y="158750"/>
                  </a:lnTo>
                  <a:lnTo>
                    <a:pt x="50380" y="157480"/>
                  </a:lnTo>
                  <a:lnTo>
                    <a:pt x="47675" y="158750"/>
                  </a:lnTo>
                  <a:lnTo>
                    <a:pt x="47840" y="157937"/>
                  </a:lnTo>
                  <a:lnTo>
                    <a:pt x="46329" y="158750"/>
                  </a:lnTo>
                  <a:lnTo>
                    <a:pt x="46736" y="156210"/>
                  </a:lnTo>
                  <a:lnTo>
                    <a:pt x="43141" y="156210"/>
                  </a:lnTo>
                  <a:lnTo>
                    <a:pt x="45529" y="154940"/>
                  </a:lnTo>
                  <a:lnTo>
                    <a:pt x="46228" y="153670"/>
                  </a:lnTo>
                  <a:lnTo>
                    <a:pt x="47078" y="153670"/>
                  </a:lnTo>
                  <a:lnTo>
                    <a:pt x="48425" y="152400"/>
                  </a:lnTo>
                  <a:lnTo>
                    <a:pt x="45440" y="153670"/>
                  </a:lnTo>
                  <a:lnTo>
                    <a:pt x="45516" y="152400"/>
                  </a:lnTo>
                  <a:lnTo>
                    <a:pt x="45377" y="152400"/>
                  </a:lnTo>
                  <a:lnTo>
                    <a:pt x="43700" y="151130"/>
                  </a:lnTo>
                  <a:lnTo>
                    <a:pt x="46456" y="149860"/>
                  </a:lnTo>
                  <a:lnTo>
                    <a:pt x="44729" y="149860"/>
                  </a:lnTo>
                  <a:lnTo>
                    <a:pt x="44627" y="148590"/>
                  </a:lnTo>
                  <a:lnTo>
                    <a:pt x="43180" y="148590"/>
                  </a:lnTo>
                  <a:lnTo>
                    <a:pt x="43014" y="149860"/>
                  </a:lnTo>
                  <a:lnTo>
                    <a:pt x="42913" y="151130"/>
                  </a:lnTo>
                  <a:lnTo>
                    <a:pt x="41325" y="152400"/>
                  </a:lnTo>
                  <a:lnTo>
                    <a:pt x="39408" y="151130"/>
                  </a:lnTo>
                  <a:lnTo>
                    <a:pt x="40449" y="149860"/>
                  </a:lnTo>
                  <a:lnTo>
                    <a:pt x="40474" y="148043"/>
                  </a:lnTo>
                  <a:lnTo>
                    <a:pt x="41287" y="147320"/>
                  </a:lnTo>
                  <a:lnTo>
                    <a:pt x="40500" y="147320"/>
                  </a:lnTo>
                  <a:lnTo>
                    <a:pt x="39027" y="147320"/>
                  </a:lnTo>
                  <a:lnTo>
                    <a:pt x="38595" y="146050"/>
                  </a:lnTo>
                  <a:lnTo>
                    <a:pt x="37693" y="146050"/>
                  </a:lnTo>
                  <a:lnTo>
                    <a:pt x="40449" y="144780"/>
                  </a:lnTo>
                  <a:lnTo>
                    <a:pt x="43840" y="143510"/>
                  </a:lnTo>
                  <a:lnTo>
                    <a:pt x="43726" y="142240"/>
                  </a:lnTo>
                  <a:lnTo>
                    <a:pt x="40259" y="140970"/>
                  </a:lnTo>
                  <a:lnTo>
                    <a:pt x="39662" y="140970"/>
                  </a:lnTo>
                  <a:lnTo>
                    <a:pt x="40208" y="139700"/>
                  </a:lnTo>
                  <a:lnTo>
                    <a:pt x="41922" y="139700"/>
                  </a:lnTo>
                  <a:lnTo>
                    <a:pt x="42418" y="135890"/>
                  </a:lnTo>
                  <a:lnTo>
                    <a:pt x="33020" y="139700"/>
                  </a:lnTo>
                  <a:lnTo>
                    <a:pt x="34721" y="135890"/>
                  </a:lnTo>
                  <a:lnTo>
                    <a:pt x="35572" y="135890"/>
                  </a:lnTo>
                  <a:lnTo>
                    <a:pt x="35890" y="134620"/>
                  </a:lnTo>
                  <a:lnTo>
                    <a:pt x="35598" y="134620"/>
                  </a:lnTo>
                  <a:lnTo>
                    <a:pt x="35039" y="134620"/>
                  </a:lnTo>
                  <a:lnTo>
                    <a:pt x="41732" y="129540"/>
                  </a:lnTo>
                  <a:lnTo>
                    <a:pt x="34823" y="127000"/>
                  </a:lnTo>
                  <a:lnTo>
                    <a:pt x="35547" y="125730"/>
                  </a:lnTo>
                  <a:lnTo>
                    <a:pt x="37007" y="123190"/>
                  </a:lnTo>
                  <a:lnTo>
                    <a:pt x="37744" y="121920"/>
                  </a:lnTo>
                  <a:lnTo>
                    <a:pt x="33566" y="123190"/>
                  </a:lnTo>
                  <a:lnTo>
                    <a:pt x="36207" y="120650"/>
                  </a:lnTo>
                  <a:lnTo>
                    <a:pt x="39014" y="120650"/>
                  </a:lnTo>
                  <a:lnTo>
                    <a:pt x="33413" y="119380"/>
                  </a:lnTo>
                  <a:lnTo>
                    <a:pt x="36029" y="118110"/>
                  </a:lnTo>
                  <a:lnTo>
                    <a:pt x="31724" y="118110"/>
                  </a:lnTo>
                  <a:lnTo>
                    <a:pt x="33947" y="116840"/>
                  </a:lnTo>
                  <a:lnTo>
                    <a:pt x="24638" y="115570"/>
                  </a:lnTo>
                  <a:lnTo>
                    <a:pt x="29781" y="114300"/>
                  </a:lnTo>
                  <a:lnTo>
                    <a:pt x="31000" y="113030"/>
                  </a:lnTo>
                  <a:lnTo>
                    <a:pt x="33020" y="114300"/>
                  </a:lnTo>
                  <a:lnTo>
                    <a:pt x="33807" y="114300"/>
                  </a:lnTo>
                  <a:lnTo>
                    <a:pt x="38392" y="113030"/>
                  </a:lnTo>
                  <a:lnTo>
                    <a:pt x="29540" y="110490"/>
                  </a:lnTo>
                  <a:lnTo>
                    <a:pt x="34785" y="109220"/>
                  </a:lnTo>
                  <a:lnTo>
                    <a:pt x="30124" y="109220"/>
                  </a:lnTo>
                  <a:lnTo>
                    <a:pt x="28486" y="107950"/>
                  </a:lnTo>
                  <a:lnTo>
                    <a:pt x="30340" y="106680"/>
                  </a:lnTo>
                  <a:lnTo>
                    <a:pt x="32702" y="104140"/>
                  </a:lnTo>
                  <a:lnTo>
                    <a:pt x="31229" y="102870"/>
                  </a:lnTo>
                  <a:lnTo>
                    <a:pt x="32854" y="101600"/>
                  </a:lnTo>
                  <a:lnTo>
                    <a:pt x="33997" y="102870"/>
                  </a:lnTo>
                  <a:lnTo>
                    <a:pt x="34632" y="102870"/>
                  </a:lnTo>
                  <a:lnTo>
                    <a:pt x="35864" y="101600"/>
                  </a:lnTo>
                  <a:lnTo>
                    <a:pt x="33985" y="100330"/>
                  </a:lnTo>
                  <a:lnTo>
                    <a:pt x="32473" y="99060"/>
                  </a:lnTo>
                  <a:lnTo>
                    <a:pt x="35877" y="97790"/>
                  </a:lnTo>
                  <a:lnTo>
                    <a:pt x="34505" y="95250"/>
                  </a:lnTo>
                  <a:lnTo>
                    <a:pt x="36626" y="93980"/>
                  </a:lnTo>
                  <a:lnTo>
                    <a:pt x="32677" y="91440"/>
                  </a:lnTo>
                  <a:lnTo>
                    <a:pt x="38773" y="91440"/>
                  </a:lnTo>
                  <a:lnTo>
                    <a:pt x="33515" y="90170"/>
                  </a:lnTo>
                  <a:lnTo>
                    <a:pt x="35128" y="90170"/>
                  </a:lnTo>
                  <a:lnTo>
                    <a:pt x="33718" y="88900"/>
                  </a:lnTo>
                  <a:lnTo>
                    <a:pt x="30518" y="87630"/>
                  </a:lnTo>
                  <a:lnTo>
                    <a:pt x="30467" y="86360"/>
                  </a:lnTo>
                  <a:lnTo>
                    <a:pt x="33832" y="87630"/>
                  </a:lnTo>
                  <a:lnTo>
                    <a:pt x="38138" y="88900"/>
                  </a:lnTo>
                  <a:lnTo>
                    <a:pt x="36182" y="86360"/>
                  </a:lnTo>
                  <a:lnTo>
                    <a:pt x="35585" y="85598"/>
                  </a:lnTo>
                  <a:lnTo>
                    <a:pt x="34366" y="85090"/>
                  </a:lnTo>
                  <a:lnTo>
                    <a:pt x="35204" y="85090"/>
                  </a:lnTo>
                  <a:lnTo>
                    <a:pt x="37782" y="85090"/>
                  </a:lnTo>
                  <a:lnTo>
                    <a:pt x="35204" y="83820"/>
                  </a:lnTo>
                  <a:lnTo>
                    <a:pt x="34404" y="82550"/>
                  </a:lnTo>
                  <a:lnTo>
                    <a:pt x="33985" y="81280"/>
                  </a:lnTo>
                  <a:lnTo>
                    <a:pt x="32766" y="82550"/>
                  </a:lnTo>
                  <a:lnTo>
                    <a:pt x="32956" y="80010"/>
                  </a:lnTo>
                  <a:lnTo>
                    <a:pt x="33159" y="78740"/>
                  </a:lnTo>
                  <a:lnTo>
                    <a:pt x="36728" y="81140"/>
                  </a:lnTo>
                  <a:lnTo>
                    <a:pt x="38341" y="80429"/>
                  </a:lnTo>
                  <a:lnTo>
                    <a:pt x="37465" y="79095"/>
                  </a:lnTo>
                  <a:lnTo>
                    <a:pt x="36791" y="78740"/>
                  </a:lnTo>
                  <a:lnTo>
                    <a:pt x="36944" y="78308"/>
                  </a:lnTo>
                  <a:lnTo>
                    <a:pt x="36398" y="77470"/>
                  </a:lnTo>
                  <a:lnTo>
                    <a:pt x="37096" y="77876"/>
                  </a:lnTo>
                  <a:lnTo>
                    <a:pt x="37249" y="77470"/>
                  </a:lnTo>
                  <a:lnTo>
                    <a:pt x="37884" y="77711"/>
                  </a:lnTo>
                  <a:lnTo>
                    <a:pt x="38087" y="78422"/>
                  </a:lnTo>
                  <a:lnTo>
                    <a:pt x="38658" y="78740"/>
                  </a:lnTo>
                  <a:lnTo>
                    <a:pt x="38265" y="77863"/>
                  </a:lnTo>
                  <a:lnTo>
                    <a:pt x="37528" y="76200"/>
                  </a:lnTo>
                  <a:lnTo>
                    <a:pt x="38201" y="77711"/>
                  </a:lnTo>
                  <a:lnTo>
                    <a:pt x="38265" y="77863"/>
                  </a:lnTo>
                  <a:lnTo>
                    <a:pt x="40576" y="78740"/>
                  </a:lnTo>
                  <a:lnTo>
                    <a:pt x="37884" y="76200"/>
                  </a:lnTo>
                  <a:lnTo>
                    <a:pt x="39281" y="76200"/>
                  </a:lnTo>
                  <a:lnTo>
                    <a:pt x="41732" y="77470"/>
                  </a:lnTo>
                  <a:lnTo>
                    <a:pt x="42087" y="77470"/>
                  </a:lnTo>
                  <a:lnTo>
                    <a:pt x="40005" y="74930"/>
                  </a:lnTo>
                  <a:lnTo>
                    <a:pt x="37617" y="74930"/>
                  </a:lnTo>
                  <a:lnTo>
                    <a:pt x="37071" y="74930"/>
                  </a:lnTo>
                  <a:lnTo>
                    <a:pt x="37274" y="75628"/>
                  </a:lnTo>
                  <a:lnTo>
                    <a:pt x="35204" y="73660"/>
                  </a:lnTo>
                  <a:lnTo>
                    <a:pt x="36982" y="74599"/>
                  </a:lnTo>
                  <a:lnTo>
                    <a:pt x="37465" y="74599"/>
                  </a:lnTo>
                  <a:lnTo>
                    <a:pt x="39712" y="74599"/>
                  </a:lnTo>
                  <a:lnTo>
                    <a:pt x="38912" y="73660"/>
                  </a:lnTo>
                  <a:lnTo>
                    <a:pt x="42481" y="72390"/>
                  </a:lnTo>
                  <a:lnTo>
                    <a:pt x="42506" y="71120"/>
                  </a:lnTo>
                  <a:lnTo>
                    <a:pt x="42519" y="69850"/>
                  </a:lnTo>
                  <a:lnTo>
                    <a:pt x="42595" y="66040"/>
                  </a:lnTo>
                  <a:lnTo>
                    <a:pt x="42291" y="65062"/>
                  </a:lnTo>
                  <a:lnTo>
                    <a:pt x="42811" y="65455"/>
                  </a:lnTo>
                  <a:lnTo>
                    <a:pt x="42837" y="64770"/>
                  </a:lnTo>
                  <a:lnTo>
                    <a:pt x="41503" y="62230"/>
                  </a:lnTo>
                  <a:lnTo>
                    <a:pt x="43027" y="63500"/>
                  </a:lnTo>
                  <a:lnTo>
                    <a:pt x="42646" y="62230"/>
                  </a:lnTo>
                  <a:lnTo>
                    <a:pt x="45110" y="63500"/>
                  </a:lnTo>
                  <a:lnTo>
                    <a:pt x="45783" y="62674"/>
                  </a:lnTo>
                  <a:lnTo>
                    <a:pt x="44056" y="60960"/>
                  </a:lnTo>
                  <a:lnTo>
                    <a:pt x="48869" y="62230"/>
                  </a:lnTo>
                  <a:lnTo>
                    <a:pt x="48310" y="60960"/>
                  </a:lnTo>
                  <a:lnTo>
                    <a:pt x="45542" y="54610"/>
                  </a:lnTo>
                  <a:lnTo>
                    <a:pt x="48793" y="54610"/>
                  </a:lnTo>
                  <a:lnTo>
                    <a:pt x="51015" y="56934"/>
                  </a:lnTo>
                  <a:lnTo>
                    <a:pt x="51485" y="54610"/>
                  </a:lnTo>
                  <a:lnTo>
                    <a:pt x="52285" y="52070"/>
                  </a:lnTo>
                  <a:lnTo>
                    <a:pt x="52082" y="50800"/>
                  </a:lnTo>
                  <a:lnTo>
                    <a:pt x="24422" y="50800"/>
                  </a:lnTo>
                  <a:lnTo>
                    <a:pt x="23101" y="50800"/>
                  </a:lnTo>
                  <a:lnTo>
                    <a:pt x="23317" y="54610"/>
                  </a:lnTo>
                  <a:lnTo>
                    <a:pt x="20243" y="53340"/>
                  </a:lnTo>
                  <a:lnTo>
                    <a:pt x="15989" y="55880"/>
                  </a:lnTo>
                  <a:lnTo>
                    <a:pt x="17830" y="57150"/>
                  </a:lnTo>
                  <a:lnTo>
                    <a:pt x="15709" y="58420"/>
                  </a:lnTo>
                  <a:lnTo>
                    <a:pt x="19088" y="59690"/>
                  </a:lnTo>
                  <a:lnTo>
                    <a:pt x="21069" y="62230"/>
                  </a:lnTo>
                  <a:lnTo>
                    <a:pt x="16129" y="60604"/>
                  </a:lnTo>
                  <a:lnTo>
                    <a:pt x="16129" y="69850"/>
                  </a:lnTo>
                  <a:lnTo>
                    <a:pt x="13754" y="62661"/>
                  </a:lnTo>
                  <a:lnTo>
                    <a:pt x="15773" y="63500"/>
                  </a:lnTo>
                  <a:lnTo>
                    <a:pt x="14579" y="63500"/>
                  </a:lnTo>
                  <a:lnTo>
                    <a:pt x="16129" y="69850"/>
                  </a:lnTo>
                  <a:lnTo>
                    <a:pt x="16129" y="60604"/>
                  </a:lnTo>
                  <a:lnTo>
                    <a:pt x="13360" y="59690"/>
                  </a:lnTo>
                  <a:lnTo>
                    <a:pt x="13855" y="62230"/>
                  </a:lnTo>
                  <a:lnTo>
                    <a:pt x="13614" y="62230"/>
                  </a:lnTo>
                  <a:lnTo>
                    <a:pt x="13195" y="60960"/>
                  </a:lnTo>
                  <a:lnTo>
                    <a:pt x="7200" y="67310"/>
                  </a:lnTo>
                  <a:lnTo>
                    <a:pt x="5880" y="74930"/>
                  </a:lnTo>
                  <a:lnTo>
                    <a:pt x="4762" y="90170"/>
                  </a:lnTo>
                  <a:lnTo>
                    <a:pt x="3327" y="97790"/>
                  </a:lnTo>
                  <a:lnTo>
                    <a:pt x="6007" y="97790"/>
                  </a:lnTo>
                  <a:lnTo>
                    <a:pt x="279" y="99060"/>
                  </a:lnTo>
                  <a:lnTo>
                    <a:pt x="7327" y="101600"/>
                  </a:lnTo>
                  <a:lnTo>
                    <a:pt x="5080" y="102870"/>
                  </a:lnTo>
                  <a:lnTo>
                    <a:pt x="3898" y="102870"/>
                  </a:lnTo>
                  <a:lnTo>
                    <a:pt x="3556" y="101600"/>
                  </a:lnTo>
                  <a:lnTo>
                    <a:pt x="3060" y="101600"/>
                  </a:lnTo>
                  <a:lnTo>
                    <a:pt x="584" y="106680"/>
                  </a:lnTo>
                  <a:lnTo>
                    <a:pt x="4203" y="109220"/>
                  </a:lnTo>
                  <a:lnTo>
                    <a:pt x="2120" y="113842"/>
                  </a:lnTo>
                  <a:lnTo>
                    <a:pt x="5486" y="116840"/>
                  </a:lnTo>
                  <a:lnTo>
                    <a:pt x="0" y="123190"/>
                  </a:lnTo>
                  <a:lnTo>
                    <a:pt x="3657" y="125730"/>
                  </a:lnTo>
                  <a:lnTo>
                    <a:pt x="1308" y="124460"/>
                  </a:lnTo>
                  <a:lnTo>
                    <a:pt x="2298" y="127000"/>
                  </a:lnTo>
                  <a:lnTo>
                    <a:pt x="1346" y="128270"/>
                  </a:lnTo>
                  <a:lnTo>
                    <a:pt x="8534" y="129540"/>
                  </a:lnTo>
                  <a:lnTo>
                    <a:pt x="647" y="137160"/>
                  </a:lnTo>
                  <a:lnTo>
                    <a:pt x="6032" y="138430"/>
                  </a:lnTo>
                  <a:lnTo>
                    <a:pt x="19329" y="168910"/>
                  </a:lnTo>
                  <a:lnTo>
                    <a:pt x="22898" y="173990"/>
                  </a:lnTo>
                  <a:lnTo>
                    <a:pt x="21602" y="182880"/>
                  </a:lnTo>
                  <a:lnTo>
                    <a:pt x="28206" y="186690"/>
                  </a:lnTo>
                  <a:lnTo>
                    <a:pt x="29679" y="187960"/>
                  </a:lnTo>
                  <a:lnTo>
                    <a:pt x="30264" y="185420"/>
                  </a:lnTo>
                  <a:lnTo>
                    <a:pt x="31432" y="186791"/>
                  </a:lnTo>
                  <a:lnTo>
                    <a:pt x="32258" y="187960"/>
                  </a:lnTo>
                  <a:lnTo>
                    <a:pt x="29679" y="187960"/>
                  </a:lnTo>
                  <a:lnTo>
                    <a:pt x="29451" y="189230"/>
                  </a:lnTo>
                  <a:lnTo>
                    <a:pt x="33616" y="189230"/>
                  </a:lnTo>
                  <a:lnTo>
                    <a:pt x="33858" y="195580"/>
                  </a:lnTo>
                  <a:lnTo>
                    <a:pt x="36791" y="198120"/>
                  </a:lnTo>
                  <a:lnTo>
                    <a:pt x="38938" y="198120"/>
                  </a:lnTo>
                  <a:lnTo>
                    <a:pt x="39878" y="196850"/>
                  </a:lnTo>
                  <a:lnTo>
                    <a:pt x="39687" y="204470"/>
                  </a:lnTo>
                  <a:lnTo>
                    <a:pt x="48577" y="204470"/>
                  </a:lnTo>
                  <a:lnTo>
                    <a:pt x="49860" y="209550"/>
                  </a:lnTo>
                  <a:lnTo>
                    <a:pt x="52514" y="204470"/>
                  </a:lnTo>
                  <a:lnTo>
                    <a:pt x="54051" y="209550"/>
                  </a:lnTo>
                  <a:lnTo>
                    <a:pt x="56845" y="209550"/>
                  </a:lnTo>
                  <a:lnTo>
                    <a:pt x="55562" y="211950"/>
                  </a:lnTo>
                  <a:lnTo>
                    <a:pt x="57823" y="213360"/>
                  </a:lnTo>
                  <a:lnTo>
                    <a:pt x="59410" y="214630"/>
                  </a:lnTo>
                  <a:lnTo>
                    <a:pt x="62179" y="218440"/>
                  </a:lnTo>
                  <a:lnTo>
                    <a:pt x="64211" y="218440"/>
                  </a:lnTo>
                  <a:lnTo>
                    <a:pt x="66433" y="217170"/>
                  </a:lnTo>
                  <a:lnTo>
                    <a:pt x="67856" y="218440"/>
                  </a:lnTo>
                  <a:lnTo>
                    <a:pt x="66814" y="223520"/>
                  </a:lnTo>
                  <a:lnTo>
                    <a:pt x="71932" y="220980"/>
                  </a:lnTo>
                  <a:lnTo>
                    <a:pt x="73101" y="223520"/>
                  </a:lnTo>
                  <a:lnTo>
                    <a:pt x="74383" y="220980"/>
                  </a:lnTo>
                  <a:lnTo>
                    <a:pt x="78257" y="219710"/>
                  </a:lnTo>
                  <a:lnTo>
                    <a:pt x="79476" y="222250"/>
                  </a:lnTo>
                  <a:lnTo>
                    <a:pt x="76492" y="226060"/>
                  </a:lnTo>
                  <a:lnTo>
                    <a:pt x="82334" y="228600"/>
                  </a:lnTo>
                  <a:lnTo>
                    <a:pt x="88455" y="231140"/>
                  </a:lnTo>
                  <a:lnTo>
                    <a:pt x="95072" y="233680"/>
                  </a:lnTo>
                  <a:lnTo>
                    <a:pt x="102387" y="233680"/>
                  </a:lnTo>
                  <a:lnTo>
                    <a:pt x="102171" y="236220"/>
                  </a:lnTo>
                  <a:lnTo>
                    <a:pt x="109016" y="236220"/>
                  </a:lnTo>
                  <a:lnTo>
                    <a:pt x="115658" y="237490"/>
                  </a:lnTo>
                  <a:lnTo>
                    <a:pt x="122224" y="237490"/>
                  </a:lnTo>
                  <a:lnTo>
                    <a:pt x="128905" y="234950"/>
                  </a:lnTo>
                  <a:lnTo>
                    <a:pt x="131089" y="237490"/>
                  </a:lnTo>
                  <a:lnTo>
                    <a:pt x="137147" y="237490"/>
                  </a:lnTo>
                  <a:lnTo>
                    <a:pt x="140220" y="234950"/>
                  </a:lnTo>
                  <a:lnTo>
                    <a:pt x="141351" y="236220"/>
                  </a:lnTo>
                  <a:lnTo>
                    <a:pt x="141782" y="234950"/>
                  </a:lnTo>
                  <a:lnTo>
                    <a:pt x="143078" y="231140"/>
                  </a:lnTo>
                  <a:lnTo>
                    <a:pt x="144157" y="231140"/>
                  </a:lnTo>
                  <a:lnTo>
                    <a:pt x="145072" y="233680"/>
                  </a:lnTo>
                  <a:lnTo>
                    <a:pt x="145618" y="234950"/>
                  </a:lnTo>
                  <a:lnTo>
                    <a:pt x="149466" y="234950"/>
                  </a:lnTo>
                  <a:lnTo>
                    <a:pt x="154139" y="237490"/>
                  </a:lnTo>
                  <a:lnTo>
                    <a:pt x="156260" y="232410"/>
                  </a:lnTo>
                  <a:lnTo>
                    <a:pt x="156946" y="234950"/>
                  </a:lnTo>
                  <a:lnTo>
                    <a:pt x="159575" y="232410"/>
                  </a:lnTo>
                  <a:lnTo>
                    <a:pt x="160375" y="231140"/>
                  </a:lnTo>
                  <a:lnTo>
                    <a:pt x="162788" y="227330"/>
                  </a:lnTo>
                  <a:lnTo>
                    <a:pt x="166966" y="228600"/>
                  </a:lnTo>
                  <a:lnTo>
                    <a:pt x="167182" y="227330"/>
                  </a:lnTo>
                  <a:lnTo>
                    <a:pt x="169519" y="225183"/>
                  </a:lnTo>
                  <a:lnTo>
                    <a:pt x="169849" y="226060"/>
                  </a:lnTo>
                  <a:lnTo>
                    <a:pt x="170053" y="223520"/>
                  </a:lnTo>
                  <a:lnTo>
                    <a:pt x="170281" y="227330"/>
                  </a:lnTo>
                  <a:lnTo>
                    <a:pt x="177888" y="224790"/>
                  </a:lnTo>
                  <a:lnTo>
                    <a:pt x="179146" y="223520"/>
                  </a:lnTo>
                  <a:lnTo>
                    <a:pt x="180403" y="222250"/>
                  </a:lnTo>
                  <a:lnTo>
                    <a:pt x="182918" y="219710"/>
                  </a:lnTo>
                  <a:lnTo>
                    <a:pt x="185661" y="215900"/>
                  </a:lnTo>
                  <a:lnTo>
                    <a:pt x="187490" y="213360"/>
                  </a:lnTo>
                  <a:lnTo>
                    <a:pt x="191909" y="215900"/>
                  </a:lnTo>
                  <a:lnTo>
                    <a:pt x="192341" y="210820"/>
                  </a:lnTo>
                  <a:lnTo>
                    <a:pt x="192570" y="208280"/>
                  </a:lnTo>
                  <a:lnTo>
                    <a:pt x="197104" y="207010"/>
                  </a:lnTo>
                  <a:lnTo>
                    <a:pt x="197078" y="204470"/>
                  </a:lnTo>
                  <a:lnTo>
                    <a:pt x="202425" y="203200"/>
                  </a:lnTo>
                  <a:close/>
                </a:path>
                <a:path w="230504" h="237489">
                  <a:moveTo>
                    <a:pt x="202857" y="174713"/>
                  </a:moveTo>
                  <a:lnTo>
                    <a:pt x="198577" y="172720"/>
                  </a:lnTo>
                  <a:lnTo>
                    <a:pt x="202628" y="175260"/>
                  </a:lnTo>
                  <a:lnTo>
                    <a:pt x="202857" y="174713"/>
                  </a:lnTo>
                  <a:close/>
                </a:path>
                <a:path w="230504" h="237489">
                  <a:moveTo>
                    <a:pt x="210832" y="161290"/>
                  </a:moveTo>
                  <a:lnTo>
                    <a:pt x="208851" y="160020"/>
                  </a:lnTo>
                  <a:lnTo>
                    <a:pt x="210146" y="161747"/>
                  </a:lnTo>
                  <a:lnTo>
                    <a:pt x="210832" y="161290"/>
                  </a:lnTo>
                  <a:close/>
                </a:path>
                <a:path w="230504" h="237489">
                  <a:moveTo>
                    <a:pt x="214388" y="166370"/>
                  </a:moveTo>
                  <a:lnTo>
                    <a:pt x="212623" y="163830"/>
                  </a:lnTo>
                  <a:lnTo>
                    <a:pt x="210769" y="162560"/>
                  </a:lnTo>
                  <a:lnTo>
                    <a:pt x="210146" y="161747"/>
                  </a:lnTo>
                  <a:lnTo>
                    <a:pt x="208915" y="162560"/>
                  </a:lnTo>
                  <a:lnTo>
                    <a:pt x="206451" y="162560"/>
                  </a:lnTo>
                  <a:lnTo>
                    <a:pt x="207670" y="163830"/>
                  </a:lnTo>
                  <a:lnTo>
                    <a:pt x="211543" y="163830"/>
                  </a:lnTo>
                  <a:lnTo>
                    <a:pt x="212559" y="166370"/>
                  </a:lnTo>
                  <a:lnTo>
                    <a:pt x="214388" y="166370"/>
                  </a:lnTo>
                  <a:close/>
                </a:path>
                <a:path w="230504" h="237489">
                  <a:moveTo>
                    <a:pt x="215188" y="168910"/>
                  </a:moveTo>
                  <a:lnTo>
                    <a:pt x="213702" y="167640"/>
                  </a:lnTo>
                  <a:lnTo>
                    <a:pt x="214820" y="168910"/>
                  </a:lnTo>
                  <a:lnTo>
                    <a:pt x="213499" y="168910"/>
                  </a:lnTo>
                  <a:lnTo>
                    <a:pt x="211340" y="167640"/>
                  </a:lnTo>
                  <a:lnTo>
                    <a:pt x="211823" y="166370"/>
                  </a:lnTo>
                  <a:lnTo>
                    <a:pt x="208902" y="166370"/>
                  </a:lnTo>
                  <a:lnTo>
                    <a:pt x="209448" y="167640"/>
                  </a:lnTo>
                  <a:lnTo>
                    <a:pt x="208902" y="167640"/>
                  </a:lnTo>
                  <a:lnTo>
                    <a:pt x="206552" y="166370"/>
                  </a:lnTo>
                  <a:lnTo>
                    <a:pt x="206400" y="163830"/>
                  </a:lnTo>
                  <a:lnTo>
                    <a:pt x="207670" y="163830"/>
                  </a:lnTo>
                  <a:lnTo>
                    <a:pt x="205054" y="162560"/>
                  </a:lnTo>
                  <a:lnTo>
                    <a:pt x="205409" y="166370"/>
                  </a:lnTo>
                  <a:lnTo>
                    <a:pt x="202323" y="166370"/>
                  </a:lnTo>
                  <a:lnTo>
                    <a:pt x="203593" y="170180"/>
                  </a:lnTo>
                  <a:lnTo>
                    <a:pt x="206502" y="170180"/>
                  </a:lnTo>
                  <a:lnTo>
                    <a:pt x="206133" y="171450"/>
                  </a:lnTo>
                  <a:lnTo>
                    <a:pt x="209080" y="173990"/>
                  </a:lnTo>
                  <a:lnTo>
                    <a:pt x="205562" y="175260"/>
                  </a:lnTo>
                  <a:lnTo>
                    <a:pt x="204914" y="173990"/>
                  </a:lnTo>
                  <a:lnTo>
                    <a:pt x="203428" y="173990"/>
                  </a:lnTo>
                  <a:lnTo>
                    <a:pt x="202018" y="172720"/>
                  </a:lnTo>
                  <a:lnTo>
                    <a:pt x="202336" y="173990"/>
                  </a:lnTo>
                  <a:lnTo>
                    <a:pt x="203174" y="173990"/>
                  </a:lnTo>
                  <a:lnTo>
                    <a:pt x="202857" y="174713"/>
                  </a:lnTo>
                  <a:lnTo>
                    <a:pt x="204063" y="175260"/>
                  </a:lnTo>
                  <a:lnTo>
                    <a:pt x="201510" y="176568"/>
                  </a:lnTo>
                  <a:lnTo>
                    <a:pt x="201510" y="177800"/>
                  </a:lnTo>
                  <a:lnTo>
                    <a:pt x="200926" y="180340"/>
                  </a:lnTo>
                  <a:lnTo>
                    <a:pt x="199707" y="180340"/>
                  </a:lnTo>
                  <a:lnTo>
                    <a:pt x="197954" y="179070"/>
                  </a:lnTo>
                  <a:lnTo>
                    <a:pt x="197523" y="178765"/>
                  </a:lnTo>
                  <a:lnTo>
                    <a:pt x="201510" y="177800"/>
                  </a:lnTo>
                  <a:lnTo>
                    <a:pt x="201510" y="176568"/>
                  </a:lnTo>
                  <a:lnTo>
                    <a:pt x="199097" y="177800"/>
                  </a:lnTo>
                  <a:lnTo>
                    <a:pt x="197294" y="178600"/>
                  </a:lnTo>
                  <a:lnTo>
                    <a:pt x="196202" y="177800"/>
                  </a:lnTo>
                  <a:lnTo>
                    <a:pt x="193954" y="177800"/>
                  </a:lnTo>
                  <a:lnTo>
                    <a:pt x="193179" y="180340"/>
                  </a:lnTo>
                  <a:lnTo>
                    <a:pt x="194246" y="185420"/>
                  </a:lnTo>
                  <a:lnTo>
                    <a:pt x="189826" y="185420"/>
                  </a:lnTo>
                  <a:lnTo>
                    <a:pt x="189522" y="187375"/>
                  </a:lnTo>
                  <a:lnTo>
                    <a:pt x="189471" y="189230"/>
                  </a:lnTo>
                  <a:lnTo>
                    <a:pt x="189560" y="190766"/>
                  </a:lnTo>
                  <a:lnTo>
                    <a:pt x="189941" y="193040"/>
                  </a:lnTo>
                  <a:lnTo>
                    <a:pt x="188772" y="194310"/>
                  </a:lnTo>
                  <a:lnTo>
                    <a:pt x="187934" y="193040"/>
                  </a:lnTo>
                  <a:lnTo>
                    <a:pt x="186283" y="190500"/>
                  </a:lnTo>
                  <a:lnTo>
                    <a:pt x="186778" y="193040"/>
                  </a:lnTo>
                  <a:lnTo>
                    <a:pt x="184416" y="190766"/>
                  </a:lnTo>
                  <a:lnTo>
                    <a:pt x="179959" y="191770"/>
                  </a:lnTo>
                  <a:lnTo>
                    <a:pt x="184594" y="193040"/>
                  </a:lnTo>
                  <a:lnTo>
                    <a:pt x="182245" y="194310"/>
                  </a:lnTo>
                  <a:lnTo>
                    <a:pt x="179946" y="196850"/>
                  </a:lnTo>
                  <a:lnTo>
                    <a:pt x="178523" y="199390"/>
                  </a:lnTo>
                  <a:lnTo>
                    <a:pt x="179019" y="198120"/>
                  </a:lnTo>
                  <a:lnTo>
                    <a:pt x="177215" y="195580"/>
                  </a:lnTo>
                  <a:lnTo>
                    <a:pt x="175755" y="195580"/>
                  </a:lnTo>
                  <a:lnTo>
                    <a:pt x="176745" y="198145"/>
                  </a:lnTo>
                  <a:lnTo>
                    <a:pt x="176123" y="200621"/>
                  </a:lnTo>
                  <a:lnTo>
                    <a:pt x="173977" y="201841"/>
                  </a:lnTo>
                  <a:lnTo>
                    <a:pt x="201612" y="201853"/>
                  </a:lnTo>
                  <a:lnTo>
                    <a:pt x="200139" y="199390"/>
                  </a:lnTo>
                  <a:lnTo>
                    <a:pt x="199377" y="198120"/>
                  </a:lnTo>
                  <a:lnTo>
                    <a:pt x="201383" y="199390"/>
                  </a:lnTo>
                  <a:lnTo>
                    <a:pt x="202488" y="198120"/>
                  </a:lnTo>
                  <a:lnTo>
                    <a:pt x="203593" y="196850"/>
                  </a:lnTo>
                  <a:lnTo>
                    <a:pt x="205257" y="194310"/>
                  </a:lnTo>
                  <a:lnTo>
                    <a:pt x="206095" y="193040"/>
                  </a:lnTo>
                  <a:lnTo>
                    <a:pt x="209219" y="190500"/>
                  </a:lnTo>
                  <a:lnTo>
                    <a:pt x="211035" y="187960"/>
                  </a:lnTo>
                  <a:lnTo>
                    <a:pt x="207797" y="186690"/>
                  </a:lnTo>
                  <a:lnTo>
                    <a:pt x="207543" y="184150"/>
                  </a:lnTo>
                  <a:lnTo>
                    <a:pt x="209804" y="185420"/>
                  </a:lnTo>
                  <a:lnTo>
                    <a:pt x="209588" y="184150"/>
                  </a:lnTo>
                  <a:lnTo>
                    <a:pt x="209384" y="182880"/>
                  </a:lnTo>
                  <a:lnTo>
                    <a:pt x="206108" y="180340"/>
                  </a:lnTo>
                  <a:lnTo>
                    <a:pt x="204139" y="179070"/>
                  </a:lnTo>
                  <a:lnTo>
                    <a:pt x="206324" y="179070"/>
                  </a:lnTo>
                  <a:lnTo>
                    <a:pt x="204724" y="177800"/>
                  </a:lnTo>
                  <a:lnTo>
                    <a:pt x="206844" y="176530"/>
                  </a:lnTo>
                  <a:lnTo>
                    <a:pt x="207568" y="179070"/>
                  </a:lnTo>
                  <a:lnTo>
                    <a:pt x="209511" y="180340"/>
                  </a:lnTo>
                  <a:lnTo>
                    <a:pt x="212090" y="182880"/>
                  </a:lnTo>
                  <a:lnTo>
                    <a:pt x="214210" y="181610"/>
                  </a:lnTo>
                  <a:lnTo>
                    <a:pt x="209270" y="176530"/>
                  </a:lnTo>
                  <a:lnTo>
                    <a:pt x="213372" y="176530"/>
                  </a:lnTo>
                  <a:lnTo>
                    <a:pt x="214160" y="175260"/>
                  </a:lnTo>
                  <a:lnTo>
                    <a:pt x="214960" y="173990"/>
                  </a:lnTo>
                  <a:lnTo>
                    <a:pt x="214579" y="172720"/>
                  </a:lnTo>
                  <a:lnTo>
                    <a:pt x="212737" y="171983"/>
                  </a:lnTo>
                  <a:lnTo>
                    <a:pt x="213004" y="171450"/>
                  </a:lnTo>
                  <a:lnTo>
                    <a:pt x="213677" y="170180"/>
                  </a:lnTo>
                  <a:lnTo>
                    <a:pt x="214731" y="172720"/>
                  </a:lnTo>
                  <a:lnTo>
                    <a:pt x="215138" y="170180"/>
                  </a:lnTo>
                  <a:lnTo>
                    <a:pt x="215188" y="168910"/>
                  </a:lnTo>
                  <a:close/>
                </a:path>
                <a:path w="230504" h="237489">
                  <a:moveTo>
                    <a:pt x="216420" y="154787"/>
                  </a:moveTo>
                  <a:lnTo>
                    <a:pt x="214299" y="157365"/>
                  </a:lnTo>
                  <a:lnTo>
                    <a:pt x="216420" y="154787"/>
                  </a:lnTo>
                  <a:close/>
                </a:path>
                <a:path w="230504" h="237489">
                  <a:moveTo>
                    <a:pt x="217258" y="155079"/>
                  </a:moveTo>
                  <a:lnTo>
                    <a:pt x="217068" y="154012"/>
                  </a:lnTo>
                  <a:lnTo>
                    <a:pt x="216420" y="154787"/>
                  </a:lnTo>
                  <a:lnTo>
                    <a:pt x="217258" y="155079"/>
                  </a:lnTo>
                  <a:close/>
                </a:path>
                <a:path w="230504" h="237489">
                  <a:moveTo>
                    <a:pt x="217525" y="159410"/>
                  </a:moveTo>
                  <a:lnTo>
                    <a:pt x="215811" y="158953"/>
                  </a:lnTo>
                  <a:lnTo>
                    <a:pt x="213614" y="159448"/>
                  </a:lnTo>
                  <a:lnTo>
                    <a:pt x="211747" y="159296"/>
                  </a:lnTo>
                  <a:lnTo>
                    <a:pt x="214122" y="160997"/>
                  </a:lnTo>
                  <a:lnTo>
                    <a:pt x="215480" y="159613"/>
                  </a:lnTo>
                  <a:lnTo>
                    <a:pt x="217525" y="159410"/>
                  </a:lnTo>
                  <a:close/>
                </a:path>
                <a:path w="230504" h="237489">
                  <a:moveTo>
                    <a:pt x="218757" y="155841"/>
                  </a:moveTo>
                  <a:lnTo>
                    <a:pt x="217754" y="155244"/>
                  </a:lnTo>
                  <a:lnTo>
                    <a:pt x="217258" y="155079"/>
                  </a:lnTo>
                  <a:lnTo>
                    <a:pt x="217538" y="156489"/>
                  </a:lnTo>
                  <a:lnTo>
                    <a:pt x="218757" y="155841"/>
                  </a:lnTo>
                  <a:close/>
                </a:path>
                <a:path w="230504" h="237489">
                  <a:moveTo>
                    <a:pt x="230035" y="109220"/>
                  </a:moveTo>
                  <a:lnTo>
                    <a:pt x="227825" y="104140"/>
                  </a:lnTo>
                  <a:lnTo>
                    <a:pt x="224104" y="99060"/>
                  </a:lnTo>
                  <a:lnTo>
                    <a:pt x="223723" y="93980"/>
                  </a:lnTo>
                  <a:lnTo>
                    <a:pt x="220573" y="86360"/>
                  </a:lnTo>
                  <a:lnTo>
                    <a:pt x="218071" y="80010"/>
                  </a:lnTo>
                  <a:lnTo>
                    <a:pt x="217576" y="78740"/>
                  </a:lnTo>
                  <a:lnTo>
                    <a:pt x="214515" y="72390"/>
                  </a:lnTo>
                  <a:lnTo>
                    <a:pt x="211175" y="64770"/>
                  </a:lnTo>
                  <a:lnTo>
                    <a:pt x="207302" y="57150"/>
                  </a:lnTo>
                  <a:lnTo>
                    <a:pt x="204571" y="53340"/>
                  </a:lnTo>
                  <a:lnTo>
                    <a:pt x="202755" y="50800"/>
                  </a:lnTo>
                  <a:lnTo>
                    <a:pt x="197421" y="44450"/>
                  </a:lnTo>
                  <a:lnTo>
                    <a:pt x="194284" y="41910"/>
                  </a:lnTo>
                  <a:lnTo>
                    <a:pt x="191160" y="39370"/>
                  </a:lnTo>
                  <a:lnTo>
                    <a:pt x="191096" y="41910"/>
                  </a:lnTo>
                  <a:lnTo>
                    <a:pt x="187706" y="41910"/>
                  </a:lnTo>
                  <a:lnTo>
                    <a:pt x="188264" y="40640"/>
                  </a:lnTo>
                  <a:lnTo>
                    <a:pt x="185331" y="41910"/>
                  </a:lnTo>
                  <a:lnTo>
                    <a:pt x="183997" y="40640"/>
                  </a:lnTo>
                  <a:lnTo>
                    <a:pt x="186651" y="38100"/>
                  </a:lnTo>
                  <a:lnTo>
                    <a:pt x="187947" y="39370"/>
                  </a:lnTo>
                  <a:lnTo>
                    <a:pt x="186677" y="38100"/>
                  </a:lnTo>
                  <a:lnTo>
                    <a:pt x="181622" y="33020"/>
                  </a:lnTo>
                  <a:lnTo>
                    <a:pt x="175006" y="29210"/>
                  </a:lnTo>
                  <a:lnTo>
                    <a:pt x="168529" y="24130"/>
                  </a:lnTo>
                  <a:lnTo>
                    <a:pt x="166039" y="26670"/>
                  </a:lnTo>
                  <a:lnTo>
                    <a:pt x="164769" y="22860"/>
                  </a:lnTo>
                  <a:lnTo>
                    <a:pt x="162445" y="25400"/>
                  </a:lnTo>
                  <a:lnTo>
                    <a:pt x="162509" y="24130"/>
                  </a:lnTo>
                  <a:lnTo>
                    <a:pt x="163512" y="24130"/>
                  </a:lnTo>
                  <a:lnTo>
                    <a:pt x="157632" y="22860"/>
                  </a:lnTo>
                  <a:lnTo>
                    <a:pt x="157353" y="22860"/>
                  </a:lnTo>
                  <a:lnTo>
                    <a:pt x="154940" y="16510"/>
                  </a:lnTo>
                  <a:lnTo>
                    <a:pt x="139852" y="7620"/>
                  </a:lnTo>
                  <a:lnTo>
                    <a:pt x="123431" y="2540"/>
                  </a:lnTo>
                  <a:lnTo>
                    <a:pt x="88353" y="0"/>
                  </a:lnTo>
                  <a:lnTo>
                    <a:pt x="73952" y="4089"/>
                  </a:lnTo>
                  <a:lnTo>
                    <a:pt x="73952" y="26670"/>
                  </a:lnTo>
                  <a:lnTo>
                    <a:pt x="72377" y="24701"/>
                  </a:lnTo>
                  <a:lnTo>
                    <a:pt x="72821" y="24130"/>
                  </a:lnTo>
                  <a:lnTo>
                    <a:pt x="73952" y="26670"/>
                  </a:lnTo>
                  <a:lnTo>
                    <a:pt x="73952" y="4089"/>
                  </a:lnTo>
                  <a:lnTo>
                    <a:pt x="70421" y="5080"/>
                  </a:lnTo>
                  <a:lnTo>
                    <a:pt x="53682" y="12700"/>
                  </a:lnTo>
                  <a:lnTo>
                    <a:pt x="38620" y="22860"/>
                  </a:lnTo>
                  <a:lnTo>
                    <a:pt x="25730" y="35560"/>
                  </a:lnTo>
                  <a:lnTo>
                    <a:pt x="27673" y="43180"/>
                  </a:lnTo>
                  <a:lnTo>
                    <a:pt x="22504" y="44450"/>
                  </a:lnTo>
                  <a:lnTo>
                    <a:pt x="24028" y="49530"/>
                  </a:lnTo>
                  <a:lnTo>
                    <a:pt x="51879" y="49530"/>
                  </a:lnTo>
                  <a:lnTo>
                    <a:pt x="51689" y="48260"/>
                  </a:lnTo>
                  <a:lnTo>
                    <a:pt x="52336" y="49530"/>
                  </a:lnTo>
                  <a:lnTo>
                    <a:pt x="53136" y="50800"/>
                  </a:lnTo>
                  <a:lnTo>
                    <a:pt x="54317" y="50800"/>
                  </a:lnTo>
                  <a:lnTo>
                    <a:pt x="55333" y="48260"/>
                  </a:lnTo>
                  <a:lnTo>
                    <a:pt x="55016" y="47421"/>
                  </a:lnTo>
                  <a:lnTo>
                    <a:pt x="54571" y="48260"/>
                  </a:lnTo>
                  <a:lnTo>
                    <a:pt x="52133" y="46990"/>
                  </a:lnTo>
                  <a:lnTo>
                    <a:pt x="52222" y="43180"/>
                  </a:lnTo>
                  <a:lnTo>
                    <a:pt x="53975" y="43180"/>
                  </a:lnTo>
                  <a:lnTo>
                    <a:pt x="55321" y="41910"/>
                  </a:lnTo>
                  <a:lnTo>
                    <a:pt x="54483" y="40640"/>
                  </a:lnTo>
                  <a:lnTo>
                    <a:pt x="55587" y="40640"/>
                  </a:lnTo>
                  <a:lnTo>
                    <a:pt x="56908" y="41910"/>
                  </a:lnTo>
                  <a:lnTo>
                    <a:pt x="59690" y="45720"/>
                  </a:lnTo>
                  <a:lnTo>
                    <a:pt x="61518" y="43180"/>
                  </a:lnTo>
                  <a:lnTo>
                    <a:pt x="62115" y="43180"/>
                  </a:lnTo>
                  <a:lnTo>
                    <a:pt x="61963" y="41910"/>
                  </a:lnTo>
                  <a:lnTo>
                    <a:pt x="62103" y="40640"/>
                  </a:lnTo>
                  <a:lnTo>
                    <a:pt x="61468" y="40640"/>
                  </a:lnTo>
                  <a:lnTo>
                    <a:pt x="62039" y="38100"/>
                  </a:lnTo>
                  <a:lnTo>
                    <a:pt x="63233" y="41910"/>
                  </a:lnTo>
                  <a:lnTo>
                    <a:pt x="63893" y="41910"/>
                  </a:lnTo>
                  <a:lnTo>
                    <a:pt x="63627" y="38100"/>
                  </a:lnTo>
                  <a:lnTo>
                    <a:pt x="63550" y="33401"/>
                  </a:lnTo>
                  <a:lnTo>
                    <a:pt x="66306" y="35560"/>
                  </a:lnTo>
                  <a:lnTo>
                    <a:pt x="65836" y="36830"/>
                  </a:lnTo>
                  <a:lnTo>
                    <a:pt x="68072" y="35560"/>
                  </a:lnTo>
                  <a:lnTo>
                    <a:pt x="67729" y="31750"/>
                  </a:lnTo>
                  <a:lnTo>
                    <a:pt x="67678" y="30213"/>
                  </a:lnTo>
                  <a:lnTo>
                    <a:pt x="68491" y="26670"/>
                  </a:lnTo>
                  <a:lnTo>
                    <a:pt x="69570" y="27940"/>
                  </a:lnTo>
                  <a:lnTo>
                    <a:pt x="70700" y="26670"/>
                  </a:lnTo>
                  <a:lnTo>
                    <a:pt x="71843" y="25400"/>
                  </a:lnTo>
                  <a:lnTo>
                    <a:pt x="72059" y="25120"/>
                  </a:lnTo>
                  <a:lnTo>
                    <a:pt x="72263" y="26670"/>
                  </a:lnTo>
                  <a:lnTo>
                    <a:pt x="74485" y="27940"/>
                  </a:lnTo>
                  <a:lnTo>
                    <a:pt x="72745" y="29210"/>
                  </a:lnTo>
                  <a:lnTo>
                    <a:pt x="75895" y="33020"/>
                  </a:lnTo>
                  <a:lnTo>
                    <a:pt x="75412" y="34290"/>
                  </a:lnTo>
                  <a:lnTo>
                    <a:pt x="76390" y="33020"/>
                  </a:lnTo>
                  <a:lnTo>
                    <a:pt x="82499" y="33020"/>
                  </a:lnTo>
                  <a:lnTo>
                    <a:pt x="79971" y="29210"/>
                  </a:lnTo>
                  <a:lnTo>
                    <a:pt x="84950" y="30480"/>
                  </a:lnTo>
                  <a:lnTo>
                    <a:pt x="84683" y="29210"/>
                  </a:lnTo>
                  <a:lnTo>
                    <a:pt x="84162" y="26670"/>
                  </a:lnTo>
                  <a:lnTo>
                    <a:pt x="86804" y="25400"/>
                  </a:lnTo>
                  <a:lnTo>
                    <a:pt x="86042" y="29210"/>
                  </a:lnTo>
                  <a:lnTo>
                    <a:pt x="87172" y="30480"/>
                  </a:lnTo>
                  <a:lnTo>
                    <a:pt x="89674" y="27940"/>
                  </a:lnTo>
                  <a:lnTo>
                    <a:pt x="92456" y="29210"/>
                  </a:lnTo>
                  <a:lnTo>
                    <a:pt x="94830" y="29210"/>
                  </a:lnTo>
                  <a:lnTo>
                    <a:pt x="97129" y="27940"/>
                  </a:lnTo>
                  <a:lnTo>
                    <a:pt x="100761" y="29210"/>
                  </a:lnTo>
                  <a:lnTo>
                    <a:pt x="101625" y="27940"/>
                  </a:lnTo>
                  <a:lnTo>
                    <a:pt x="103365" y="25400"/>
                  </a:lnTo>
                  <a:lnTo>
                    <a:pt x="103200" y="26670"/>
                  </a:lnTo>
                  <a:lnTo>
                    <a:pt x="103365" y="27940"/>
                  </a:lnTo>
                  <a:lnTo>
                    <a:pt x="102717" y="27940"/>
                  </a:lnTo>
                  <a:lnTo>
                    <a:pt x="105092" y="30480"/>
                  </a:lnTo>
                  <a:lnTo>
                    <a:pt x="104089" y="25400"/>
                  </a:lnTo>
                  <a:lnTo>
                    <a:pt x="103835" y="24130"/>
                  </a:lnTo>
                  <a:lnTo>
                    <a:pt x="103593" y="22860"/>
                  </a:lnTo>
                  <a:lnTo>
                    <a:pt x="106349" y="25400"/>
                  </a:lnTo>
                  <a:lnTo>
                    <a:pt x="105460" y="27940"/>
                  </a:lnTo>
                  <a:lnTo>
                    <a:pt x="107518" y="25400"/>
                  </a:lnTo>
                  <a:lnTo>
                    <a:pt x="108712" y="29210"/>
                  </a:lnTo>
                  <a:lnTo>
                    <a:pt x="111226" y="26670"/>
                  </a:lnTo>
                  <a:lnTo>
                    <a:pt x="111112" y="27940"/>
                  </a:lnTo>
                  <a:lnTo>
                    <a:pt x="110604" y="27940"/>
                  </a:lnTo>
                  <a:lnTo>
                    <a:pt x="110223" y="29210"/>
                  </a:lnTo>
                  <a:lnTo>
                    <a:pt x="112242" y="27940"/>
                  </a:lnTo>
                  <a:lnTo>
                    <a:pt x="114249" y="29210"/>
                  </a:lnTo>
                  <a:lnTo>
                    <a:pt x="116433" y="26670"/>
                  </a:lnTo>
                  <a:lnTo>
                    <a:pt x="116395" y="27940"/>
                  </a:lnTo>
                  <a:lnTo>
                    <a:pt x="115900" y="29210"/>
                  </a:lnTo>
                  <a:lnTo>
                    <a:pt x="114973" y="30480"/>
                  </a:lnTo>
                  <a:lnTo>
                    <a:pt x="116433" y="31750"/>
                  </a:lnTo>
                  <a:lnTo>
                    <a:pt x="117767" y="26670"/>
                  </a:lnTo>
                  <a:lnTo>
                    <a:pt x="119176" y="27940"/>
                  </a:lnTo>
                  <a:lnTo>
                    <a:pt x="119634" y="27940"/>
                  </a:lnTo>
                  <a:lnTo>
                    <a:pt x="120027" y="30213"/>
                  </a:lnTo>
                  <a:lnTo>
                    <a:pt x="121043" y="29210"/>
                  </a:lnTo>
                  <a:lnTo>
                    <a:pt x="124714" y="29210"/>
                  </a:lnTo>
                  <a:lnTo>
                    <a:pt x="152768" y="41910"/>
                  </a:lnTo>
                  <a:lnTo>
                    <a:pt x="151866" y="46253"/>
                  </a:lnTo>
                  <a:lnTo>
                    <a:pt x="153631" y="46990"/>
                  </a:lnTo>
                  <a:lnTo>
                    <a:pt x="154863" y="46990"/>
                  </a:lnTo>
                  <a:lnTo>
                    <a:pt x="154012" y="49530"/>
                  </a:lnTo>
                  <a:lnTo>
                    <a:pt x="155752" y="49530"/>
                  </a:lnTo>
                  <a:lnTo>
                    <a:pt x="156311" y="48260"/>
                  </a:lnTo>
                  <a:lnTo>
                    <a:pt x="158940" y="46990"/>
                  </a:lnTo>
                  <a:lnTo>
                    <a:pt x="155816" y="54610"/>
                  </a:lnTo>
                  <a:lnTo>
                    <a:pt x="159346" y="50800"/>
                  </a:lnTo>
                  <a:lnTo>
                    <a:pt x="158521" y="53340"/>
                  </a:lnTo>
                  <a:lnTo>
                    <a:pt x="162280" y="50800"/>
                  </a:lnTo>
                  <a:lnTo>
                    <a:pt x="159296" y="55880"/>
                  </a:lnTo>
                  <a:lnTo>
                    <a:pt x="162293" y="54825"/>
                  </a:lnTo>
                  <a:lnTo>
                    <a:pt x="162712" y="57150"/>
                  </a:lnTo>
                  <a:lnTo>
                    <a:pt x="166852" y="54610"/>
                  </a:lnTo>
                  <a:lnTo>
                    <a:pt x="168922" y="53340"/>
                  </a:lnTo>
                  <a:lnTo>
                    <a:pt x="167271" y="57150"/>
                  </a:lnTo>
                  <a:lnTo>
                    <a:pt x="169138" y="58420"/>
                  </a:lnTo>
                  <a:lnTo>
                    <a:pt x="171373" y="58420"/>
                  </a:lnTo>
                  <a:lnTo>
                    <a:pt x="173977" y="57150"/>
                  </a:lnTo>
                  <a:lnTo>
                    <a:pt x="173405" y="58420"/>
                  </a:lnTo>
                  <a:lnTo>
                    <a:pt x="171754" y="59690"/>
                  </a:lnTo>
                  <a:lnTo>
                    <a:pt x="170764" y="59690"/>
                  </a:lnTo>
                  <a:lnTo>
                    <a:pt x="177253" y="63500"/>
                  </a:lnTo>
                  <a:lnTo>
                    <a:pt x="181864" y="69850"/>
                  </a:lnTo>
                  <a:lnTo>
                    <a:pt x="189560" y="72390"/>
                  </a:lnTo>
                  <a:lnTo>
                    <a:pt x="189166" y="73660"/>
                  </a:lnTo>
                  <a:lnTo>
                    <a:pt x="187731" y="73660"/>
                  </a:lnTo>
                  <a:lnTo>
                    <a:pt x="193497" y="74930"/>
                  </a:lnTo>
                  <a:lnTo>
                    <a:pt x="189026" y="82550"/>
                  </a:lnTo>
                  <a:lnTo>
                    <a:pt x="197104" y="81280"/>
                  </a:lnTo>
                  <a:lnTo>
                    <a:pt x="200469" y="80010"/>
                  </a:lnTo>
                  <a:lnTo>
                    <a:pt x="199936" y="82550"/>
                  </a:lnTo>
                  <a:lnTo>
                    <a:pt x="197967" y="82550"/>
                  </a:lnTo>
                  <a:lnTo>
                    <a:pt x="197383" y="83820"/>
                  </a:lnTo>
                  <a:lnTo>
                    <a:pt x="199618" y="83820"/>
                  </a:lnTo>
                  <a:lnTo>
                    <a:pt x="199821" y="87630"/>
                  </a:lnTo>
                  <a:lnTo>
                    <a:pt x="202526" y="86360"/>
                  </a:lnTo>
                  <a:lnTo>
                    <a:pt x="201612" y="87630"/>
                  </a:lnTo>
                  <a:lnTo>
                    <a:pt x="200139" y="87630"/>
                  </a:lnTo>
                  <a:lnTo>
                    <a:pt x="200469" y="88900"/>
                  </a:lnTo>
                  <a:lnTo>
                    <a:pt x="205714" y="88900"/>
                  </a:lnTo>
                  <a:lnTo>
                    <a:pt x="205613" y="91440"/>
                  </a:lnTo>
                  <a:lnTo>
                    <a:pt x="204076" y="91440"/>
                  </a:lnTo>
                  <a:lnTo>
                    <a:pt x="203987" y="101600"/>
                  </a:lnTo>
                  <a:lnTo>
                    <a:pt x="204508" y="107950"/>
                  </a:lnTo>
                  <a:lnTo>
                    <a:pt x="206844" y="115570"/>
                  </a:lnTo>
                  <a:lnTo>
                    <a:pt x="213360" y="121920"/>
                  </a:lnTo>
                  <a:lnTo>
                    <a:pt x="207797" y="121920"/>
                  </a:lnTo>
                  <a:lnTo>
                    <a:pt x="208368" y="123190"/>
                  </a:lnTo>
                  <a:lnTo>
                    <a:pt x="212039" y="127000"/>
                  </a:lnTo>
                  <a:lnTo>
                    <a:pt x="211874" y="133350"/>
                  </a:lnTo>
                  <a:lnTo>
                    <a:pt x="211797" y="143510"/>
                  </a:lnTo>
                  <a:lnTo>
                    <a:pt x="216319" y="147320"/>
                  </a:lnTo>
                  <a:lnTo>
                    <a:pt x="218440" y="153670"/>
                  </a:lnTo>
                  <a:lnTo>
                    <a:pt x="228269" y="156210"/>
                  </a:lnTo>
                  <a:lnTo>
                    <a:pt x="227622" y="146050"/>
                  </a:lnTo>
                  <a:lnTo>
                    <a:pt x="227711" y="140970"/>
                  </a:lnTo>
                  <a:lnTo>
                    <a:pt x="228028" y="133350"/>
                  </a:lnTo>
                  <a:lnTo>
                    <a:pt x="229082" y="121920"/>
                  </a:lnTo>
                  <a:lnTo>
                    <a:pt x="230035" y="109220"/>
                  </a:lnTo>
                  <a:close/>
                </a:path>
              </a:pathLst>
            </a:custGeom>
            <a:solidFill>
              <a:srgbClr val="000000"/>
            </a:solidFill>
          </p:spPr>
          <p:txBody>
            <a:bodyPr wrap="square" lIns="0" tIns="0" rIns="0" bIns="0" rtlCol="0"/>
            <a:lstStyle/>
            <a:p>
              <a:endParaRPr/>
            </a:p>
          </p:txBody>
        </p:sp>
      </p:grpSp>
      <p:sp>
        <p:nvSpPr>
          <p:cNvPr id="54" name="object 54"/>
          <p:cNvSpPr/>
          <p:nvPr/>
        </p:nvSpPr>
        <p:spPr>
          <a:xfrm>
            <a:off x="8423313" y="1172247"/>
            <a:ext cx="280670" cy="560070"/>
          </a:xfrm>
          <a:custGeom>
            <a:avLst/>
            <a:gdLst/>
            <a:ahLst/>
            <a:cxnLst/>
            <a:rect l="l" t="t" r="r" b="b"/>
            <a:pathLst>
              <a:path w="280670" h="560069">
                <a:moveTo>
                  <a:pt x="7835" y="402590"/>
                </a:moveTo>
                <a:lnTo>
                  <a:pt x="7607" y="402018"/>
                </a:lnTo>
                <a:lnTo>
                  <a:pt x="6985" y="403860"/>
                </a:lnTo>
                <a:lnTo>
                  <a:pt x="7607" y="403123"/>
                </a:lnTo>
                <a:lnTo>
                  <a:pt x="7835" y="402590"/>
                </a:lnTo>
                <a:close/>
              </a:path>
              <a:path w="280670" h="560069">
                <a:moveTo>
                  <a:pt x="8343" y="467360"/>
                </a:moveTo>
                <a:lnTo>
                  <a:pt x="7467" y="468630"/>
                </a:lnTo>
                <a:lnTo>
                  <a:pt x="6235" y="471170"/>
                </a:lnTo>
                <a:lnTo>
                  <a:pt x="6946" y="467360"/>
                </a:lnTo>
                <a:lnTo>
                  <a:pt x="4114" y="476123"/>
                </a:lnTo>
                <a:lnTo>
                  <a:pt x="4064" y="476275"/>
                </a:lnTo>
                <a:lnTo>
                  <a:pt x="3568" y="477520"/>
                </a:lnTo>
                <a:lnTo>
                  <a:pt x="3162" y="478840"/>
                </a:lnTo>
                <a:lnTo>
                  <a:pt x="2616" y="480390"/>
                </a:lnTo>
                <a:lnTo>
                  <a:pt x="2781" y="480123"/>
                </a:lnTo>
                <a:lnTo>
                  <a:pt x="2425" y="481330"/>
                </a:lnTo>
                <a:lnTo>
                  <a:pt x="2870" y="479958"/>
                </a:lnTo>
                <a:lnTo>
                  <a:pt x="2959" y="479767"/>
                </a:lnTo>
                <a:lnTo>
                  <a:pt x="3149" y="479590"/>
                </a:lnTo>
                <a:lnTo>
                  <a:pt x="4203" y="475894"/>
                </a:lnTo>
                <a:lnTo>
                  <a:pt x="5575" y="472440"/>
                </a:lnTo>
                <a:lnTo>
                  <a:pt x="5372" y="473710"/>
                </a:lnTo>
                <a:lnTo>
                  <a:pt x="5930" y="472440"/>
                </a:lnTo>
                <a:lnTo>
                  <a:pt x="5803" y="473710"/>
                </a:lnTo>
                <a:lnTo>
                  <a:pt x="3568" y="480060"/>
                </a:lnTo>
                <a:lnTo>
                  <a:pt x="4978" y="477520"/>
                </a:lnTo>
                <a:lnTo>
                  <a:pt x="5892" y="476351"/>
                </a:lnTo>
                <a:lnTo>
                  <a:pt x="6527" y="473710"/>
                </a:lnTo>
                <a:lnTo>
                  <a:pt x="6896" y="472440"/>
                </a:lnTo>
                <a:lnTo>
                  <a:pt x="7251" y="471170"/>
                </a:lnTo>
                <a:lnTo>
                  <a:pt x="8343" y="467360"/>
                </a:lnTo>
                <a:close/>
              </a:path>
              <a:path w="280670" h="560069">
                <a:moveTo>
                  <a:pt x="9956" y="394970"/>
                </a:moveTo>
                <a:lnTo>
                  <a:pt x="9271" y="394970"/>
                </a:lnTo>
                <a:lnTo>
                  <a:pt x="6299" y="398780"/>
                </a:lnTo>
                <a:lnTo>
                  <a:pt x="7607" y="402018"/>
                </a:lnTo>
                <a:lnTo>
                  <a:pt x="9956" y="394970"/>
                </a:lnTo>
                <a:close/>
              </a:path>
              <a:path w="280670" h="560069">
                <a:moveTo>
                  <a:pt x="11353" y="551180"/>
                </a:moveTo>
                <a:lnTo>
                  <a:pt x="11099" y="551180"/>
                </a:lnTo>
                <a:lnTo>
                  <a:pt x="11264" y="551446"/>
                </a:lnTo>
                <a:lnTo>
                  <a:pt x="11353" y="551180"/>
                </a:lnTo>
                <a:close/>
              </a:path>
              <a:path w="280670" h="560069">
                <a:moveTo>
                  <a:pt x="11709" y="550062"/>
                </a:moveTo>
                <a:lnTo>
                  <a:pt x="11518" y="549910"/>
                </a:lnTo>
                <a:lnTo>
                  <a:pt x="11633" y="550303"/>
                </a:lnTo>
                <a:lnTo>
                  <a:pt x="11709" y="550062"/>
                </a:lnTo>
                <a:close/>
              </a:path>
              <a:path w="280670" h="560069">
                <a:moveTo>
                  <a:pt x="11887" y="552450"/>
                </a:moveTo>
                <a:lnTo>
                  <a:pt x="11264" y="551446"/>
                </a:lnTo>
                <a:lnTo>
                  <a:pt x="10934" y="552450"/>
                </a:lnTo>
                <a:lnTo>
                  <a:pt x="10617" y="554990"/>
                </a:lnTo>
                <a:lnTo>
                  <a:pt x="11087" y="553720"/>
                </a:lnTo>
                <a:lnTo>
                  <a:pt x="11468" y="552450"/>
                </a:lnTo>
                <a:lnTo>
                  <a:pt x="11887" y="552450"/>
                </a:lnTo>
                <a:close/>
              </a:path>
              <a:path w="280670" h="560069">
                <a:moveTo>
                  <a:pt x="11976" y="551751"/>
                </a:moveTo>
                <a:lnTo>
                  <a:pt x="11874" y="551180"/>
                </a:lnTo>
                <a:lnTo>
                  <a:pt x="11633" y="550303"/>
                </a:lnTo>
                <a:lnTo>
                  <a:pt x="11366" y="551129"/>
                </a:lnTo>
                <a:lnTo>
                  <a:pt x="11391" y="551649"/>
                </a:lnTo>
                <a:lnTo>
                  <a:pt x="11887" y="552450"/>
                </a:lnTo>
                <a:lnTo>
                  <a:pt x="11785" y="551662"/>
                </a:lnTo>
                <a:lnTo>
                  <a:pt x="11925" y="552170"/>
                </a:lnTo>
                <a:lnTo>
                  <a:pt x="11811" y="551459"/>
                </a:lnTo>
                <a:lnTo>
                  <a:pt x="11976" y="551751"/>
                </a:lnTo>
                <a:close/>
              </a:path>
              <a:path w="280670" h="560069">
                <a:moveTo>
                  <a:pt x="12001" y="552450"/>
                </a:moveTo>
                <a:lnTo>
                  <a:pt x="11925" y="552170"/>
                </a:lnTo>
                <a:lnTo>
                  <a:pt x="11887" y="552450"/>
                </a:lnTo>
                <a:close/>
              </a:path>
              <a:path w="280670" h="560069">
                <a:moveTo>
                  <a:pt x="12065" y="551180"/>
                </a:moveTo>
                <a:lnTo>
                  <a:pt x="11874" y="551180"/>
                </a:lnTo>
                <a:lnTo>
                  <a:pt x="12001" y="551649"/>
                </a:lnTo>
                <a:lnTo>
                  <a:pt x="12065" y="551180"/>
                </a:lnTo>
                <a:close/>
              </a:path>
              <a:path w="280670" h="560069">
                <a:moveTo>
                  <a:pt x="12166" y="550418"/>
                </a:moveTo>
                <a:lnTo>
                  <a:pt x="12065" y="551180"/>
                </a:lnTo>
                <a:lnTo>
                  <a:pt x="12166" y="550418"/>
                </a:lnTo>
                <a:close/>
              </a:path>
              <a:path w="280670" h="560069">
                <a:moveTo>
                  <a:pt x="12217" y="552450"/>
                </a:moveTo>
                <a:lnTo>
                  <a:pt x="12052" y="551878"/>
                </a:lnTo>
                <a:lnTo>
                  <a:pt x="12001" y="552450"/>
                </a:lnTo>
                <a:lnTo>
                  <a:pt x="12217" y="552450"/>
                </a:lnTo>
                <a:close/>
              </a:path>
              <a:path w="280670" h="560069">
                <a:moveTo>
                  <a:pt x="12369" y="552450"/>
                </a:moveTo>
                <a:close/>
              </a:path>
              <a:path w="280670" h="560069">
                <a:moveTo>
                  <a:pt x="24650" y="288023"/>
                </a:moveTo>
                <a:lnTo>
                  <a:pt x="24422" y="288290"/>
                </a:lnTo>
                <a:lnTo>
                  <a:pt x="23545" y="289560"/>
                </a:lnTo>
                <a:lnTo>
                  <a:pt x="24536" y="288290"/>
                </a:lnTo>
                <a:lnTo>
                  <a:pt x="24650" y="288023"/>
                </a:lnTo>
                <a:close/>
              </a:path>
              <a:path w="280670" h="560069">
                <a:moveTo>
                  <a:pt x="37668" y="262597"/>
                </a:moveTo>
                <a:lnTo>
                  <a:pt x="37439" y="262890"/>
                </a:lnTo>
                <a:lnTo>
                  <a:pt x="35407" y="266700"/>
                </a:lnTo>
                <a:lnTo>
                  <a:pt x="37668" y="262597"/>
                </a:lnTo>
                <a:close/>
              </a:path>
              <a:path w="280670" h="560069">
                <a:moveTo>
                  <a:pt x="38315" y="261747"/>
                </a:moveTo>
                <a:lnTo>
                  <a:pt x="38277" y="261480"/>
                </a:lnTo>
                <a:lnTo>
                  <a:pt x="37668" y="262597"/>
                </a:lnTo>
                <a:lnTo>
                  <a:pt x="38315" y="261747"/>
                </a:lnTo>
                <a:close/>
              </a:path>
              <a:path w="280670" h="560069">
                <a:moveTo>
                  <a:pt x="39255" y="259702"/>
                </a:moveTo>
                <a:lnTo>
                  <a:pt x="39154" y="257517"/>
                </a:lnTo>
                <a:lnTo>
                  <a:pt x="38938" y="257810"/>
                </a:lnTo>
                <a:lnTo>
                  <a:pt x="38404" y="260350"/>
                </a:lnTo>
                <a:lnTo>
                  <a:pt x="38150" y="260350"/>
                </a:lnTo>
                <a:lnTo>
                  <a:pt x="38277" y="261480"/>
                </a:lnTo>
                <a:lnTo>
                  <a:pt x="39255" y="259702"/>
                </a:lnTo>
                <a:close/>
              </a:path>
              <a:path w="280670" h="560069">
                <a:moveTo>
                  <a:pt x="39408" y="260883"/>
                </a:moveTo>
                <a:lnTo>
                  <a:pt x="39344" y="260400"/>
                </a:lnTo>
                <a:lnTo>
                  <a:pt x="38417" y="261620"/>
                </a:lnTo>
                <a:lnTo>
                  <a:pt x="38392" y="262445"/>
                </a:lnTo>
                <a:lnTo>
                  <a:pt x="39408" y="260883"/>
                </a:lnTo>
                <a:close/>
              </a:path>
              <a:path w="280670" h="560069">
                <a:moveTo>
                  <a:pt x="52412" y="518655"/>
                </a:moveTo>
                <a:lnTo>
                  <a:pt x="52044" y="519430"/>
                </a:lnTo>
                <a:lnTo>
                  <a:pt x="51282" y="523240"/>
                </a:lnTo>
                <a:lnTo>
                  <a:pt x="52412" y="518655"/>
                </a:lnTo>
                <a:close/>
              </a:path>
              <a:path w="280670" h="560069">
                <a:moveTo>
                  <a:pt x="57823" y="511276"/>
                </a:moveTo>
                <a:lnTo>
                  <a:pt x="56489" y="516216"/>
                </a:lnTo>
                <a:lnTo>
                  <a:pt x="57327" y="514527"/>
                </a:lnTo>
                <a:lnTo>
                  <a:pt x="57277" y="514184"/>
                </a:lnTo>
                <a:lnTo>
                  <a:pt x="57823" y="511276"/>
                </a:lnTo>
                <a:close/>
              </a:path>
              <a:path w="280670" h="560069">
                <a:moveTo>
                  <a:pt x="58407" y="509155"/>
                </a:moveTo>
                <a:lnTo>
                  <a:pt x="58115" y="509765"/>
                </a:lnTo>
                <a:lnTo>
                  <a:pt x="57823" y="511276"/>
                </a:lnTo>
                <a:lnTo>
                  <a:pt x="58407" y="509155"/>
                </a:lnTo>
                <a:close/>
              </a:path>
              <a:path w="280670" h="560069">
                <a:moveTo>
                  <a:pt x="58547" y="507517"/>
                </a:moveTo>
                <a:lnTo>
                  <a:pt x="57289" y="511505"/>
                </a:lnTo>
                <a:lnTo>
                  <a:pt x="58115" y="509765"/>
                </a:lnTo>
                <a:lnTo>
                  <a:pt x="58547" y="507517"/>
                </a:lnTo>
                <a:close/>
              </a:path>
              <a:path w="280670" h="560069">
                <a:moveTo>
                  <a:pt x="66713" y="132080"/>
                </a:moveTo>
                <a:lnTo>
                  <a:pt x="64541" y="132080"/>
                </a:lnTo>
                <a:lnTo>
                  <a:pt x="63766" y="134620"/>
                </a:lnTo>
                <a:lnTo>
                  <a:pt x="66713" y="132080"/>
                </a:lnTo>
                <a:close/>
              </a:path>
              <a:path w="280670" h="560069">
                <a:moveTo>
                  <a:pt x="68605" y="133108"/>
                </a:moveTo>
                <a:lnTo>
                  <a:pt x="68186" y="130810"/>
                </a:lnTo>
                <a:lnTo>
                  <a:pt x="66713" y="132080"/>
                </a:lnTo>
                <a:lnTo>
                  <a:pt x="66992" y="132080"/>
                </a:lnTo>
                <a:lnTo>
                  <a:pt x="68605" y="133108"/>
                </a:lnTo>
                <a:close/>
              </a:path>
              <a:path w="280670" h="560069">
                <a:moveTo>
                  <a:pt x="69392" y="106400"/>
                </a:moveTo>
                <a:lnTo>
                  <a:pt x="69342" y="103822"/>
                </a:lnTo>
                <a:lnTo>
                  <a:pt x="67754" y="105410"/>
                </a:lnTo>
                <a:lnTo>
                  <a:pt x="69392" y="106400"/>
                </a:lnTo>
                <a:close/>
              </a:path>
              <a:path w="280670" h="560069">
                <a:moveTo>
                  <a:pt x="71793" y="95250"/>
                </a:moveTo>
                <a:lnTo>
                  <a:pt x="70281" y="93980"/>
                </a:lnTo>
                <a:lnTo>
                  <a:pt x="70866" y="95250"/>
                </a:lnTo>
                <a:lnTo>
                  <a:pt x="71793" y="95250"/>
                </a:lnTo>
                <a:close/>
              </a:path>
              <a:path w="280670" h="560069">
                <a:moveTo>
                  <a:pt x="74244" y="162560"/>
                </a:moveTo>
                <a:lnTo>
                  <a:pt x="74218" y="153670"/>
                </a:lnTo>
                <a:lnTo>
                  <a:pt x="73736" y="154800"/>
                </a:lnTo>
                <a:lnTo>
                  <a:pt x="73698" y="154940"/>
                </a:lnTo>
                <a:lnTo>
                  <a:pt x="72567" y="157480"/>
                </a:lnTo>
                <a:lnTo>
                  <a:pt x="73190" y="162560"/>
                </a:lnTo>
                <a:lnTo>
                  <a:pt x="74244" y="162560"/>
                </a:lnTo>
                <a:close/>
              </a:path>
              <a:path w="280670" h="560069">
                <a:moveTo>
                  <a:pt x="76263" y="163055"/>
                </a:moveTo>
                <a:lnTo>
                  <a:pt x="75095" y="162560"/>
                </a:lnTo>
                <a:lnTo>
                  <a:pt x="74244" y="162560"/>
                </a:lnTo>
                <a:lnTo>
                  <a:pt x="74244" y="165100"/>
                </a:lnTo>
                <a:lnTo>
                  <a:pt x="76263" y="163055"/>
                </a:lnTo>
                <a:close/>
              </a:path>
              <a:path w="280670" h="560069">
                <a:moveTo>
                  <a:pt x="79146" y="81280"/>
                </a:moveTo>
                <a:lnTo>
                  <a:pt x="78168" y="77470"/>
                </a:lnTo>
                <a:lnTo>
                  <a:pt x="78841" y="81000"/>
                </a:lnTo>
                <a:lnTo>
                  <a:pt x="79146" y="81280"/>
                </a:lnTo>
                <a:close/>
              </a:path>
              <a:path w="280670" h="560069">
                <a:moveTo>
                  <a:pt x="82677" y="76403"/>
                </a:moveTo>
                <a:lnTo>
                  <a:pt x="80416" y="75958"/>
                </a:lnTo>
                <a:lnTo>
                  <a:pt x="79997" y="77101"/>
                </a:lnTo>
                <a:lnTo>
                  <a:pt x="80441" y="79019"/>
                </a:lnTo>
                <a:lnTo>
                  <a:pt x="81800" y="78155"/>
                </a:lnTo>
                <a:lnTo>
                  <a:pt x="81788" y="77139"/>
                </a:lnTo>
                <a:lnTo>
                  <a:pt x="82219" y="77025"/>
                </a:lnTo>
                <a:lnTo>
                  <a:pt x="82677" y="76403"/>
                </a:lnTo>
                <a:close/>
              </a:path>
              <a:path w="280670" h="560069">
                <a:moveTo>
                  <a:pt x="87718" y="401980"/>
                </a:moveTo>
                <a:lnTo>
                  <a:pt x="85890" y="417525"/>
                </a:lnTo>
                <a:lnTo>
                  <a:pt x="86131" y="416712"/>
                </a:lnTo>
                <a:lnTo>
                  <a:pt x="87718" y="401980"/>
                </a:lnTo>
                <a:close/>
              </a:path>
              <a:path w="280670" h="560069">
                <a:moveTo>
                  <a:pt x="93205" y="54660"/>
                </a:moveTo>
                <a:lnTo>
                  <a:pt x="91655" y="52362"/>
                </a:lnTo>
                <a:lnTo>
                  <a:pt x="91821" y="58407"/>
                </a:lnTo>
                <a:lnTo>
                  <a:pt x="89954" y="58712"/>
                </a:lnTo>
                <a:lnTo>
                  <a:pt x="92240" y="58839"/>
                </a:lnTo>
                <a:lnTo>
                  <a:pt x="92583" y="55791"/>
                </a:lnTo>
                <a:lnTo>
                  <a:pt x="93205" y="54660"/>
                </a:lnTo>
                <a:close/>
              </a:path>
              <a:path w="280670" h="560069">
                <a:moveTo>
                  <a:pt x="105918" y="43319"/>
                </a:moveTo>
                <a:lnTo>
                  <a:pt x="105702" y="41211"/>
                </a:lnTo>
                <a:lnTo>
                  <a:pt x="105460" y="41097"/>
                </a:lnTo>
                <a:lnTo>
                  <a:pt x="103695" y="45720"/>
                </a:lnTo>
                <a:lnTo>
                  <a:pt x="105918" y="43319"/>
                </a:lnTo>
                <a:close/>
              </a:path>
              <a:path w="280670" h="560069">
                <a:moveTo>
                  <a:pt x="106553" y="41605"/>
                </a:moveTo>
                <a:lnTo>
                  <a:pt x="106172" y="41427"/>
                </a:lnTo>
                <a:lnTo>
                  <a:pt x="106057" y="41910"/>
                </a:lnTo>
                <a:lnTo>
                  <a:pt x="106553" y="41605"/>
                </a:lnTo>
                <a:close/>
              </a:path>
              <a:path w="280670" h="560069">
                <a:moveTo>
                  <a:pt x="107276" y="36830"/>
                </a:moveTo>
                <a:lnTo>
                  <a:pt x="101739" y="39370"/>
                </a:lnTo>
                <a:lnTo>
                  <a:pt x="105460" y="41097"/>
                </a:lnTo>
                <a:lnTo>
                  <a:pt x="105638" y="40640"/>
                </a:lnTo>
                <a:lnTo>
                  <a:pt x="105702" y="41211"/>
                </a:lnTo>
                <a:lnTo>
                  <a:pt x="106172" y="41427"/>
                </a:lnTo>
                <a:lnTo>
                  <a:pt x="106362" y="40640"/>
                </a:lnTo>
                <a:lnTo>
                  <a:pt x="107276" y="36830"/>
                </a:lnTo>
                <a:close/>
              </a:path>
              <a:path w="280670" h="560069">
                <a:moveTo>
                  <a:pt x="112191" y="279768"/>
                </a:moveTo>
                <a:lnTo>
                  <a:pt x="112039" y="280670"/>
                </a:lnTo>
                <a:lnTo>
                  <a:pt x="111975" y="281940"/>
                </a:lnTo>
                <a:lnTo>
                  <a:pt x="111772" y="289560"/>
                </a:lnTo>
                <a:lnTo>
                  <a:pt x="112153" y="281940"/>
                </a:lnTo>
                <a:lnTo>
                  <a:pt x="112191" y="279768"/>
                </a:lnTo>
                <a:close/>
              </a:path>
              <a:path w="280670" h="560069">
                <a:moveTo>
                  <a:pt x="120865" y="27432"/>
                </a:moveTo>
                <a:lnTo>
                  <a:pt x="117005" y="27940"/>
                </a:lnTo>
                <a:lnTo>
                  <a:pt x="118287" y="28994"/>
                </a:lnTo>
                <a:lnTo>
                  <a:pt x="120865" y="27432"/>
                </a:lnTo>
                <a:close/>
              </a:path>
              <a:path w="280670" h="560069">
                <a:moveTo>
                  <a:pt x="130937" y="21831"/>
                </a:moveTo>
                <a:lnTo>
                  <a:pt x="129527" y="21628"/>
                </a:lnTo>
                <a:lnTo>
                  <a:pt x="130454" y="22771"/>
                </a:lnTo>
                <a:lnTo>
                  <a:pt x="130937" y="21831"/>
                </a:lnTo>
                <a:close/>
              </a:path>
              <a:path w="280670" h="560069">
                <a:moveTo>
                  <a:pt x="133731" y="14605"/>
                </a:moveTo>
                <a:lnTo>
                  <a:pt x="133019" y="13944"/>
                </a:lnTo>
                <a:lnTo>
                  <a:pt x="130517" y="15557"/>
                </a:lnTo>
                <a:lnTo>
                  <a:pt x="130530" y="16611"/>
                </a:lnTo>
                <a:lnTo>
                  <a:pt x="133146" y="16573"/>
                </a:lnTo>
                <a:lnTo>
                  <a:pt x="133159" y="15519"/>
                </a:lnTo>
                <a:lnTo>
                  <a:pt x="133731" y="14605"/>
                </a:lnTo>
                <a:close/>
              </a:path>
              <a:path w="280670" h="560069">
                <a:moveTo>
                  <a:pt x="133985" y="20891"/>
                </a:moveTo>
                <a:lnTo>
                  <a:pt x="132854" y="18084"/>
                </a:lnTo>
                <a:lnTo>
                  <a:pt x="130937" y="21831"/>
                </a:lnTo>
                <a:lnTo>
                  <a:pt x="132346" y="22085"/>
                </a:lnTo>
                <a:lnTo>
                  <a:pt x="133985" y="20891"/>
                </a:lnTo>
                <a:close/>
              </a:path>
              <a:path w="280670" h="560069">
                <a:moveTo>
                  <a:pt x="136283" y="24130"/>
                </a:moveTo>
                <a:lnTo>
                  <a:pt x="133007" y="24130"/>
                </a:lnTo>
                <a:lnTo>
                  <a:pt x="134581" y="28625"/>
                </a:lnTo>
                <a:lnTo>
                  <a:pt x="136283" y="24130"/>
                </a:lnTo>
                <a:close/>
              </a:path>
              <a:path w="280670" h="560069">
                <a:moveTo>
                  <a:pt x="137756" y="20421"/>
                </a:moveTo>
                <a:lnTo>
                  <a:pt x="137744" y="17551"/>
                </a:lnTo>
                <a:lnTo>
                  <a:pt x="134708" y="20320"/>
                </a:lnTo>
                <a:lnTo>
                  <a:pt x="135851" y="21590"/>
                </a:lnTo>
                <a:lnTo>
                  <a:pt x="137756" y="20421"/>
                </a:lnTo>
                <a:close/>
              </a:path>
              <a:path w="280670" h="560069">
                <a:moveTo>
                  <a:pt x="140347" y="15024"/>
                </a:moveTo>
                <a:lnTo>
                  <a:pt x="137693" y="16510"/>
                </a:lnTo>
                <a:lnTo>
                  <a:pt x="137744" y="17551"/>
                </a:lnTo>
                <a:lnTo>
                  <a:pt x="140271" y="15240"/>
                </a:lnTo>
                <a:lnTo>
                  <a:pt x="140347" y="15024"/>
                </a:lnTo>
                <a:close/>
              </a:path>
              <a:path w="280670" h="560069">
                <a:moveTo>
                  <a:pt x="142709" y="24130"/>
                </a:moveTo>
                <a:lnTo>
                  <a:pt x="137922" y="21590"/>
                </a:lnTo>
                <a:lnTo>
                  <a:pt x="137871" y="20421"/>
                </a:lnTo>
                <a:lnTo>
                  <a:pt x="136283" y="24130"/>
                </a:lnTo>
                <a:lnTo>
                  <a:pt x="142709" y="24130"/>
                </a:lnTo>
                <a:close/>
              </a:path>
              <a:path w="280670" h="560069">
                <a:moveTo>
                  <a:pt x="145618" y="12065"/>
                </a:moveTo>
                <a:lnTo>
                  <a:pt x="145072" y="10160"/>
                </a:lnTo>
                <a:lnTo>
                  <a:pt x="141084" y="12700"/>
                </a:lnTo>
                <a:lnTo>
                  <a:pt x="140347" y="15024"/>
                </a:lnTo>
                <a:lnTo>
                  <a:pt x="145618" y="12065"/>
                </a:lnTo>
                <a:close/>
              </a:path>
              <a:path w="280670" h="560069">
                <a:moveTo>
                  <a:pt x="147904" y="11887"/>
                </a:moveTo>
                <a:lnTo>
                  <a:pt x="146735" y="11430"/>
                </a:lnTo>
                <a:lnTo>
                  <a:pt x="145618" y="12065"/>
                </a:lnTo>
                <a:lnTo>
                  <a:pt x="146151" y="13970"/>
                </a:lnTo>
                <a:lnTo>
                  <a:pt x="147904" y="11887"/>
                </a:lnTo>
                <a:close/>
              </a:path>
              <a:path w="280670" h="560069">
                <a:moveTo>
                  <a:pt x="152577" y="6350"/>
                </a:moveTo>
                <a:lnTo>
                  <a:pt x="147904" y="11887"/>
                </a:lnTo>
                <a:lnTo>
                  <a:pt x="149948" y="12700"/>
                </a:lnTo>
                <a:lnTo>
                  <a:pt x="152577" y="6350"/>
                </a:lnTo>
                <a:close/>
              </a:path>
              <a:path w="280670" h="560069">
                <a:moveTo>
                  <a:pt x="165633" y="4483"/>
                </a:moveTo>
                <a:lnTo>
                  <a:pt x="162496" y="5753"/>
                </a:lnTo>
                <a:lnTo>
                  <a:pt x="157810" y="9220"/>
                </a:lnTo>
                <a:lnTo>
                  <a:pt x="158191" y="11010"/>
                </a:lnTo>
                <a:lnTo>
                  <a:pt x="160553" y="8763"/>
                </a:lnTo>
                <a:lnTo>
                  <a:pt x="163017" y="6578"/>
                </a:lnTo>
                <a:lnTo>
                  <a:pt x="165633" y="4483"/>
                </a:lnTo>
                <a:close/>
              </a:path>
              <a:path w="280670" h="560069">
                <a:moveTo>
                  <a:pt x="177177" y="2679"/>
                </a:moveTo>
                <a:lnTo>
                  <a:pt x="177088" y="2540"/>
                </a:lnTo>
                <a:lnTo>
                  <a:pt x="175450" y="0"/>
                </a:lnTo>
                <a:lnTo>
                  <a:pt x="173088" y="2540"/>
                </a:lnTo>
                <a:lnTo>
                  <a:pt x="171831" y="2540"/>
                </a:lnTo>
                <a:lnTo>
                  <a:pt x="173799" y="0"/>
                </a:lnTo>
                <a:lnTo>
                  <a:pt x="171335" y="0"/>
                </a:lnTo>
                <a:lnTo>
                  <a:pt x="169875" y="2540"/>
                </a:lnTo>
                <a:lnTo>
                  <a:pt x="174078" y="5080"/>
                </a:lnTo>
                <a:lnTo>
                  <a:pt x="176466" y="5080"/>
                </a:lnTo>
                <a:lnTo>
                  <a:pt x="174320" y="3810"/>
                </a:lnTo>
                <a:lnTo>
                  <a:pt x="177177" y="2679"/>
                </a:lnTo>
                <a:close/>
              </a:path>
              <a:path w="280670" h="560069">
                <a:moveTo>
                  <a:pt x="180225" y="7302"/>
                </a:moveTo>
                <a:lnTo>
                  <a:pt x="177965" y="5080"/>
                </a:lnTo>
                <a:lnTo>
                  <a:pt x="176466" y="5080"/>
                </a:lnTo>
                <a:lnTo>
                  <a:pt x="180225" y="7302"/>
                </a:lnTo>
                <a:close/>
              </a:path>
              <a:path w="280670" h="560069">
                <a:moveTo>
                  <a:pt x="180721" y="1270"/>
                </a:moveTo>
                <a:lnTo>
                  <a:pt x="177177" y="2679"/>
                </a:lnTo>
                <a:lnTo>
                  <a:pt x="178727" y="5080"/>
                </a:lnTo>
                <a:lnTo>
                  <a:pt x="180721" y="1270"/>
                </a:lnTo>
                <a:close/>
              </a:path>
              <a:path w="280670" h="560069">
                <a:moveTo>
                  <a:pt x="180771" y="7620"/>
                </a:moveTo>
                <a:lnTo>
                  <a:pt x="180225" y="7302"/>
                </a:lnTo>
                <a:lnTo>
                  <a:pt x="180759" y="7810"/>
                </a:lnTo>
                <a:lnTo>
                  <a:pt x="180771" y="7620"/>
                </a:lnTo>
                <a:close/>
              </a:path>
              <a:path w="280670" h="560069">
                <a:moveTo>
                  <a:pt x="181851" y="8890"/>
                </a:moveTo>
                <a:lnTo>
                  <a:pt x="180759" y="7810"/>
                </a:lnTo>
                <a:lnTo>
                  <a:pt x="180657" y="8775"/>
                </a:lnTo>
                <a:lnTo>
                  <a:pt x="181851" y="8890"/>
                </a:lnTo>
                <a:close/>
              </a:path>
              <a:path w="280670" h="560069">
                <a:moveTo>
                  <a:pt x="184277" y="2222"/>
                </a:moveTo>
                <a:lnTo>
                  <a:pt x="183095" y="1397"/>
                </a:lnTo>
                <a:lnTo>
                  <a:pt x="182257" y="3225"/>
                </a:lnTo>
                <a:lnTo>
                  <a:pt x="181089" y="3670"/>
                </a:lnTo>
                <a:lnTo>
                  <a:pt x="181470" y="3911"/>
                </a:lnTo>
                <a:lnTo>
                  <a:pt x="183019" y="4991"/>
                </a:lnTo>
                <a:lnTo>
                  <a:pt x="183032" y="4406"/>
                </a:lnTo>
                <a:lnTo>
                  <a:pt x="183426" y="3479"/>
                </a:lnTo>
                <a:lnTo>
                  <a:pt x="183057" y="2603"/>
                </a:lnTo>
                <a:lnTo>
                  <a:pt x="184277" y="2222"/>
                </a:lnTo>
                <a:close/>
              </a:path>
              <a:path w="280670" h="560069">
                <a:moveTo>
                  <a:pt x="240284" y="12700"/>
                </a:moveTo>
                <a:lnTo>
                  <a:pt x="237375" y="16510"/>
                </a:lnTo>
                <a:lnTo>
                  <a:pt x="237832" y="16510"/>
                </a:lnTo>
                <a:lnTo>
                  <a:pt x="240284" y="12700"/>
                </a:lnTo>
                <a:close/>
              </a:path>
              <a:path w="280670" h="560069">
                <a:moveTo>
                  <a:pt x="269367" y="46456"/>
                </a:moveTo>
                <a:lnTo>
                  <a:pt x="267893" y="45008"/>
                </a:lnTo>
                <a:lnTo>
                  <a:pt x="267652" y="46609"/>
                </a:lnTo>
                <a:lnTo>
                  <a:pt x="268808" y="46532"/>
                </a:lnTo>
                <a:lnTo>
                  <a:pt x="269367" y="46456"/>
                </a:lnTo>
                <a:close/>
              </a:path>
              <a:path w="280670" h="560069">
                <a:moveTo>
                  <a:pt x="270586" y="47675"/>
                </a:moveTo>
                <a:lnTo>
                  <a:pt x="270344" y="46329"/>
                </a:lnTo>
                <a:lnTo>
                  <a:pt x="269367" y="46456"/>
                </a:lnTo>
                <a:lnTo>
                  <a:pt x="270586" y="47675"/>
                </a:lnTo>
                <a:close/>
              </a:path>
              <a:path w="280670" h="560069">
                <a:moveTo>
                  <a:pt x="280504" y="27940"/>
                </a:moveTo>
                <a:lnTo>
                  <a:pt x="272046" y="26670"/>
                </a:lnTo>
                <a:lnTo>
                  <a:pt x="267563" y="26670"/>
                </a:lnTo>
                <a:lnTo>
                  <a:pt x="267563" y="33020"/>
                </a:lnTo>
                <a:lnTo>
                  <a:pt x="264795" y="34290"/>
                </a:lnTo>
                <a:lnTo>
                  <a:pt x="264248" y="33020"/>
                </a:lnTo>
                <a:lnTo>
                  <a:pt x="267563" y="33020"/>
                </a:lnTo>
                <a:lnTo>
                  <a:pt x="267563" y="26670"/>
                </a:lnTo>
                <a:lnTo>
                  <a:pt x="263956" y="26670"/>
                </a:lnTo>
                <a:lnTo>
                  <a:pt x="262851" y="26860"/>
                </a:lnTo>
                <a:lnTo>
                  <a:pt x="263080" y="26670"/>
                </a:lnTo>
                <a:lnTo>
                  <a:pt x="260781" y="25654"/>
                </a:lnTo>
                <a:lnTo>
                  <a:pt x="260781" y="26670"/>
                </a:lnTo>
                <a:lnTo>
                  <a:pt x="260756" y="27203"/>
                </a:lnTo>
                <a:lnTo>
                  <a:pt x="257048" y="27838"/>
                </a:lnTo>
                <a:lnTo>
                  <a:pt x="257416" y="26670"/>
                </a:lnTo>
                <a:lnTo>
                  <a:pt x="255536" y="26670"/>
                </a:lnTo>
                <a:lnTo>
                  <a:pt x="255346" y="27317"/>
                </a:lnTo>
                <a:lnTo>
                  <a:pt x="253517" y="26606"/>
                </a:lnTo>
                <a:lnTo>
                  <a:pt x="255384" y="24130"/>
                </a:lnTo>
                <a:lnTo>
                  <a:pt x="260781" y="26670"/>
                </a:lnTo>
                <a:lnTo>
                  <a:pt x="260781" y="25654"/>
                </a:lnTo>
                <a:lnTo>
                  <a:pt x="257365" y="24130"/>
                </a:lnTo>
                <a:lnTo>
                  <a:pt x="256679" y="22860"/>
                </a:lnTo>
                <a:lnTo>
                  <a:pt x="254635" y="19050"/>
                </a:lnTo>
                <a:lnTo>
                  <a:pt x="247853" y="19050"/>
                </a:lnTo>
                <a:lnTo>
                  <a:pt x="248996" y="22860"/>
                </a:lnTo>
                <a:lnTo>
                  <a:pt x="245554" y="21590"/>
                </a:lnTo>
                <a:lnTo>
                  <a:pt x="243522" y="22733"/>
                </a:lnTo>
                <a:lnTo>
                  <a:pt x="239826" y="21310"/>
                </a:lnTo>
                <a:lnTo>
                  <a:pt x="238861" y="19050"/>
                </a:lnTo>
                <a:lnTo>
                  <a:pt x="240715" y="19050"/>
                </a:lnTo>
                <a:lnTo>
                  <a:pt x="240004" y="17780"/>
                </a:lnTo>
                <a:lnTo>
                  <a:pt x="240398" y="16510"/>
                </a:lnTo>
                <a:lnTo>
                  <a:pt x="237832" y="16510"/>
                </a:lnTo>
                <a:lnTo>
                  <a:pt x="237007" y="17780"/>
                </a:lnTo>
                <a:lnTo>
                  <a:pt x="234149" y="15240"/>
                </a:lnTo>
                <a:lnTo>
                  <a:pt x="233819" y="14947"/>
                </a:lnTo>
                <a:lnTo>
                  <a:pt x="233819" y="18986"/>
                </a:lnTo>
                <a:lnTo>
                  <a:pt x="232371" y="18415"/>
                </a:lnTo>
                <a:lnTo>
                  <a:pt x="232562" y="17780"/>
                </a:lnTo>
                <a:lnTo>
                  <a:pt x="233819" y="18986"/>
                </a:lnTo>
                <a:lnTo>
                  <a:pt x="233819" y="14947"/>
                </a:lnTo>
                <a:lnTo>
                  <a:pt x="231292" y="12700"/>
                </a:lnTo>
                <a:lnTo>
                  <a:pt x="229857" y="11430"/>
                </a:lnTo>
                <a:lnTo>
                  <a:pt x="229095" y="11925"/>
                </a:lnTo>
                <a:lnTo>
                  <a:pt x="229095" y="15240"/>
                </a:lnTo>
                <a:lnTo>
                  <a:pt x="229031" y="17805"/>
                </a:lnTo>
                <a:lnTo>
                  <a:pt x="229031" y="15227"/>
                </a:lnTo>
                <a:lnTo>
                  <a:pt x="225425" y="13970"/>
                </a:lnTo>
                <a:lnTo>
                  <a:pt x="222415" y="12700"/>
                </a:lnTo>
                <a:lnTo>
                  <a:pt x="224320" y="9906"/>
                </a:lnTo>
                <a:lnTo>
                  <a:pt x="229095" y="15240"/>
                </a:lnTo>
                <a:lnTo>
                  <a:pt x="229095" y="11925"/>
                </a:lnTo>
                <a:lnTo>
                  <a:pt x="227901" y="12700"/>
                </a:lnTo>
                <a:lnTo>
                  <a:pt x="228574" y="11430"/>
                </a:lnTo>
                <a:lnTo>
                  <a:pt x="224612" y="9474"/>
                </a:lnTo>
                <a:lnTo>
                  <a:pt x="225005" y="8890"/>
                </a:lnTo>
                <a:lnTo>
                  <a:pt x="222237" y="6350"/>
                </a:lnTo>
                <a:lnTo>
                  <a:pt x="216255" y="6350"/>
                </a:lnTo>
                <a:lnTo>
                  <a:pt x="206463" y="8890"/>
                </a:lnTo>
                <a:lnTo>
                  <a:pt x="199834" y="6350"/>
                </a:lnTo>
                <a:lnTo>
                  <a:pt x="194678" y="7620"/>
                </a:lnTo>
                <a:lnTo>
                  <a:pt x="189204" y="10160"/>
                </a:lnTo>
                <a:lnTo>
                  <a:pt x="185191" y="12700"/>
                </a:lnTo>
                <a:lnTo>
                  <a:pt x="180784" y="13970"/>
                </a:lnTo>
                <a:lnTo>
                  <a:pt x="182245" y="11430"/>
                </a:lnTo>
                <a:lnTo>
                  <a:pt x="184429" y="7620"/>
                </a:lnTo>
                <a:lnTo>
                  <a:pt x="180378" y="11430"/>
                </a:lnTo>
                <a:lnTo>
                  <a:pt x="180657" y="8775"/>
                </a:lnTo>
                <a:lnTo>
                  <a:pt x="169176" y="7620"/>
                </a:lnTo>
                <a:lnTo>
                  <a:pt x="174790" y="11430"/>
                </a:lnTo>
                <a:lnTo>
                  <a:pt x="168084" y="12700"/>
                </a:lnTo>
                <a:lnTo>
                  <a:pt x="160629" y="15240"/>
                </a:lnTo>
                <a:lnTo>
                  <a:pt x="154647" y="19050"/>
                </a:lnTo>
                <a:lnTo>
                  <a:pt x="156629" y="17780"/>
                </a:lnTo>
                <a:lnTo>
                  <a:pt x="156019" y="13970"/>
                </a:lnTo>
                <a:lnTo>
                  <a:pt x="153504" y="13970"/>
                </a:lnTo>
                <a:lnTo>
                  <a:pt x="151663" y="17780"/>
                </a:lnTo>
                <a:lnTo>
                  <a:pt x="147408" y="22860"/>
                </a:lnTo>
                <a:lnTo>
                  <a:pt x="141960" y="25400"/>
                </a:lnTo>
                <a:lnTo>
                  <a:pt x="143713" y="27940"/>
                </a:lnTo>
                <a:lnTo>
                  <a:pt x="145288" y="26670"/>
                </a:lnTo>
                <a:lnTo>
                  <a:pt x="146342" y="29210"/>
                </a:lnTo>
                <a:lnTo>
                  <a:pt x="145453" y="31750"/>
                </a:lnTo>
                <a:lnTo>
                  <a:pt x="144170" y="33020"/>
                </a:lnTo>
                <a:lnTo>
                  <a:pt x="141744" y="30480"/>
                </a:lnTo>
                <a:lnTo>
                  <a:pt x="140906" y="29210"/>
                </a:lnTo>
                <a:lnTo>
                  <a:pt x="139230" y="26670"/>
                </a:lnTo>
                <a:lnTo>
                  <a:pt x="134785" y="29210"/>
                </a:lnTo>
                <a:lnTo>
                  <a:pt x="134581" y="28625"/>
                </a:lnTo>
                <a:lnTo>
                  <a:pt x="133883" y="30480"/>
                </a:lnTo>
                <a:lnTo>
                  <a:pt x="128270" y="26670"/>
                </a:lnTo>
                <a:lnTo>
                  <a:pt x="126860" y="26670"/>
                </a:lnTo>
                <a:lnTo>
                  <a:pt x="127254" y="25400"/>
                </a:lnTo>
                <a:lnTo>
                  <a:pt x="128181" y="25400"/>
                </a:lnTo>
                <a:lnTo>
                  <a:pt x="128625" y="24130"/>
                </a:lnTo>
                <a:lnTo>
                  <a:pt x="126174" y="24866"/>
                </a:lnTo>
                <a:lnTo>
                  <a:pt x="125742" y="22860"/>
                </a:lnTo>
                <a:lnTo>
                  <a:pt x="120662" y="21590"/>
                </a:lnTo>
                <a:lnTo>
                  <a:pt x="114858" y="25400"/>
                </a:lnTo>
                <a:lnTo>
                  <a:pt x="122123" y="26670"/>
                </a:lnTo>
                <a:lnTo>
                  <a:pt x="120865" y="27432"/>
                </a:lnTo>
                <a:lnTo>
                  <a:pt x="124675" y="26924"/>
                </a:lnTo>
                <a:lnTo>
                  <a:pt x="125044" y="29210"/>
                </a:lnTo>
                <a:lnTo>
                  <a:pt x="121653" y="31750"/>
                </a:lnTo>
                <a:lnTo>
                  <a:pt x="120103" y="30480"/>
                </a:lnTo>
                <a:lnTo>
                  <a:pt x="118287" y="28994"/>
                </a:lnTo>
                <a:lnTo>
                  <a:pt x="115811" y="30480"/>
                </a:lnTo>
                <a:lnTo>
                  <a:pt x="115062" y="27940"/>
                </a:lnTo>
                <a:lnTo>
                  <a:pt x="112687" y="31750"/>
                </a:lnTo>
                <a:lnTo>
                  <a:pt x="116941" y="35560"/>
                </a:lnTo>
                <a:lnTo>
                  <a:pt x="119380" y="31750"/>
                </a:lnTo>
                <a:lnTo>
                  <a:pt x="121297" y="38100"/>
                </a:lnTo>
                <a:lnTo>
                  <a:pt x="117335" y="35560"/>
                </a:lnTo>
                <a:lnTo>
                  <a:pt x="114007" y="39370"/>
                </a:lnTo>
                <a:lnTo>
                  <a:pt x="114922" y="43180"/>
                </a:lnTo>
                <a:lnTo>
                  <a:pt x="115519" y="38100"/>
                </a:lnTo>
                <a:lnTo>
                  <a:pt x="117767" y="40640"/>
                </a:lnTo>
                <a:lnTo>
                  <a:pt x="120129" y="41910"/>
                </a:lnTo>
                <a:lnTo>
                  <a:pt x="117424" y="44450"/>
                </a:lnTo>
                <a:lnTo>
                  <a:pt x="115951" y="46990"/>
                </a:lnTo>
                <a:lnTo>
                  <a:pt x="112991" y="50634"/>
                </a:lnTo>
                <a:lnTo>
                  <a:pt x="112991" y="258076"/>
                </a:lnTo>
                <a:lnTo>
                  <a:pt x="112776" y="256438"/>
                </a:lnTo>
                <a:lnTo>
                  <a:pt x="112763" y="253860"/>
                </a:lnTo>
                <a:lnTo>
                  <a:pt x="112661" y="255270"/>
                </a:lnTo>
                <a:lnTo>
                  <a:pt x="112737" y="252730"/>
                </a:lnTo>
                <a:lnTo>
                  <a:pt x="112763" y="253860"/>
                </a:lnTo>
                <a:lnTo>
                  <a:pt x="112826" y="252730"/>
                </a:lnTo>
                <a:lnTo>
                  <a:pt x="112915" y="251460"/>
                </a:lnTo>
                <a:lnTo>
                  <a:pt x="112991" y="258076"/>
                </a:lnTo>
                <a:lnTo>
                  <a:pt x="112991" y="50634"/>
                </a:lnTo>
                <a:lnTo>
                  <a:pt x="112852" y="50800"/>
                </a:lnTo>
                <a:lnTo>
                  <a:pt x="111874" y="46990"/>
                </a:lnTo>
                <a:lnTo>
                  <a:pt x="109118" y="46990"/>
                </a:lnTo>
                <a:lnTo>
                  <a:pt x="109270" y="45720"/>
                </a:lnTo>
                <a:lnTo>
                  <a:pt x="111480" y="41910"/>
                </a:lnTo>
                <a:lnTo>
                  <a:pt x="112509" y="44450"/>
                </a:lnTo>
                <a:lnTo>
                  <a:pt x="113068" y="41910"/>
                </a:lnTo>
                <a:lnTo>
                  <a:pt x="114185" y="36830"/>
                </a:lnTo>
                <a:lnTo>
                  <a:pt x="106553" y="41605"/>
                </a:lnTo>
                <a:lnTo>
                  <a:pt x="107213" y="41910"/>
                </a:lnTo>
                <a:lnTo>
                  <a:pt x="106045" y="43180"/>
                </a:lnTo>
                <a:lnTo>
                  <a:pt x="106032" y="44450"/>
                </a:lnTo>
                <a:lnTo>
                  <a:pt x="106286" y="46990"/>
                </a:lnTo>
                <a:lnTo>
                  <a:pt x="108178" y="46990"/>
                </a:lnTo>
                <a:lnTo>
                  <a:pt x="107492" y="50800"/>
                </a:lnTo>
                <a:lnTo>
                  <a:pt x="104317" y="52070"/>
                </a:lnTo>
                <a:lnTo>
                  <a:pt x="100215" y="50800"/>
                </a:lnTo>
                <a:lnTo>
                  <a:pt x="96723" y="53340"/>
                </a:lnTo>
                <a:lnTo>
                  <a:pt x="101790" y="55880"/>
                </a:lnTo>
                <a:lnTo>
                  <a:pt x="97066" y="66040"/>
                </a:lnTo>
                <a:lnTo>
                  <a:pt x="104889" y="64770"/>
                </a:lnTo>
                <a:lnTo>
                  <a:pt x="104508" y="68580"/>
                </a:lnTo>
                <a:lnTo>
                  <a:pt x="103111" y="69850"/>
                </a:lnTo>
                <a:lnTo>
                  <a:pt x="101092" y="66040"/>
                </a:lnTo>
                <a:lnTo>
                  <a:pt x="99021" y="71120"/>
                </a:lnTo>
                <a:lnTo>
                  <a:pt x="97967" y="66040"/>
                </a:lnTo>
                <a:lnTo>
                  <a:pt x="96494" y="68580"/>
                </a:lnTo>
                <a:lnTo>
                  <a:pt x="95084" y="63500"/>
                </a:lnTo>
                <a:lnTo>
                  <a:pt x="91363" y="63500"/>
                </a:lnTo>
                <a:lnTo>
                  <a:pt x="87896" y="66268"/>
                </a:lnTo>
                <a:lnTo>
                  <a:pt x="87896" y="68580"/>
                </a:lnTo>
                <a:lnTo>
                  <a:pt x="86360" y="72390"/>
                </a:lnTo>
                <a:lnTo>
                  <a:pt x="85940" y="71120"/>
                </a:lnTo>
                <a:lnTo>
                  <a:pt x="85559" y="69977"/>
                </a:lnTo>
                <a:lnTo>
                  <a:pt x="85775" y="69850"/>
                </a:lnTo>
                <a:lnTo>
                  <a:pt x="87896" y="68580"/>
                </a:lnTo>
                <a:lnTo>
                  <a:pt x="87896" y="66268"/>
                </a:lnTo>
                <a:lnTo>
                  <a:pt x="86575" y="67310"/>
                </a:lnTo>
                <a:lnTo>
                  <a:pt x="84302" y="67310"/>
                </a:lnTo>
                <a:lnTo>
                  <a:pt x="83642" y="71120"/>
                </a:lnTo>
                <a:lnTo>
                  <a:pt x="85077" y="70269"/>
                </a:lnTo>
                <a:lnTo>
                  <a:pt x="82778" y="72390"/>
                </a:lnTo>
                <a:lnTo>
                  <a:pt x="81813" y="73660"/>
                </a:lnTo>
                <a:lnTo>
                  <a:pt x="85026" y="71120"/>
                </a:lnTo>
                <a:lnTo>
                  <a:pt x="86296" y="76200"/>
                </a:lnTo>
                <a:lnTo>
                  <a:pt x="85864" y="78740"/>
                </a:lnTo>
                <a:lnTo>
                  <a:pt x="84124" y="82550"/>
                </a:lnTo>
                <a:lnTo>
                  <a:pt x="79629" y="83820"/>
                </a:lnTo>
                <a:lnTo>
                  <a:pt x="79133" y="82550"/>
                </a:lnTo>
                <a:lnTo>
                  <a:pt x="78841" y="81000"/>
                </a:lnTo>
                <a:lnTo>
                  <a:pt x="76314" y="78740"/>
                </a:lnTo>
                <a:lnTo>
                  <a:pt x="75933" y="81280"/>
                </a:lnTo>
                <a:lnTo>
                  <a:pt x="77355" y="82550"/>
                </a:lnTo>
                <a:lnTo>
                  <a:pt x="79311" y="86360"/>
                </a:lnTo>
                <a:lnTo>
                  <a:pt x="81216" y="87630"/>
                </a:lnTo>
                <a:lnTo>
                  <a:pt x="80911" y="90170"/>
                </a:lnTo>
                <a:lnTo>
                  <a:pt x="77876" y="91414"/>
                </a:lnTo>
                <a:lnTo>
                  <a:pt x="77774" y="90170"/>
                </a:lnTo>
                <a:lnTo>
                  <a:pt x="77558" y="87630"/>
                </a:lnTo>
                <a:lnTo>
                  <a:pt x="76060" y="92710"/>
                </a:lnTo>
                <a:lnTo>
                  <a:pt x="72034" y="86360"/>
                </a:lnTo>
                <a:lnTo>
                  <a:pt x="71056" y="91440"/>
                </a:lnTo>
                <a:lnTo>
                  <a:pt x="73050" y="93980"/>
                </a:lnTo>
                <a:lnTo>
                  <a:pt x="72212" y="95250"/>
                </a:lnTo>
                <a:lnTo>
                  <a:pt x="71793" y="95250"/>
                </a:lnTo>
                <a:lnTo>
                  <a:pt x="70231" y="97790"/>
                </a:lnTo>
                <a:lnTo>
                  <a:pt x="70383" y="99060"/>
                </a:lnTo>
                <a:lnTo>
                  <a:pt x="68541" y="99060"/>
                </a:lnTo>
                <a:lnTo>
                  <a:pt x="68732" y="100330"/>
                </a:lnTo>
                <a:lnTo>
                  <a:pt x="69291" y="101600"/>
                </a:lnTo>
                <a:lnTo>
                  <a:pt x="69342" y="103822"/>
                </a:lnTo>
                <a:lnTo>
                  <a:pt x="71539" y="101600"/>
                </a:lnTo>
                <a:lnTo>
                  <a:pt x="75679" y="100330"/>
                </a:lnTo>
                <a:lnTo>
                  <a:pt x="72783" y="106400"/>
                </a:lnTo>
                <a:lnTo>
                  <a:pt x="72720" y="106959"/>
                </a:lnTo>
                <a:lnTo>
                  <a:pt x="72821" y="107454"/>
                </a:lnTo>
                <a:lnTo>
                  <a:pt x="90538" y="107454"/>
                </a:lnTo>
                <a:lnTo>
                  <a:pt x="90233" y="107950"/>
                </a:lnTo>
                <a:lnTo>
                  <a:pt x="72936" y="107950"/>
                </a:lnTo>
                <a:lnTo>
                  <a:pt x="71932" y="107950"/>
                </a:lnTo>
                <a:lnTo>
                  <a:pt x="71107" y="107454"/>
                </a:lnTo>
                <a:lnTo>
                  <a:pt x="69392" y="106400"/>
                </a:lnTo>
                <a:lnTo>
                  <a:pt x="69329" y="106959"/>
                </a:lnTo>
                <a:lnTo>
                  <a:pt x="68300" y="106680"/>
                </a:lnTo>
                <a:lnTo>
                  <a:pt x="68694" y="108165"/>
                </a:lnTo>
                <a:lnTo>
                  <a:pt x="66789" y="109220"/>
                </a:lnTo>
                <a:lnTo>
                  <a:pt x="68834" y="108712"/>
                </a:lnTo>
                <a:lnTo>
                  <a:pt x="70612" y="115570"/>
                </a:lnTo>
                <a:lnTo>
                  <a:pt x="70332" y="118110"/>
                </a:lnTo>
                <a:lnTo>
                  <a:pt x="68414" y="119380"/>
                </a:lnTo>
                <a:lnTo>
                  <a:pt x="67449" y="121920"/>
                </a:lnTo>
                <a:lnTo>
                  <a:pt x="66370" y="123190"/>
                </a:lnTo>
                <a:lnTo>
                  <a:pt x="69469" y="124460"/>
                </a:lnTo>
                <a:lnTo>
                  <a:pt x="63169" y="125730"/>
                </a:lnTo>
                <a:lnTo>
                  <a:pt x="70713" y="130810"/>
                </a:lnTo>
                <a:lnTo>
                  <a:pt x="69138" y="133108"/>
                </a:lnTo>
                <a:lnTo>
                  <a:pt x="86791" y="133108"/>
                </a:lnTo>
                <a:lnTo>
                  <a:pt x="86829" y="133350"/>
                </a:lnTo>
                <a:lnTo>
                  <a:pt x="68973" y="133350"/>
                </a:lnTo>
                <a:lnTo>
                  <a:pt x="68643" y="133350"/>
                </a:lnTo>
                <a:lnTo>
                  <a:pt x="69799" y="139700"/>
                </a:lnTo>
                <a:lnTo>
                  <a:pt x="72885" y="138430"/>
                </a:lnTo>
                <a:lnTo>
                  <a:pt x="71805" y="143510"/>
                </a:lnTo>
                <a:lnTo>
                  <a:pt x="66929" y="137160"/>
                </a:lnTo>
                <a:lnTo>
                  <a:pt x="63855" y="139700"/>
                </a:lnTo>
                <a:lnTo>
                  <a:pt x="67652" y="142240"/>
                </a:lnTo>
                <a:lnTo>
                  <a:pt x="62242" y="146050"/>
                </a:lnTo>
                <a:lnTo>
                  <a:pt x="67043" y="147320"/>
                </a:lnTo>
                <a:lnTo>
                  <a:pt x="67932" y="143510"/>
                </a:lnTo>
                <a:lnTo>
                  <a:pt x="70027" y="147320"/>
                </a:lnTo>
                <a:lnTo>
                  <a:pt x="72148" y="147320"/>
                </a:lnTo>
                <a:lnTo>
                  <a:pt x="72478" y="152400"/>
                </a:lnTo>
                <a:lnTo>
                  <a:pt x="70027" y="147320"/>
                </a:lnTo>
                <a:lnTo>
                  <a:pt x="68872" y="151130"/>
                </a:lnTo>
                <a:lnTo>
                  <a:pt x="69799" y="152400"/>
                </a:lnTo>
                <a:lnTo>
                  <a:pt x="73672" y="154927"/>
                </a:lnTo>
                <a:lnTo>
                  <a:pt x="73736" y="154800"/>
                </a:lnTo>
                <a:lnTo>
                  <a:pt x="74269" y="152400"/>
                </a:lnTo>
                <a:lnTo>
                  <a:pt x="74561" y="151130"/>
                </a:lnTo>
                <a:lnTo>
                  <a:pt x="74256" y="153670"/>
                </a:lnTo>
                <a:lnTo>
                  <a:pt x="75336" y="154940"/>
                </a:lnTo>
                <a:lnTo>
                  <a:pt x="76174" y="156210"/>
                </a:lnTo>
                <a:lnTo>
                  <a:pt x="77101" y="157480"/>
                </a:lnTo>
                <a:lnTo>
                  <a:pt x="77812" y="160020"/>
                </a:lnTo>
                <a:lnTo>
                  <a:pt x="76746" y="162560"/>
                </a:lnTo>
                <a:lnTo>
                  <a:pt x="76263" y="163055"/>
                </a:lnTo>
                <a:lnTo>
                  <a:pt x="78092" y="163830"/>
                </a:lnTo>
                <a:lnTo>
                  <a:pt x="79121" y="163830"/>
                </a:lnTo>
                <a:lnTo>
                  <a:pt x="80467" y="165100"/>
                </a:lnTo>
                <a:lnTo>
                  <a:pt x="81241" y="165100"/>
                </a:lnTo>
                <a:lnTo>
                  <a:pt x="81419" y="166370"/>
                </a:lnTo>
                <a:lnTo>
                  <a:pt x="81305" y="167640"/>
                </a:lnTo>
                <a:lnTo>
                  <a:pt x="83591" y="163830"/>
                </a:lnTo>
                <a:lnTo>
                  <a:pt x="87820" y="165100"/>
                </a:lnTo>
                <a:lnTo>
                  <a:pt x="90309" y="166370"/>
                </a:lnTo>
                <a:lnTo>
                  <a:pt x="89598" y="170180"/>
                </a:lnTo>
                <a:lnTo>
                  <a:pt x="88519" y="170180"/>
                </a:lnTo>
                <a:lnTo>
                  <a:pt x="87718" y="168910"/>
                </a:lnTo>
                <a:lnTo>
                  <a:pt x="86702" y="168910"/>
                </a:lnTo>
                <a:lnTo>
                  <a:pt x="86334" y="166370"/>
                </a:lnTo>
                <a:lnTo>
                  <a:pt x="83413" y="170180"/>
                </a:lnTo>
                <a:lnTo>
                  <a:pt x="83096" y="171450"/>
                </a:lnTo>
                <a:lnTo>
                  <a:pt x="82613" y="173990"/>
                </a:lnTo>
                <a:lnTo>
                  <a:pt x="80035" y="177800"/>
                </a:lnTo>
                <a:lnTo>
                  <a:pt x="77876" y="179070"/>
                </a:lnTo>
                <a:lnTo>
                  <a:pt x="75336" y="179070"/>
                </a:lnTo>
                <a:lnTo>
                  <a:pt x="75082" y="178219"/>
                </a:lnTo>
                <a:lnTo>
                  <a:pt x="75018" y="176530"/>
                </a:lnTo>
                <a:lnTo>
                  <a:pt x="75958" y="172720"/>
                </a:lnTo>
                <a:lnTo>
                  <a:pt x="74739" y="170180"/>
                </a:lnTo>
                <a:lnTo>
                  <a:pt x="71424" y="173990"/>
                </a:lnTo>
                <a:lnTo>
                  <a:pt x="70967" y="176530"/>
                </a:lnTo>
                <a:lnTo>
                  <a:pt x="69037" y="180340"/>
                </a:lnTo>
                <a:lnTo>
                  <a:pt x="90309" y="180340"/>
                </a:lnTo>
                <a:lnTo>
                  <a:pt x="89877" y="181610"/>
                </a:lnTo>
                <a:lnTo>
                  <a:pt x="88315" y="181610"/>
                </a:lnTo>
                <a:lnTo>
                  <a:pt x="88315" y="325120"/>
                </a:lnTo>
                <a:lnTo>
                  <a:pt x="88049" y="327533"/>
                </a:lnTo>
                <a:lnTo>
                  <a:pt x="87579" y="330200"/>
                </a:lnTo>
                <a:lnTo>
                  <a:pt x="87376" y="331597"/>
                </a:lnTo>
                <a:lnTo>
                  <a:pt x="86982" y="328917"/>
                </a:lnTo>
                <a:lnTo>
                  <a:pt x="87198" y="327660"/>
                </a:lnTo>
                <a:lnTo>
                  <a:pt x="88023" y="325399"/>
                </a:lnTo>
                <a:lnTo>
                  <a:pt x="88150" y="325120"/>
                </a:lnTo>
                <a:lnTo>
                  <a:pt x="88315" y="325120"/>
                </a:lnTo>
                <a:lnTo>
                  <a:pt x="88315" y="181610"/>
                </a:lnTo>
                <a:lnTo>
                  <a:pt x="68237" y="181610"/>
                </a:lnTo>
                <a:lnTo>
                  <a:pt x="67271" y="181610"/>
                </a:lnTo>
                <a:lnTo>
                  <a:pt x="65176" y="181610"/>
                </a:lnTo>
                <a:lnTo>
                  <a:pt x="61544" y="185420"/>
                </a:lnTo>
                <a:lnTo>
                  <a:pt x="62966" y="185420"/>
                </a:lnTo>
                <a:lnTo>
                  <a:pt x="62725" y="185864"/>
                </a:lnTo>
                <a:lnTo>
                  <a:pt x="62725" y="481431"/>
                </a:lnTo>
                <a:lnTo>
                  <a:pt x="61468" y="488950"/>
                </a:lnTo>
                <a:lnTo>
                  <a:pt x="61506" y="487680"/>
                </a:lnTo>
                <a:lnTo>
                  <a:pt x="61582" y="484911"/>
                </a:lnTo>
                <a:lnTo>
                  <a:pt x="62725" y="481431"/>
                </a:lnTo>
                <a:lnTo>
                  <a:pt x="62725" y="185864"/>
                </a:lnTo>
                <a:lnTo>
                  <a:pt x="59436" y="191770"/>
                </a:lnTo>
                <a:lnTo>
                  <a:pt x="55384" y="199390"/>
                </a:lnTo>
                <a:lnTo>
                  <a:pt x="51396" y="205740"/>
                </a:lnTo>
                <a:lnTo>
                  <a:pt x="46990" y="214630"/>
                </a:lnTo>
                <a:lnTo>
                  <a:pt x="47625" y="214630"/>
                </a:lnTo>
                <a:lnTo>
                  <a:pt x="50406" y="213360"/>
                </a:lnTo>
                <a:lnTo>
                  <a:pt x="50914" y="210820"/>
                </a:lnTo>
                <a:lnTo>
                  <a:pt x="51295" y="209550"/>
                </a:lnTo>
                <a:lnTo>
                  <a:pt x="51816" y="207010"/>
                </a:lnTo>
                <a:lnTo>
                  <a:pt x="52501" y="204470"/>
                </a:lnTo>
                <a:lnTo>
                  <a:pt x="54330" y="204470"/>
                </a:lnTo>
                <a:lnTo>
                  <a:pt x="53289" y="210820"/>
                </a:lnTo>
                <a:lnTo>
                  <a:pt x="54698" y="213360"/>
                </a:lnTo>
                <a:lnTo>
                  <a:pt x="55829" y="217170"/>
                </a:lnTo>
                <a:lnTo>
                  <a:pt x="53911" y="226060"/>
                </a:lnTo>
                <a:lnTo>
                  <a:pt x="49187" y="226060"/>
                </a:lnTo>
                <a:lnTo>
                  <a:pt x="43053" y="241300"/>
                </a:lnTo>
                <a:lnTo>
                  <a:pt x="38976" y="243840"/>
                </a:lnTo>
                <a:lnTo>
                  <a:pt x="38836" y="247650"/>
                </a:lnTo>
                <a:lnTo>
                  <a:pt x="41681" y="245008"/>
                </a:lnTo>
                <a:lnTo>
                  <a:pt x="44208" y="242570"/>
                </a:lnTo>
                <a:lnTo>
                  <a:pt x="43675" y="247650"/>
                </a:lnTo>
                <a:lnTo>
                  <a:pt x="39065" y="252730"/>
                </a:lnTo>
                <a:lnTo>
                  <a:pt x="39154" y="257517"/>
                </a:lnTo>
                <a:lnTo>
                  <a:pt x="41859" y="253860"/>
                </a:lnTo>
                <a:lnTo>
                  <a:pt x="46913" y="247650"/>
                </a:lnTo>
                <a:lnTo>
                  <a:pt x="40995" y="256540"/>
                </a:lnTo>
                <a:lnTo>
                  <a:pt x="39255" y="259702"/>
                </a:lnTo>
                <a:lnTo>
                  <a:pt x="39344" y="260400"/>
                </a:lnTo>
                <a:lnTo>
                  <a:pt x="40360" y="259080"/>
                </a:lnTo>
                <a:lnTo>
                  <a:pt x="40576" y="259080"/>
                </a:lnTo>
                <a:lnTo>
                  <a:pt x="39408" y="260883"/>
                </a:lnTo>
                <a:lnTo>
                  <a:pt x="39446" y="261747"/>
                </a:lnTo>
                <a:lnTo>
                  <a:pt x="38938" y="262890"/>
                </a:lnTo>
                <a:lnTo>
                  <a:pt x="38442" y="262890"/>
                </a:lnTo>
                <a:lnTo>
                  <a:pt x="38392" y="262445"/>
                </a:lnTo>
                <a:lnTo>
                  <a:pt x="34798" y="267970"/>
                </a:lnTo>
                <a:lnTo>
                  <a:pt x="31394" y="274320"/>
                </a:lnTo>
                <a:lnTo>
                  <a:pt x="35636" y="269240"/>
                </a:lnTo>
                <a:lnTo>
                  <a:pt x="37465" y="267970"/>
                </a:lnTo>
                <a:lnTo>
                  <a:pt x="31991" y="275590"/>
                </a:lnTo>
                <a:lnTo>
                  <a:pt x="25628" y="285750"/>
                </a:lnTo>
                <a:lnTo>
                  <a:pt x="24650" y="288023"/>
                </a:lnTo>
                <a:lnTo>
                  <a:pt x="25501" y="287020"/>
                </a:lnTo>
                <a:lnTo>
                  <a:pt x="27482" y="284480"/>
                </a:lnTo>
                <a:lnTo>
                  <a:pt x="27724" y="284480"/>
                </a:lnTo>
                <a:lnTo>
                  <a:pt x="21793" y="294640"/>
                </a:lnTo>
                <a:lnTo>
                  <a:pt x="26009" y="288290"/>
                </a:lnTo>
                <a:lnTo>
                  <a:pt x="27038" y="288290"/>
                </a:lnTo>
                <a:lnTo>
                  <a:pt x="24904" y="293370"/>
                </a:lnTo>
                <a:lnTo>
                  <a:pt x="17818" y="303530"/>
                </a:lnTo>
                <a:lnTo>
                  <a:pt x="18859" y="303530"/>
                </a:lnTo>
                <a:lnTo>
                  <a:pt x="19697" y="302501"/>
                </a:lnTo>
                <a:lnTo>
                  <a:pt x="17246" y="307340"/>
                </a:lnTo>
                <a:lnTo>
                  <a:pt x="15963" y="314960"/>
                </a:lnTo>
                <a:lnTo>
                  <a:pt x="18465" y="317500"/>
                </a:lnTo>
                <a:lnTo>
                  <a:pt x="20129" y="311150"/>
                </a:lnTo>
                <a:lnTo>
                  <a:pt x="22263" y="308610"/>
                </a:lnTo>
                <a:lnTo>
                  <a:pt x="26479" y="300990"/>
                </a:lnTo>
                <a:lnTo>
                  <a:pt x="29298" y="297180"/>
                </a:lnTo>
                <a:lnTo>
                  <a:pt x="28917" y="298450"/>
                </a:lnTo>
                <a:lnTo>
                  <a:pt x="27978" y="300990"/>
                </a:lnTo>
                <a:lnTo>
                  <a:pt x="29108" y="299720"/>
                </a:lnTo>
                <a:lnTo>
                  <a:pt x="26466" y="304800"/>
                </a:lnTo>
                <a:lnTo>
                  <a:pt x="23926" y="311150"/>
                </a:lnTo>
                <a:lnTo>
                  <a:pt x="21882" y="312420"/>
                </a:lnTo>
                <a:lnTo>
                  <a:pt x="17335" y="323850"/>
                </a:lnTo>
                <a:lnTo>
                  <a:pt x="18021" y="330200"/>
                </a:lnTo>
                <a:lnTo>
                  <a:pt x="20307" y="335343"/>
                </a:lnTo>
                <a:lnTo>
                  <a:pt x="22225" y="340360"/>
                </a:lnTo>
                <a:lnTo>
                  <a:pt x="24866" y="342900"/>
                </a:lnTo>
                <a:lnTo>
                  <a:pt x="25196" y="349250"/>
                </a:lnTo>
                <a:lnTo>
                  <a:pt x="25654" y="349250"/>
                </a:lnTo>
                <a:lnTo>
                  <a:pt x="22987" y="355612"/>
                </a:lnTo>
                <a:lnTo>
                  <a:pt x="21132" y="356870"/>
                </a:lnTo>
                <a:lnTo>
                  <a:pt x="21704" y="354330"/>
                </a:lnTo>
                <a:lnTo>
                  <a:pt x="21996" y="353060"/>
                </a:lnTo>
                <a:lnTo>
                  <a:pt x="20154" y="353060"/>
                </a:lnTo>
                <a:lnTo>
                  <a:pt x="19646" y="354330"/>
                </a:lnTo>
                <a:lnTo>
                  <a:pt x="20510" y="351790"/>
                </a:lnTo>
                <a:lnTo>
                  <a:pt x="20040" y="350520"/>
                </a:lnTo>
                <a:lnTo>
                  <a:pt x="18097" y="354330"/>
                </a:lnTo>
                <a:lnTo>
                  <a:pt x="17322" y="356870"/>
                </a:lnTo>
                <a:lnTo>
                  <a:pt x="15405" y="360680"/>
                </a:lnTo>
                <a:lnTo>
                  <a:pt x="15608" y="361950"/>
                </a:lnTo>
                <a:lnTo>
                  <a:pt x="17716" y="358140"/>
                </a:lnTo>
                <a:lnTo>
                  <a:pt x="16687" y="364490"/>
                </a:lnTo>
                <a:lnTo>
                  <a:pt x="18821" y="361950"/>
                </a:lnTo>
                <a:lnTo>
                  <a:pt x="18618" y="363220"/>
                </a:lnTo>
                <a:lnTo>
                  <a:pt x="18427" y="363220"/>
                </a:lnTo>
                <a:lnTo>
                  <a:pt x="18059" y="364490"/>
                </a:lnTo>
                <a:lnTo>
                  <a:pt x="18643" y="363220"/>
                </a:lnTo>
                <a:lnTo>
                  <a:pt x="19227" y="361950"/>
                </a:lnTo>
                <a:lnTo>
                  <a:pt x="19812" y="360680"/>
                </a:lnTo>
                <a:lnTo>
                  <a:pt x="19710" y="363220"/>
                </a:lnTo>
                <a:lnTo>
                  <a:pt x="18973" y="364490"/>
                </a:lnTo>
                <a:lnTo>
                  <a:pt x="12319" y="381000"/>
                </a:lnTo>
                <a:lnTo>
                  <a:pt x="10833" y="387350"/>
                </a:lnTo>
                <a:lnTo>
                  <a:pt x="9867" y="387350"/>
                </a:lnTo>
                <a:lnTo>
                  <a:pt x="9321" y="388620"/>
                </a:lnTo>
                <a:lnTo>
                  <a:pt x="9017" y="388620"/>
                </a:lnTo>
                <a:lnTo>
                  <a:pt x="13716" y="377190"/>
                </a:lnTo>
                <a:lnTo>
                  <a:pt x="8953" y="388620"/>
                </a:lnTo>
                <a:lnTo>
                  <a:pt x="7366" y="392430"/>
                </a:lnTo>
                <a:lnTo>
                  <a:pt x="7493" y="392430"/>
                </a:lnTo>
                <a:lnTo>
                  <a:pt x="6642" y="394970"/>
                </a:lnTo>
                <a:lnTo>
                  <a:pt x="6438" y="396240"/>
                </a:lnTo>
                <a:lnTo>
                  <a:pt x="6337" y="397510"/>
                </a:lnTo>
                <a:lnTo>
                  <a:pt x="6959" y="396240"/>
                </a:lnTo>
                <a:lnTo>
                  <a:pt x="9042" y="391160"/>
                </a:lnTo>
                <a:lnTo>
                  <a:pt x="11036" y="387350"/>
                </a:lnTo>
                <a:lnTo>
                  <a:pt x="11861" y="387350"/>
                </a:lnTo>
                <a:lnTo>
                  <a:pt x="13957" y="386359"/>
                </a:lnTo>
                <a:lnTo>
                  <a:pt x="13804" y="387350"/>
                </a:lnTo>
                <a:lnTo>
                  <a:pt x="13652" y="388226"/>
                </a:lnTo>
                <a:lnTo>
                  <a:pt x="13220" y="389255"/>
                </a:lnTo>
                <a:lnTo>
                  <a:pt x="13220" y="392430"/>
                </a:lnTo>
                <a:lnTo>
                  <a:pt x="11988" y="392430"/>
                </a:lnTo>
                <a:lnTo>
                  <a:pt x="13157" y="390906"/>
                </a:lnTo>
                <a:lnTo>
                  <a:pt x="13220" y="392430"/>
                </a:lnTo>
                <a:lnTo>
                  <a:pt x="13220" y="389255"/>
                </a:lnTo>
                <a:lnTo>
                  <a:pt x="11887" y="392430"/>
                </a:lnTo>
                <a:lnTo>
                  <a:pt x="10820" y="394970"/>
                </a:lnTo>
                <a:lnTo>
                  <a:pt x="9144" y="401320"/>
                </a:lnTo>
                <a:lnTo>
                  <a:pt x="7607" y="403123"/>
                </a:lnTo>
                <a:lnTo>
                  <a:pt x="5676" y="407670"/>
                </a:lnTo>
                <a:lnTo>
                  <a:pt x="5524" y="408940"/>
                </a:lnTo>
                <a:lnTo>
                  <a:pt x="10477" y="398780"/>
                </a:lnTo>
                <a:lnTo>
                  <a:pt x="9893" y="405130"/>
                </a:lnTo>
                <a:lnTo>
                  <a:pt x="9702" y="408940"/>
                </a:lnTo>
                <a:lnTo>
                  <a:pt x="12395" y="412750"/>
                </a:lnTo>
                <a:lnTo>
                  <a:pt x="7543" y="424180"/>
                </a:lnTo>
                <a:lnTo>
                  <a:pt x="10477" y="420370"/>
                </a:lnTo>
                <a:lnTo>
                  <a:pt x="10566" y="424180"/>
                </a:lnTo>
                <a:lnTo>
                  <a:pt x="13055" y="421640"/>
                </a:lnTo>
                <a:lnTo>
                  <a:pt x="13157" y="420370"/>
                </a:lnTo>
                <a:lnTo>
                  <a:pt x="13474" y="416560"/>
                </a:lnTo>
                <a:lnTo>
                  <a:pt x="13817" y="408940"/>
                </a:lnTo>
                <a:lnTo>
                  <a:pt x="16662" y="401320"/>
                </a:lnTo>
                <a:lnTo>
                  <a:pt x="17703" y="401320"/>
                </a:lnTo>
                <a:lnTo>
                  <a:pt x="19850" y="402590"/>
                </a:lnTo>
                <a:lnTo>
                  <a:pt x="17945" y="407670"/>
                </a:lnTo>
                <a:lnTo>
                  <a:pt x="16408" y="408940"/>
                </a:lnTo>
                <a:lnTo>
                  <a:pt x="17322" y="410210"/>
                </a:lnTo>
                <a:lnTo>
                  <a:pt x="18110" y="411480"/>
                </a:lnTo>
                <a:lnTo>
                  <a:pt x="19316" y="410210"/>
                </a:lnTo>
                <a:lnTo>
                  <a:pt x="21501" y="402590"/>
                </a:lnTo>
                <a:lnTo>
                  <a:pt x="16167" y="424180"/>
                </a:lnTo>
                <a:lnTo>
                  <a:pt x="20129" y="415290"/>
                </a:lnTo>
                <a:lnTo>
                  <a:pt x="20662" y="420370"/>
                </a:lnTo>
                <a:lnTo>
                  <a:pt x="21932" y="421640"/>
                </a:lnTo>
                <a:lnTo>
                  <a:pt x="14528" y="443230"/>
                </a:lnTo>
                <a:lnTo>
                  <a:pt x="11760" y="452120"/>
                </a:lnTo>
                <a:lnTo>
                  <a:pt x="10223" y="462280"/>
                </a:lnTo>
                <a:lnTo>
                  <a:pt x="12636" y="458470"/>
                </a:lnTo>
                <a:lnTo>
                  <a:pt x="13309" y="458470"/>
                </a:lnTo>
                <a:lnTo>
                  <a:pt x="13995" y="457200"/>
                </a:lnTo>
                <a:lnTo>
                  <a:pt x="14643" y="456133"/>
                </a:lnTo>
                <a:lnTo>
                  <a:pt x="13881" y="463016"/>
                </a:lnTo>
                <a:lnTo>
                  <a:pt x="13385" y="464820"/>
                </a:lnTo>
                <a:lnTo>
                  <a:pt x="10160" y="473710"/>
                </a:lnTo>
                <a:lnTo>
                  <a:pt x="9918" y="481330"/>
                </a:lnTo>
                <a:lnTo>
                  <a:pt x="14414" y="470001"/>
                </a:lnTo>
                <a:lnTo>
                  <a:pt x="14681" y="473176"/>
                </a:lnTo>
                <a:lnTo>
                  <a:pt x="14097" y="474980"/>
                </a:lnTo>
                <a:lnTo>
                  <a:pt x="12052" y="480936"/>
                </a:lnTo>
                <a:lnTo>
                  <a:pt x="12052" y="481330"/>
                </a:lnTo>
                <a:lnTo>
                  <a:pt x="11988" y="481584"/>
                </a:lnTo>
                <a:lnTo>
                  <a:pt x="11239" y="483870"/>
                </a:lnTo>
                <a:lnTo>
                  <a:pt x="12052" y="481330"/>
                </a:lnTo>
                <a:lnTo>
                  <a:pt x="12052" y="480936"/>
                </a:lnTo>
                <a:lnTo>
                  <a:pt x="11480" y="482600"/>
                </a:lnTo>
                <a:lnTo>
                  <a:pt x="10922" y="484492"/>
                </a:lnTo>
                <a:lnTo>
                  <a:pt x="9931" y="487680"/>
                </a:lnTo>
                <a:lnTo>
                  <a:pt x="9613" y="488937"/>
                </a:lnTo>
                <a:lnTo>
                  <a:pt x="8915" y="491337"/>
                </a:lnTo>
                <a:lnTo>
                  <a:pt x="9283" y="490220"/>
                </a:lnTo>
                <a:lnTo>
                  <a:pt x="9220" y="490512"/>
                </a:lnTo>
                <a:lnTo>
                  <a:pt x="8966" y="491490"/>
                </a:lnTo>
                <a:lnTo>
                  <a:pt x="8915" y="491337"/>
                </a:lnTo>
                <a:lnTo>
                  <a:pt x="8509" y="490220"/>
                </a:lnTo>
                <a:lnTo>
                  <a:pt x="7569" y="490220"/>
                </a:lnTo>
                <a:lnTo>
                  <a:pt x="7467" y="486410"/>
                </a:lnTo>
                <a:lnTo>
                  <a:pt x="7302" y="484492"/>
                </a:lnTo>
                <a:lnTo>
                  <a:pt x="7175" y="482600"/>
                </a:lnTo>
                <a:lnTo>
                  <a:pt x="7061" y="480060"/>
                </a:lnTo>
                <a:lnTo>
                  <a:pt x="6413" y="477520"/>
                </a:lnTo>
                <a:lnTo>
                  <a:pt x="5969" y="476250"/>
                </a:lnTo>
                <a:lnTo>
                  <a:pt x="4991" y="480060"/>
                </a:lnTo>
                <a:lnTo>
                  <a:pt x="3721" y="481330"/>
                </a:lnTo>
                <a:lnTo>
                  <a:pt x="3187" y="482600"/>
                </a:lnTo>
                <a:lnTo>
                  <a:pt x="787" y="490220"/>
                </a:lnTo>
                <a:lnTo>
                  <a:pt x="1409" y="490220"/>
                </a:lnTo>
                <a:lnTo>
                  <a:pt x="1866" y="491490"/>
                </a:lnTo>
                <a:lnTo>
                  <a:pt x="2197" y="492760"/>
                </a:lnTo>
                <a:lnTo>
                  <a:pt x="3238" y="492760"/>
                </a:lnTo>
                <a:lnTo>
                  <a:pt x="698" y="501650"/>
                </a:lnTo>
                <a:lnTo>
                  <a:pt x="2349" y="497840"/>
                </a:lnTo>
                <a:lnTo>
                  <a:pt x="5016" y="487680"/>
                </a:lnTo>
                <a:lnTo>
                  <a:pt x="6578" y="486410"/>
                </a:lnTo>
                <a:lnTo>
                  <a:pt x="4876" y="495300"/>
                </a:lnTo>
                <a:lnTo>
                  <a:pt x="2870" y="509270"/>
                </a:lnTo>
                <a:lnTo>
                  <a:pt x="2057" y="511810"/>
                </a:lnTo>
                <a:lnTo>
                  <a:pt x="2959" y="511810"/>
                </a:lnTo>
                <a:lnTo>
                  <a:pt x="4406" y="508000"/>
                </a:lnTo>
                <a:lnTo>
                  <a:pt x="2908" y="516890"/>
                </a:lnTo>
                <a:lnTo>
                  <a:pt x="1739" y="520700"/>
                </a:lnTo>
                <a:lnTo>
                  <a:pt x="1574" y="519430"/>
                </a:lnTo>
                <a:lnTo>
                  <a:pt x="1054" y="519430"/>
                </a:lnTo>
                <a:lnTo>
                  <a:pt x="0" y="529590"/>
                </a:lnTo>
                <a:lnTo>
                  <a:pt x="1955" y="527050"/>
                </a:lnTo>
                <a:lnTo>
                  <a:pt x="3771" y="527050"/>
                </a:lnTo>
                <a:lnTo>
                  <a:pt x="2057" y="535940"/>
                </a:lnTo>
                <a:lnTo>
                  <a:pt x="1524" y="543560"/>
                </a:lnTo>
                <a:lnTo>
                  <a:pt x="1384" y="549490"/>
                </a:lnTo>
                <a:lnTo>
                  <a:pt x="774" y="556260"/>
                </a:lnTo>
                <a:lnTo>
                  <a:pt x="2717" y="552450"/>
                </a:lnTo>
                <a:lnTo>
                  <a:pt x="2933" y="556260"/>
                </a:lnTo>
                <a:lnTo>
                  <a:pt x="3327" y="557530"/>
                </a:lnTo>
                <a:lnTo>
                  <a:pt x="4749" y="552450"/>
                </a:lnTo>
                <a:lnTo>
                  <a:pt x="5816" y="548640"/>
                </a:lnTo>
                <a:lnTo>
                  <a:pt x="4368" y="554990"/>
                </a:lnTo>
                <a:lnTo>
                  <a:pt x="6311" y="549910"/>
                </a:lnTo>
                <a:lnTo>
                  <a:pt x="6756" y="548640"/>
                </a:lnTo>
                <a:lnTo>
                  <a:pt x="9855" y="539750"/>
                </a:lnTo>
                <a:lnTo>
                  <a:pt x="10401" y="539750"/>
                </a:lnTo>
                <a:lnTo>
                  <a:pt x="6756" y="552450"/>
                </a:lnTo>
                <a:lnTo>
                  <a:pt x="5422" y="557530"/>
                </a:lnTo>
                <a:lnTo>
                  <a:pt x="5778" y="558800"/>
                </a:lnTo>
                <a:lnTo>
                  <a:pt x="6616" y="558800"/>
                </a:lnTo>
                <a:lnTo>
                  <a:pt x="6451" y="560070"/>
                </a:lnTo>
                <a:lnTo>
                  <a:pt x="8128" y="552450"/>
                </a:lnTo>
                <a:lnTo>
                  <a:pt x="7226" y="560070"/>
                </a:lnTo>
                <a:lnTo>
                  <a:pt x="9156" y="552450"/>
                </a:lnTo>
                <a:lnTo>
                  <a:pt x="10502" y="549910"/>
                </a:lnTo>
                <a:lnTo>
                  <a:pt x="11836" y="548640"/>
                </a:lnTo>
                <a:lnTo>
                  <a:pt x="11722" y="546100"/>
                </a:lnTo>
                <a:lnTo>
                  <a:pt x="12992" y="546100"/>
                </a:lnTo>
                <a:lnTo>
                  <a:pt x="11709" y="550062"/>
                </a:lnTo>
                <a:lnTo>
                  <a:pt x="12166" y="550418"/>
                </a:lnTo>
                <a:lnTo>
                  <a:pt x="12230" y="549910"/>
                </a:lnTo>
                <a:lnTo>
                  <a:pt x="12179" y="550443"/>
                </a:lnTo>
                <a:lnTo>
                  <a:pt x="13119" y="551180"/>
                </a:lnTo>
                <a:lnTo>
                  <a:pt x="12115" y="551180"/>
                </a:lnTo>
                <a:lnTo>
                  <a:pt x="12077" y="551916"/>
                </a:lnTo>
                <a:lnTo>
                  <a:pt x="12331" y="552373"/>
                </a:lnTo>
                <a:lnTo>
                  <a:pt x="12471" y="552170"/>
                </a:lnTo>
                <a:lnTo>
                  <a:pt x="12369" y="552450"/>
                </a:lnTo>
                <a:lnTo>
                  <a:pt x="13157" y="552450"/>
                </a:lnTo>
                <a:lnTo>
                  <a:pt x="14135" y="552450"/>
                </a:lnTo>
                <a:lnTo>
                  <a:pt x="14401" y="553720"/>
                </a:lnTo>
                <a:lnTo>
                  <a:pt x="13131" y="556260"/>
                </a:lnTo>
                <a:lnTo>
                  <a:pt x="14058" y="557530"/>
                </a:lnTo>
                <a:lnTo>
                  <a:pt x="18516" y="552450"/>
                </a:lnTo>
                <a:lnTo>
                  <a:pt x="18872" y="549910"/>
                </a:lnTo>
                <a:lnTo>
                  <a:pt x="17360" y="549910"/>
                </a:lnTo>
                <a:lnTo>
                  <a:pt x="16878" y="549910"/>
                </a:lnTo>
                <a:lnTo>
                  <a:pt x="14452" y="551129"/>
                </a:lnTo>
                <a:lnTo>
                  <a:pt x="15646" y="549910"/>
                </a:lnTo>
                <a:lnTo>
                  <a:pt x="17272" y="548640"/>
                </a:lnTo>
                <a:lnTo>
                  <a:pt x="17335" y="549490"/>
                </a:lnTo>
                <a:lnTo>
                  <a:pt x="17729" y="549490"/>
                </a:lnTo>
                <a:lnTo>
                  <a:pt x="20320" y="549490"/>
                </a:lnTo>
                <a:lnTo>
                  <a:pt x="23253" y="548640"/>
                </a:lnTo>
                <a:lnTo>
                  <a:pt x="24587" y="547370"/>
                </a:lnTo>
                <a:lnTo>
                  <a:pt x="25908" y="546100"/>
                </a:lnTo>
                <a:lnTo>
                  <a:pt x="28562" y="543560"/>
                </a:lnTo>
                <a:lnTo>
                  <a:pt x="32270" y="539750"/>
                </a:lnTo>
                <a:lnTo>
                  <a:pt x="33502" y="538480"/>
                </a:lnTo>
                <a:lnTo>
                  <a:pt x="34632" y="536702"/>
                </a:lnTo>
                <a:lnTo>
                  <a:pt x="34086" y="538480"/>
                </a:lnTo>
                <a:lnTo>
                  <a:pt x="35382" y="535940"/>
                </a:lnTo>
                <a:lnTo>
                  <a:pt x="37211" y="533400"/>
                </a:lnTo>
                <a:lnTo>
                  <a:pt x="39776" y="527050"/>
                </a:lnTo>
                <a:lnTo>
                  <a:pt x="39293" y="530860"/>
                </a:lnTo>
                <a:lnTo>
                  <a:pt x="41186" y="527050"/>
                </a:lnTo>
                <a:lnTo>
                  <a:pt x="40030" y="532130"/>
                </a:lnTo>
                <a:lnTo>
                  <a:pt x="42164" y="530860"/>
                </a:lnTo>
                <a:lnTo>
                  <a:pt x="42011" y="530860"/>
                </a:lnTo>
                <a:lnTo>
                  <a:pt x="43002" y="527367"/>
                </a:lnTo>
                <a:lnTo>
                  <a:pt x="45059" y="529590"/>
                </a:lnTo>
                <a:lnTo>
                  <a:pt x="46545" y="525780"/>
                </a:lnTo>
                <a:lnTo>
                  <a:pt x="48526" y="520700"/>
                </a:lnTo>
                <a:lnTo>
                  <a:pt x="51981" y="511810"/>
                </a:lnTo>
                <a:lnTo>
                  <a:pt x="54089" y="511810"/>
                </a:lnTo>
                <a:lnTo>
                  <a:pt x="52412" y="518655"/>
                </a:lnTo>
                <a:lnTo>
                  <a:pt x="54444" y="514350"/>
                </a:lnTo>
                <a:lnTo>
                  <a:pt x="55562" y="511810"/>
                </a:lnTo>
                <a:lnTo>
                  <a:pt x="56121" y="510540"/>
                </a:lnTo>
                <a:lnTo>
                  <a:pt x="56680" y="509270"/>
                </a:lnTo>
                <a:lnTo>
                  <a:pt x="57124" y="508000"/>
                </a:lnTo>
                <a:lnTo>
                  <a:pt x="58864" y="502920"/>
                </a:lnTo>
                <a:lnTo>
                  <a:pt x="61087" y="494030"/>
                </a:lnTo>
                <a:lnTo>
                  <a:pt x="60439" y="497840"/>
                </a:lnTo>
                <a:lnTo>
                  <a:pt x="60058" y="500380"/>
                </a:lnTo>
                <a:lnTo>
                  <a:pt x="59359" y="502920"/>
                </a:lnTo>
                <a:lnTo>
                  <a:pt x="60667" y="500380"/>
                </a:lnTo>
                <a:lnTo>
                  <a:pt x="62458" y="495300"/>
                </a:lnTo>
                <a:lnTo>
                  <a:pt x="62674" y="492760"/>
                </a:lnTo>
                <a:lnTo>
                  <a:pt x="62865" y="490562"/>
                </a:lnTo>
                <a:lnTo>
                  <a:pt x="63436" y="487006"/>
                </a:lnTo>
                <a:lnTo>
                  <a:pt x="62966" y="489280"/>
                </a:lnTo>
                <a:lnTo>
                  <a:pt x="63004" y="488950"/>
                </a:lnTo>
                <a:lnTo>
                  <a:pt x="63106" y="487680"/>
                </a:lnTo>
                <a:lnTo>
                  <a:pt x="63500" y="486549"/>
                </a:lnTo>
                <a:lnTo>
                  <a:pt x="64744" y="478790"/>
                </a:lnTo>
                <a:lnTo>
                  <a:pt x="64338" y="477520"/>
                </a:lnTo>
                <a:lnTo>
                  <a:pt x="64084" y="478790"/>
                </a:lnTo>
                <a:lnTo>
                  <a:pt x="64084" y="477291"/>
                </a:lnTo>
                <a:lnTo>
                  <a:pt x="65354" y="473443"/>
                </a:lnTo>
                <a:lnTo>
                  <a:pt x="65849" y="465340"/>
                </a:lnTo>
                <a:lnTo>
                  <a:pt x="66154" y="449834"/>
                </a:lnTo>
                <a:lnTo>
                  <a:pt x="66675" y="438353"/>
                </a:lnTo>
                <a:lnTo>
                  <a:pt x="68326" y="427990"/>
                </a:lnTo>
                <a:lnTo>
                  <a:pt x="66725" y="437273"/>
                </a:lnTo>
                <a:lnTo>
                  <a:pt x="66865" y="434200"/>
                </a:lnTo>
                <a:lnTo>
                  <a:pt x="68580" y="425729"/>
                </a:lnTo>
                <a:lnTo>
                  <a:pt x="77939" y="414578"/>
                </a:lnTo>
                <a:lnTo>
                  <a:pt x="77355" y="416560"/>
                </a:lnTo>
                <a:lnTo>
                  <a:pt x="76492" y="420370"/>
                </a:lnTo>
                <a:lnTo>
                  <a:pt x="76085" y="422910"/>
                </a:lnTo>
                <a:lnTo>
                  <a:pt x="75069" y="431800"/>
                </a:lnTo>
                <a:lnTo>
                  <a:pt x="74676" y="436880"/>
                </a:lnTo>
                <a:lnTo>
                  <a:pt x="73329" y="441960"/>
                </a:lnTo>
                <a:lnTo>
                  <a:pt x="76822" y="433070"/>
                </a:lnTo>
                <a:lnTo>
                  <a:pt x="80772" y="433070"/>
                </a:lnTo>
                <a:lnTo>
                  <a:pt x="82448" y="431800"/>
                </a:lnTo>
                <a:lnTo>
                  <a:pt x="82994" y="422910"/>
                </a:lnTo>
                <a:lnTo>
                  <a:pt x="84023" y="419100"/>
                </a:lnTo>
                <a:lnTo>
                  <a:pt x="85661" y="412750"/>
                </a:lnTo>
                <a:lnTo>
                  <a:pt x="86169" y="410210"/>
                </a:lnTo>
                <a:lnTo>
                  <a:pt x="86715" y="407670"/>
                </a:lnTo>
                <a:lnTo>
                  <a:pt x="87642" y="401320"/>
                </a:lnTo>
                <a:lnTo>
                  <a:pt x="88620" y="393700"/>
                </a:lnTo>
                <a:lnTo>
                  <a:pt x="89268" y="391160"/>
                </a:lnTo>
                <a:lnTo>
                  <a:pt x="89408" y="391160"/>
                </a:lnTo>
                <a:lnTo>
                  <a:pt x="88087" y="405130"/>
                </a:lnTo>
                <a:lnTo>
                  <a:pt x="87388" y="410210"/>
                </a:lnTo>
                <a:lnTo>
                  <a:pt x="87426" y="411480"/>
                </a:lnTo>
                <a:lnTo>
                  <a:pt x="89662" y="398780"/>
                </a:lnTo>
                <a:lnTo>
                  <a:pt x="89776" y="396240"/>
                </a:lnTo>
                <a:lnTo>
                  <a:pt x="89966" y="392430"/>
                </a:lnTo>
                <a:lnTo>
                  <a:pt x="89471" y="396240"/>
                </a:lnTo>
                <a:lnTo>
                  <a:pt x="89890" y="391160"/>
                </a:lnTo>
                <a:lnTo>
                  <a:pt x="89916" y="386892"/>
                </a:lnTo>
                <a:lnTo>
                  <a:pt x="91351" y="381088"/>
                </a:lnTo>
                <a:lnTo>
                  <a:pt x="90843" y="362635"/>
                </a:lnTo>
                <a:lnTo>
                  <a:pt x="91236" y="358140"/>
                </a:lnTo>
                <a:lnTo>
                  <a:pt x="90817" y="361835"/>
                </a:lnTo>
                <a:lnTo>
                  <a:pt x="90703" y="357543"/>
                </a:lnTo>
                <a:lnTo>
                  <a:pt x="91351" y="351790"/>
                </a:lnTo>
                <a:lnTo>
                  <a:pt x="91884" y="346710"/>
                </a:lnTo>
                <a:lnTo>
                  <a:pt x="91909" y="344170"/>
                </a:lnTo>
                <a:lnTo>
                  <a:pt x="91160" y="346710"/>
                </a:lnTo>
                <a:lnTo>
                  <a:pt x="90474" y="353263"/>
                </a:lnTo>
                <a:lnTo>
                  <a:pt x="89014" y="343027"/>
                </a:lnTo>
                <a:lnTo>
                  <a:pt x="89027" y="342900"/>
                </a:lnTo>
                <a:lnTo>
                  <a:pt x="87706" y="333921"/>
                </a:lnTo>
                <a:lnTo>
                  <a:pt x="88696" y="328930"/>
                </a:lnTo>
                <a:lnTo>
                  <a:pt x="90004" y="323850"/>
                </a:lnTo>
                <a:lnTo>
                  <a:pt x="90665" y="321310"/>
                </a:lnTo>
                <a:lnTo>
                  <a:pt x="92290" y="316230"/>
                </a:lnTo>
                <a:lnTo>
                  <a:pt x="92354" y="315976"/>
                </a:lnTo>
                <a:lnTo>
                  <a:pt x="93256" y="313994"/>
                </a:lnTo>
                <a:lnTo>
                  <a:pt x="93154" y="314960"/>
                </a:lnTo>
                <a:lnTo>
                  <a:pt x="92684" y="320040"/>
                </a:lnTo>
                <a:lnTo>
                  <a:pt x="92506" y="322580"/>
                </a:lnTo>
                <a:lnTo>
                  <a:pt x="91922" y="334010"/>
                </a:lnTo>
                <a:lnTo>
                  <a:pt x="95707" y="326390"/>
                </a:lnTo>
                <a:lnTo>
                  <a:pt x="97675" y="322580"/>
                </a:lnTo>
                <a:lnTo>
                  <a:pt x="99390" y="312420"/>
                </a:lnTo>
                <a:lnTo>
                  <a:pt x="99745" y="314960"/>
                </a:lnTo>
                <a:lnTo>
                  <a:pt x="100558" y="313690"/>
                </a:lnTo>
                <a:lnTo>
                  <a:pt x="101295" y="312420"/>
                </a:lnTo>
                <a:lnTo>
                  <a:pt x="102031" y="311150"/>
                </a:lnTo>
                <a:lnTo>
                  <a:pt x="103492" y="308610"/>
                </a:lnTo>
                <a:lnTo>
                  <a:pt x="106006" y="303530"/>
                </a:lnTo>
                <a:lnTo>
                  <a:pt x="108026" y="298450"/>
                </a:lnTo>
                <a:lnTo>
                  <a:pt x="110604" y="289560"/>
                </a:lnTo>
                <a:lnTo>
                  <a:pt x="112014" y="280885"/>
                </a:lnTo>
                <a:lnTo>
                  <a:pt x="111899" y="274320"/>
                </a:lnTo>
                <a:lnTo>
                  <a:pt x="111315" y="273177"/>
                </a:lnTo>
                <a:lnTo>
                  <a:pt x="112153" y="266661"/>
                </a:lnTo>
                <a:lnTo>
                  <a:pt x="112077" y="273050"/>
                </a:lnTo>
                <a:lnTo>
                  <a:pt x="112191" y="279768"/>
                </a:lnTo>
                <a:lnTo>
                  <a:pt x="112255" y="279400"/>
                </a:lnTo>
                <a:lnTo>
                  <a:pt x="112890" y="267970"/>
                </a:lnTo>
                <a:lnTo>
                  <a:pt x="112826" y="261327"/>
                </a:lnTo>
                <a:lnTo>
                  <a:pt x="113004" y="259854"/>
                </a:lnTo>
                <a:lnTo>
                  <a:pt x="113068" y="264160"/>
                </a:lnTo>
                <a:lnTo>
                  <a:pt x="114109" y="251460"/>
                </a:lnTo>
                <a:lnTo>
                  <a:pt x="114211" y="250190"/>
                </a:lnTo>
                <a:lnTo>
                  <a:pt x="114515" y="250190"/>
                </a:lnTo>
                <a:lnTo>
                  <a:pt x="114947" y="251460"/>
                </a:lnTo>
                <a:lnTo>
                  <a:pt x="115328" y="251460"/>
                </a:lnTo>
                <a:lnTo>
                  <a:pt x="115849" y="252730"/>
                </a:lnTo>
                <a:lnTo>
                  <a:pt x="116052" y="250190"/>
                </a:lnTo>
                <a:lnTo>
                  <a:pt x="116763" y="241300"/>
                </a:lnTo>
                <a:lnTo>
                  <a:pt x="116497" y="245110"/>
                </a:lnTo>
                <a:lnTo>
                  <a:pt x="117348" y="247650"/>
                </a:lnTo>
                <a:lnTo>
                  <a:pt x="118084" y="241300"/>
                </a:lnTo>
                <a:lnTo>
                  <a:pt x="120091" y="223520"/>
                </a:lnTo>
                <a:lnTo>
                  <a:pt x="120599" y="218440"/>
                </a:lnTo>
                <a:lnTo>
                  <a:pt x="121081" y="223520"/>
                </a:lnTo>
                <a:lnTo>
                  <a:pt x="122085" y="218440"/>
                </a:lnTo>
                <a:lnTo>
                  <a:pt x="122593" y="215900"/>
                </a:lnTo>
                <a:lnTo>
                  <a:pt x="123329" y="209550"/>
                </a:lnTo>
                <a:lnTo>
                  <a:pt x="123507" y="207010"/>
                </a:lnTo>
                <a:lnTo>
                  <a:pt x="123583" y="204470"/>
                </a:lnTo>
                <a:lnTo>
                  <a:pt x="123545" y="202095"/>
                </a:lnTo>
                <a:lnTo>
                  <a:pt x="123990" y="200761"/>
                </a:lnTo>
                <a:lnTo>
                  <a:pt x="124345" y="205740"/>
                </a:lnTo>
                <a:lnTo>
                  <a:pt x="124472" y="210820"/>
                </a:lnTo>
                <a:lnTo>
                  <a:pt x="126428" y="201866"/>
                </a:lnTo>
                <a:lnTo>
                  <a:pt x="127393" y="198120"/>
                </a:lnTo>
                <a:lnTo>
                  <a:pt x="128371" y="194310"/>
                </a:lnTo>
                <a:lnTo>
                  <a:pt x="131749" y="181610"/>
                </a:lnTo>
                <a:lnTo>
                  <a:pt x="132092" y="180340"/>
                </a:lnTo>
                <a:lnTo>
                  <a:pt x="135813" y="171450"/>
                </a:lnTo>
                <a:lnTo>
                  <a:pt x="139242" y="165100"/>
                </a:lnTo>
                <a:lnTo>
                  <a:pt x="139306" y="164795"/>
                </a:lnTo>
                <a:lnTo>
                  <a:pt x="142316" y="159715"/>
                </a:lnTo>
                <a:lnTo>
                  <a:pt x="142417" y="160020"/>
                </a:lnTo>
                <a:lnTo>
                  <a:pt x="143078" y="158407"/>
                </a:lnTo>
                <a:lnTo>
                  <a:pt x="147980" y="150114"/>
                </a:lnTo>
                <a:lnTo>
                  <a:pt x="149250" y="148590"/>
                </a:lnTo>
                <a:lnTo>
                  <a:pt x="152692" y="143510"/>
                </a:lnTo>
                <a:lnTo>
                  <a:pt x="152755" y="142036"/>
                </a:lnTo>
                <a:lnTo>
                  <a:pt x="163042" y="124625"/>
                </a:lnTo>
                <a:lnTo>
                  <a:pt x="163233" y="124460"/>
                </a:lnTo>
                <a:lnTo>
                  <a:pt x="164668" y="123190"/>
                </a:lnTo>
                <a:lnTo>
                  <a:pt x="164490" y="122174"/>
                </a:lnTo>
                <a:lnTo>
                  <a:pt x="169481" y="113728"/>
                </a:lnTo>
                <a:lnTo>
                  <a:pt x="179844" y="105410"/>
                </a:lnTo>
                <a:lnTo>
                  <a:pt x="192176" y="93980"/>
                </a:lnTo>
                <a:lnTo>
                  <a:pt x="202730" y="82550"/>
                </a:lnTo>
                <a:lnTo>
                  <a:pt x="210058" y="69850"/>
                </a:lnTo>
                <a:lnTo>
                  <a:pt x="212521" y="66040"/>
                </a:lnTo>
                <a:lnTo>
                  <a:pt x="214376" y="72390"/>
                </a:lnTo>
                <a:lnTo>
                  <a:pt x="215569" y="71120"/>
                </a:lnTo>
                <a:lnTo>
                  <a:pt x="218592" y="66040"/>
                </a:lnTo>
                <a:lnTo>
                  <a:pt x="219341" y="64770"/>
                </a:lnTo>
                <a:lnTo>
                  <a:pt x="224193" y="60921"/>
                </a:lnTo>
                <a:lnTo>
                  <a:pt x="229666" y="55880"/>
                </a:lnTo>
                <a:lnTo>
                  <a:pt x="235534" y="53340"/>
                </a:lnTo>
                <a:lnTo>
                  <a:pt x="247256" y="46990"/>
                </a:lnTo>
                <a:lnTo>
                  <a:pt x="258267" y="39560"/>
                </a:lnTo>
                <a:lnTo>
                  <a:pt x="264820" y="41275"/>
                </a:lnTo>
                <a:lnTo>
                  <a:pt x="264604" y="41744"/>
                </a:lnTo>
                <a:lnTo>
                  <a:pt x="265176" y="41363"/>
                </a:lnTo>
                <a:lnTo>
                  <a:pt x="269608" y="42506"/>
                </a:lnTo>
                <a:lnTo>
                  <a:pt x="274891" y="43865"/>
                </a:lnTo>
                <a:lnTo>
                  <a:pt x="267360" y="36741"/>
                </a:lnTo>
                <a:lnTo>
                  <a:pt x="267474" y="36576"/>
                </a:lnTo>
                <a:lnTo>
                  <a:pt x="267208" y="36601"/>
                </a:lnTo>
                <a:lnTo>
                  <a:pt x="266636" y="36042"/>
                </a:lnTo>
                <a:lnTo>
                  <a:pt x="270891" y="34290"/>
                </a:lnTo>
                <a:lnTo>
                  <a:pt x="280492" y="29210"/>
                </a:lnTo>
                <a:lnTo>
                  <a:pt x="280504" y="27940"/>
                </a:lnTo>
                <a:close/>
              </a:path>
            </a:pathLst>
          </a:custGeom>
          <a:solidFill>
            <a:srgbClr val="000000"/>
          </a:solidFill>
        </p:spPr>
        <p:txBody>
          <a:bodyPr wrap="square" lIns="0" tIns="0" rIns="0" bIns="0" rtlCol="0"/>
          <a:lstStyle/>
          <a:p>
            <a:endParaRPr/>
          </a:p>
        </p:txBody>
      </p:sp>
      <p:sp>
        <p:nvSpPr>
          <p:cNvPr id="55" name="object 55"/>
          <p:cNvSpPr/>
          <p:nvPr/>
        </p:nvSpPr>
        <p:spPr>
          <a:xfrm>
            <a:off x="9211564" y="2189606"/>
            <a:ext cx="578485" cy="289560"/>
          </a:xfrm>
          <a:custGeom>
            <a:avLst/>
            <a:gdLst/>
            <a:ahLst/>
            <a:cxnLst/>
            <a:rect l="l" t="t" r="r" b="b"/>
            <a:pathLst>
              <a:path w="578484" h="289560">
                <a:moveTo>
                  <a:pt x="10858" y="279958"/>
                </a:moveTo>
                <a:lnTo>
                  <a:pt x="9677" y="280670"/>
                </a:lnTo>
                <a:lnTo>
                  <a:pt x="9207" y="280670"/>
                </a:lnTo>
                <a:lnTo>
                  <a:pt x="8204" y="281940"/>
                </a:lnTo>
                <a:lnTo>
                  <a:pt x="9906" y="280670"/>
                </a:lnTo>
                <a:lnTo>
                  <a:pt x="10541" y="280670"/>
                </a:lnTo>
                <a:lnTo>
                  <a:pt x="10858" y="279958"/>
                </a:lnTo>
                <a:close/>
              </a:path>
              <a:path w="578484" h="289560">
                <a:moveTo>
                  <a:pt x="54381" y="237096"/>
                </a:moveTo>
                <a:lnTo>
                  <a:pt x="53860" y="237350"/>
                </a:lnTo>
                <a:lnTo>
                  <a:pt x="54330" y="237134"/>
                </a:lnTo>
                <a:close/>
              </a:path>
              <a:path w="578484" h="289560">
                <a:moveTo>
                  <a:pt x="61480" y="223075"/>
                </a:moveTo>
                <a:lnTo>
                  <a:pt x="60020" y="223710"/>
                </a:lnTo>
                <a:lnTo>
                  <a:pt x="60083" y="223520"/>
                </a:lnTo>
                <a:lnTo>
                  <a:pt x="59575" y="223901"/>
                </a:lnTo>
                <a:lnTo>
                  <a:pt x="56984" y="225018"/>
                </a:lnTo>
                <a:lnTo>
                  <a:pt x="57327" y="224942"/>
                </a:lnTo>
                <a:lnTo>
                  <a:pt x="57683" y="224840"/>
                </a:lnTo>
                <a:lnTo>
                  <a:pt x="57937" y="224853"/>
                </a:lnTo>
                <a:lnTo>
                  <a:pt x="59029" y="224307"/>
                </a:lnTo>
                <a:lnTo>
                  <a:pt x="56680" y="226060"/>
                </a:lnTo>
                <a:lnTo>
                  <a:pt x="59740" y="224548"/>
                </a:lnTo>
                <a:lnTo>
                  <a:pt x="59969" y="223837"/>
                </a:lnTo>
                <a:lnTo>
                  <a:pt x="61480" y="223075"/>
                </a:lnTo>
                <a:close/>
              </a:path>
              <a:path w="578484" h="289560">
                <a:moveTo>
                  <a:pt x="63055" y="224790"/>
                </a:moveTo>
                <a:lnTo>
                  <a:pt x="61125" y="226060"/>
                </a:lnTo>
                <a:lnTo>
                  <a:pt x="62547" y="226060"/>
                </a:lnTo>
                <a:lnTo>
                  <a:pt x="63055" y="224790"/>
                </a:lnTo>
                <a:close/>
              </a:path>
              <a:path w="578484" h="289560">
                <a:moveTo>
                  <a:pt x="64071" y="232410"/>
                </a:moveTo>
                <a:lnTo>
                  <a:pt x="60401" y="233667"/>
                </a:lnTo>
                <a:lnTo>
                  <a:pt x="61887" y="232968"/>
                </a:lnTo>
                <a:lnTo>
                  <a:pt x="60299" y="233680"/>
                </a:lnTo>
                <a:lnTo>
                  <a:pt x="57111" y="234950"/>
                </a:lnTo>
                <a:lnTo>
                  <a:pt x="54381" y="237096"/>
                </a:lnTo>
                <a:lnTo>
                  <a:pt x="58813" y="234950"/>
                </a:lnTo>
                <a:lnTo>
                  <a:pt x="64071" y="232410"/>
                </a:lnTo>
                <a:close/>
              </a:path>
              <a:path w="578484" h="289560">
                <a:moveTo>
                  <a:pt x="69138" y="220980"/>
                </a:moveTo>
                <a:lnTo>
                  <a:pt x="66967" y="220980"/>
                </a:lnTo>
                <a:lnTo>
                  <a:pt x="59740" y="224548"/>
                </a:lnTo>
                <a:lnTo>
                  <a:pt x="59664" y="224790"/>
                </a:lnTo>
                <a:lnTo>
                  <a:pt x="59982" y="224790"/>
                </a:lnTo>
                <a:lnTo>
                  <a:pt x="62318" y="223723"/>
                </a:lnTo>
                <a:lnTo>
                  <a:pt x="58356" y="226060"/>
                </a:lnTo>
                <a:lnTo>
                  <a:pt x="61506" y="224790"/>
                </a:lnTo>
                <a:lnTo>
                  <a:pt x="63042" y="224790"/>
                </a:lnTo>
                <a:lnTo>
                  <a:pt x="64973" y="223520"/>
                </a:lnTo>
                <a:lnTo>
                  <a:pt x="67056" y="222250"/>
                </a:lnTo>
                <a:lnTo>
                  <a:pt x="69138" y="220980"/>
                </a:lnTo>
                <a:close/>
              </a:path>
              <a:path w="578484" h="289560">
                <a:moveTo>
                  <a:pt x="71208" y="219710"/>
                </a:moveTo>
                <a:lnTo>
                  <a:pt x="69138" y="220980"/>
                </a:lnTo>
                <a:lnTo>
                  <a:pt x="69710" y="220980"/>
                </a:lnTo>
                <a:lnTo>
                  <a:pt x="71208" y="219710"/>
                </a:lnTo>
                <a:close/>
              </a:path>
              <a:path w="578484" h="289560">
                <a:moveTo>
                  <a:pt x="71526" y="286613"/>
                </a:moveTo>
                <a:lnTo>
                  <a:pt x="67094" y="288912"/>
                </a:lnTo>
                <a:lnTo>
                  <a:pt x="68897" y="288366"/>
                </a:lnTo>
                <a:lnTo>
                  <a:pt x="69126" y="288099"/>
                </a:lnTo>
                <a:lnTo>
                  <a:pt x="71526" y="286613"/>
                </a:lnTo>
                <a:close/>
              </a:path>
              <a:path w="578484" h="289560">
                <a:moveTo>
                  <a:pt x="73583" y="285534"/>
                </a:moveTo>
                <a:lnTo>
                  <a:pt x="72923" y="285737"/>
                </a:lnTo>
                <a:lnTo>
                  <a:pt x="71526" y="286613"/>
                </a:lnTo>
                <a:lnTo>
                  <a:pt x="73583" y="285534"/>
                </a:lnTo>
                <a:close/>
              </a:path>
              <a:path w="578484" h="289560">
                <a:moveTo>
                  <a:pt x="74879" y="284518"/>
                </a:moveTo>
                <a:lnTo>
                  <a:pt x="71094" y="286296"/>
                </a:lnTo>
                <a:lnTo>
                  <a:pt x="72923" y="285737"/>
                </a:lnTo>
                <a:lnTo>
                  <a:pt x="74879" y="284518"/>
                </a:lnTo>
                <a:close/>
              </a:path>
              <a:path w="578484" h="289560">
                <a:moveTo>
                  <a:pt x="91567" y="275932"/>
                </a:moveTo>
                <a:lnTo>
                  <a:pt x="90957" y="276174"/>
                </a:lnTo>
                <a:lnTo>
                  <a:pt x="90601" y="276479"/>
                </a:lnTo>
                <a:lnTo>
                  <a:pt x="91567" y="275932"/>
                </a:lnTo>
                <a:close/>
              </a:path>
              <a:path w="578484" h="289560">
                <a:moveTo>
                  <a:pt x="93167" y="275031"/>
                </a:moveTo>
                <a:lnTo>
                  <a:pt x="91567" y="275932"/>
                </a:lnTo>
                <a:lnTo>
                  <a:pt x="92405" y="275590"/>
                </a:lnTo>
                <a:lnTo>
                  <a:pt x="93167" y="275031"/>
                </a:lnTo>
                <a:close/>
              </a:path>
              <a:path w="578484" h="289560">
                <a:moveTo>
                  <a:pt x="94437" y="274320"/>
                </a:moveTo>
                <a:lnTo>
                  <a:pt x="94145" y="274320"/>
                </a:lnTo>
                <a:lnTo>
                  <a:pt x="93167" y="275031"/>
                </a:lnTo>
                <a:lnTo>
                  <a:pt x="94437" y="274320"/>
                </a:lnTo>
                <a:close/>
              </a:path>
              <a:path w="578484" h="289560">
                <a:moveTo>
                  <a:pt x="118706" y="175501"/>
                </a:moveTo>
                <a:lnTo>
                  <a:pt x="116382" y="176530"/>
                </a:lnTo>
                <a:lnTo>
                  <a:pt x="118300" y="176530"/>
                </a:lnTo>
                <a:lnTo>
                  <a:pt x="118706" y="175501"/>
                </a:lnTo>
                <a:close/>
              </a:path>
              <a:path w="578484" h="289560">
                <a:moveTo>
                  <a:pt x="119227" y="176530"/>
                </a:moveTo>
                <a:lnTo>
                  <a:pt x="118300" y="176530"/>
                </a:lnTo>
                <a:lnTo>
                  <a:pt x="112966" y="177800"/>
                </a:lnTo>
                <a:lnTo>
                  <a:pt x="111569" y="179070"/>
                </a:lnTo>
                <a:lnTo>
                  <a:pt x="119227" y="176530"/>
                </a:lnTo>
                <a:close/>
              </a:path>
              <a:path w="578484" h="289560">
                <a:moveTo>
                  <a:pt x="121310" y="175844"/>
                </a:moveTo>
                <a:lnTo>
                  <a:pt x="119227" y="176530"/>
                </a:lnTo>
                <a:lnTo>
                  <a:pt x="119608" y="176530"/>
                </a:lnTo>
                <a:lnTo>
                  <a:pt x="121310" y="175844"/>
                </a:lnTo>
                <a:close/>
              </a:path>
              <a:path w="578484" h="289560">
                <a:moveTo>
                  <a:pt x="124929" y="172720"/>
                </a:moveTo>
                <a:lnTo>
                  <a:pt x="119811" y="172720"/>
                </a:lnTo>
                <a:lnTo>
                  <a:pt x="118706" y="175501"/>
                </a:lnTo>
                <a:lnTo>
                  <a:pt x="124929" y="172720"/>
                </a:lnTo>
                <a:close/>
              </a:path>
              <a:path w="578484" h="289560">
                <a:moveTo>
                  <a:pt x="130162" y="172097"/>
                </a:moveTo>
                <a:lnTo>
                  <a:pt x="128409" y="172720"/>
                </a:lnTo>
                <a:lnTo>
                  <a:pt x="128485" y="172847"/>
                </a:lnTo>
                <a:lnTo>
                  <a:pt x="130162" y="172097"/>
                </a:lnTo>
                <a:close/>
              </a:path>
              <a:path w="578484" h="289560">
                <a:moveTo>
                  <a:pt x="131876" y="167640"/>
                </a:moveTo>
                <a:lnTo>
                  <a:pt x="129463" y="167640"/>
                </a:lnTo>
                <a:lnTo>
                  <a:pt x="130822" y="166636"/>
                </a:lnTo>
                <a:lnTo>
                  <a:pt x="128244" y="167640"/>
                </a:lnTo>
                <a:lnTo>
                  <a:pt x="125679" y="168910"/>
                </a:lnTo>
                <a:lnTo>
                  <a:pt x="125298" y="168910"/>
                </a:lnTo>
                <a:lnTo>
                  <a:pt x="122872" y="170180"/>
                </a:lnTo>
                <a:lnTo>
                  <a:pt x="122097" y="171450"/>
                </a:lnTo>
                <a:lnTo>
                  <a:pt x="122377" y="171450"/>
                </a:lnTo>
                <a:lnTo>
                  <a:pt x="127050" y="170180"/>
                </a:lnTo>
                <a:lnTo>
                  <a:pt x="131876" y="167640"/>
                </a:lnTo>
                <a:close/>
              </a:path>
              <a:path w="578484" h="289560">
                <a:moveTo>
                  <a:pt x="141274" y="162560"/>
                </a:moveTo>
                <a:lnTo>
                  <a:pt x="131178" y="166370"/>
                </a:lnTo>
                <a:lnTo>
                  <a:pt x="130822" y="166636"/>
                </a:lnTo>
                <a:lnTo>
                  <a:pt x="141274" y="162560"/>
                </a:lnTo>
                <a:close/>
              </a:path>
              <a:path w="578484" h="289560">
                <a:moveTo>
                  <a:pt x="170332" y="237820"/>
                </a:moveTo>
                <a:lnTo>
                  <a:pt x="166027" y="240030"/>
                </a:lnTo>
                <a:lnTo>
                  <a:pt x="165188" y="241300"/>
                </a:lnTo>
                <a:lnTo>
                  <a:pt x="170332" y="237820"/>
                </a:lnTo>
                <a:close/>
              </a:path>
              <a:path w="578484" h="289560">
                <a:moveTo>
                  <a:pt x="171272" y="237185"/>
                </a:moveTo>
                <a:lnTo>
                  <a:pt x="170332" y="237820"/>
                </a:lnTo>
                <a:lnTo>
                  <a:pt x="170967" y="237490"/>
                </a:lnTo>
                <a:lnTo>
                  <a:pt x="171272" y="237185"/>
                </a:lnTo>
                <a:close/>
              </a:path>
              <a:path w="578484" h="289560">
                <a:moveTo>
                  <a:pt x="242722" y="102870"/>
                </a:moveTo>
                <a:lnTo>
                  <a:pt x="241160" y="102870"/>
                </a:lnTo>
                <a:lnTo>
                  <a:pt x="237236" y="104140"/>
                </a:lnTo>
                <a:lnTo>
                  <a:pt x="242722" y="102870"/>
                </a:lnTo>
                <a:close/>
              </a:path>
              <a:path w="578484" h="289560">
                <a:moveTo>
                  <a:pt x="244627" y="102870"/>
                </a:moveTo>
                <a:lnTo>
                  <a:pt x="243801" y="102870"/>
                </a:lnTo>
                <a:lnTo>
                  <a:pt x="244348" y="102501"/>
                </a:lnTo>
                <a:lnTo>
                  <a:pt x="242722" y="102870"/>
                </a:lnTo>
                <a:lnTo>
                  <a:pt x="243116" y="102870"/>
                </a:lnTo>
                <a:lnTo>
                  <a:pt x="242341" y="103746"/>
                </a:lnTo>
                <a:lnTo>
                  <a:pt x="244195" y="103301"/>
                </a:lnTo>
                <a:lnTo>
                  <a:pt x="244627" y="102870"/>
                </a:lnTo>
                <a:close/>
              </a:path>
              <a:path w="578484" h="289560">
                <a:moveTo>
                  <a:pt x="245808" y="101600"/>
                </a:moveTo>
                <a:lnTo>
                  <a:pt x="245681" y="101600"/>
                </a:lnTo>
                <a:lnTo>
                  <a:pt x="244348" y="102501"/>
                </a:lnTo>
                <a:lnTo>
                  <a:pt x="245148" y="102311"/>
                </a:lnTo>
                <a:lnTo>
                  <a:pt x="245808" y="101600"/>
                </a:lnTo>
                <a:close/>
              </a:path>
              <a:path w="578484" h="289560">
                <a:moveTo>
                  <a:pt x="281787" y="167449"/>
                </a:moveTo>
                <a:lnTo>
                  <a:pt x="281660" y="167551"/>
                </a:lnTo>
                <a:lnTo>
                  <a:pt x="280339" y="168910"/>
                </a:lnTo>
                <a:lnTo>
                  <a:pt x="271665" y="176530"/>
                </a:lnTo>
                <a:lnTo>
                  <a:pt x="278257" y="171450"/>
                </a:lnTo>
                <a:lnTo>
                  <a:pt x="280568" y="168910"/>
                </a:lnTo>
                <a:lnTo>
                  <a:pt x="281787" y="167449"/>
                </a:lnTo>
                <a:close/>
              </a:path>
              <a:path w="578484" h="289560">
                <a:moveTo>
                  <a:pt x="301815" y="153568"/>
                </a:moveTo>
                <a:lnTo>
                  <a:pt x="301663" y="153670"/>
                </a:lnTo>
                <a:lnTo>
                  <a:pt x="301790" y="153670"/>
                </a:lnTo>
                <a:close/>
              </a:path>
              <a:path w="578484" h="289560">
                <a:moveTo>
                  <a:pt x="340829" y="64770"/>
                </a:moveTo>
                <a:lnTo>
                  <a:pt x="339788" y="63068"/>
                </a:lnTo>
                <a:lnTo>
                  <a:pt x="337997" y="64770"/>
                </a:lnTo>
                <a:lnTo>
                  <a:pt x="340829" y="64770"/>
                </a:lnTo>
                <a:close/>
              </a:path>
              <a:path w="578484" h="289560">
                <a:moveTo>
                  <a:pt x="341477" y="70878"/>
                </a:moveTo>
                <a:lnTo>
                  <a:pt x="340487" y="71120"/>
                </a:lnTo>
                <a:lnTo>
                  <a:pt x="341350" y="71120"/>
                </a:lnTo>
                <a:lnTo>
                  <a:pt x="341477" y="70878"/>
                </a:lnTo>
                <a:close/>
              </a:path>
              <a:path w="578484" h="289560">
                <a:moveTo>
                  <a:pt x="345960" y="57150"/>
                </a:moveTo>
                <a:lnTo>
                  <a:pt x="345097" y="57150"/>
                </a:lnTo>
                <a:lnTo>
                  <a:pt x="342620" y="57150"/>
                </a:lnTo>
                <a:lnTo>
                  <a:pt x="339305" y="62230"/>
                </a:lnTo>
                <a:lnTo>
                  <a:pt x="339788" y="63068"/>
                </a:lnTo>
                <a:lnTo>
                  <a:pt x="345960" y="57150"/>
                </a:lnTo>
                <a:close/>
              </a:path>
              <a:path w="578484" h="289560">
                <a:moveTo>
                  <a:pt x="356768" y="36398"/>
                </a:moveTo>
                <a:lnTo>
                  <a:pt x="355549" y="35560"/>
                </a:lnTo>
                <a:lnTo>
                  <a:pt x="353212" y="35560"/>
                </a:lnTo>
                <a:lnTo>
                  <a:pt x="356768" y="36398"/>
                </a:lnTo>
                <a:close/>
              </a:path>
              <a:path w="578484" h="289560">
                <a:moveTo>
                  <a:pt x="358660" y="36830"/>
                </a:moveTo>
                <a:lnTo>
                  <a:pt x="356768" y="36398"/>
                </a:lnTo>
                <a:lnTo>
                  <a:pt x="357416" y="36830"/>
                </a:lnTo>
                <a:lnTo>
                  <a:pt x="357517" y="38328"/>
                </a:lnTo>
                <a:lnTo>
                  <a:pt x="358660" y="36830"/>
                </a:lnTo>
                <a:close/>
              </a:path>
              <a:path w="578484" h="289560">
                <a:moveTo>
                  <a:pt x="379437" y="19050"/>
                </a:moveTo>
                <a:lnTo>
                  <a:pt x="377304" y="19050"/>
                </a:lnTo>
                <a:lnTo>
                  <a:pt x="377698" y="20599"/>
                </a:lnTo>
                <a:lnTo>
                  <a:pt x="379437" y="19050"/>
                </a:lnTo>
                <a:close/>
              </a:path>
              <a:path w="578484" h="289560">
                <a:moveTo>
                  <a:pt x="387883" y="12700"/>
                </a:moveTo>
                <a:lnTo>
                  <a:pt x="387273" y="13970"/>
                </a:lnTo>
                <a:lnTo>
                  <a:pt x="387781" y="14693"/>
                </a:lnTo>
                <a:lnTo>
                  <a:pt x="387883" y="12700"/>
                </a:lnTo>
                <a:close/>
              </a:path>
              <a:path w="578484" h="289560">
                <a:moveTo>
                  <a:pt x="404876" y="7620"/>
                </a:moveTo>
                <a:lnTo>
                  <a:pt x="402894" y="10223"/>
                </a:lnTo>
                <a:lnTo>
                  <a:pt x="402717" y="11430"/>
                </a:lnTo>
                <a:lnTo>
                  <a:pt x="404876" y="7620"/>
                </a:lnTo>
                <a:close/>
              </a:path>
              <a:path w="578484" h="289560">
                <a:moveTo>
                  <a:pt x="408419" y="10299"/>
                </a:moveTo>
                <a:lnTo>
                  <a:pt x="407212" y="8331"/>
                </a:lnTo>
                <a:lnTo>
                  <a:pt x="406082" y="8801"/>
                </a:lnTo>
                <a:lnTo>
                  <a:pt x="404990" y="10414"/>
                </a:lnTo>
                <a:lnTo>
                  <a:pt x="406539" y="10845"/>
                </a:lnTo>
                <a:lnTo>
                  <a:pt x="407276" y="10134"/>
                </a:lnTo>
                <a:lnTo>
                  <a:pt x="407657" y="10375"/>
                </a:lnTo>
                <a:lnTo>
                  <a:pt x="408419" y="10299"/>
                </a:lnTo>
                <a:close/>
              </a:path>
              <a:path w="578484" h="289560">
                <a:moveTo>
                  <a:pt x="432193" y="609"/>
                </a:moveTo>
                <a:lnTo>
                  <a:pt x="427863" y="4826"/>
                </a:lnTo>
                <a:lnTo>
                  <a:pt x="426364" y="3644"/>
                </a:lnTo>
                <a:lnTo>
                  <a:pt x="427824" y="5422"/>
                </a:lnTo>
                <a:lnTo>
                  <a:pt x="430301" y="3606"/>
                </a:lnTo>
                <a:lnTo>
                  <a:pt x="431546" y="3302"/>
                </a:lnTo>
                <a:lnTo>
                  <a:pt x="432193" y="609"/>
                </a:lnTo>
                <a:close/>
              </a:path>
              <a:path w="578484" h="289560">
                <a:moveTo>
                  <a:pt x="450049" y="3924"/>
                </a:moveTo>
                <a:lnTo>
                  <a:pt x="445693" y="5080"/>
                </a:lnTo>
                <a:lnTo>
                  <a:pt x="449237" y="5080"/>
                </a:lnTo>
                <a:lnTo>
                  <a:pt x="450011" y="4267"/>
                </a:lnTo>
                <a:lnTo>
                  <a:pt x="450049" y="3924"/>
                </a:lnTo>
                <a:close/>
              </a:path>
              <a:path w="578484" h="289560">
                <a:moveTo>
                  <a:pt x="454545" y="1270"/>
                </a:moveTo>
                <a:lnTo>
                  <a:pt x="448792" y="0"/>
                </a:lnTo>
                <a:lnTo>
                  <a:pt x="450049" y="3924"/>
                </a:lnTo>
                <a:lnTo>
                  <a:pt x="450367" y="3835"/>
                </a:lnTo>
                <a:lnTo>
                  <a:pt x="454545" y="1270"/>
                </a:lnTo>
                <a:close/>
              </a:path>
              <a:path w="578484" h="289560">
                <a:moveTo>
                  <a:pt x="470395" y="4711"/>
                </a:moveTo>
                <a:lnTo>
                  <a:pt x="467779" y="2540"/>
                </a:lnTo>
                <a:lnTo>
                  <a:pt x="467944" y="4267"/>
                </a:lnTo>
                <a:lnTo>
                  <a:pt x="470395" y="4711"/>
                </a:lnTo>
                <a:close/>
              </a:path>
              <a:path w="578484" h="289560">
                <a:moveTo>
                  <a:pt x="481253" y="8826"/>
                </a:moveTo>
                <a:lnTo>
                  <a:pt x="480453" y="7658"/>
                </a:lnTo>
                <a:lnTo>
                  <a:pt x="480237" y="9105"/>
                </a:lnTo>
                <a:lnTo>
                  <a:pt x="481253" y="8826"/>
                </a:lnTo>
                <a:close/>
              </a:path>
              <a:path w="578484" h="289560">
                <a:moveTo>
                  <a:pt x="483006" y="14389"/>
                </a:moveTo>
                <a:lnTo>
                  <a:pt x="481291" y="12700"/>
                </a:lnTo>
                <a:lnTo>
                  <a:pt x="478866" y="16510"/>
                </a:lnTo>
                <a:lnTo>
                  <a:pt x="479094" y="16573"/>
                </a:lnTo>
                <a:lnTo>
                  <a:pt x="483006" y="14389"/>
                </a:lnTo>
                <a:close/>
              </a:path>
              <a:path w="578484" h="289560">
                <a:moveTo>
                  <a:pt x="485317" y="7683"/>
                </a:moveTo>
                <a:lnTo>
                  <a:pt x="481253" y="8826"/>
                </a:lnTo>
                <a:lnTo>
                  <a:pt x="482015" y="10033"/>
                </a:lnTo>
                <a:lnTo>
                  <a:pt x="484022" y="10426"/>
                </a:lnTo>
                <a:lnTo>
                  <a:pt x="485317" y="7683"/>
                </a:lnTo>
                <a:close/>
              </a:path>
              <a:path w="578484" h="289560">
                <a:moveTo>
                  <a:pt x="487210" y="13970"/>
                </a:moveTo>
                <a:lnTo>
                  <a:pt x="486778" y="13728"/>
                </a:lnTo>
                <a:lnTo>
                  <a:pt x="486448" y="13970"/>
                </a:lnTo>
                <a:lnTo>
                  <a:pt x="487210" y="13970"/>
                </a:lnTo>
                <a:close/>
              </a:path>
              <a:path w="578484" h="289560">
                <a:moveTo>
                  <a:pt x="487768" y="19050"/>
                </a:moveTo>
                <a:lnTo>
                  <a:pt x="486448" y="13970"/>
                </a:lnTo>
                <a:lnTo>
                  <a:pt x="483730" y="13970"/>
                </a:lnTo>
                <a:lnTo>
                  <a:pt x="483006" y="14389"/>
                </a:lnTo>
                <a:lnTo>
                  <a:pt x="487768" y="19050"/>
                </a:lnTo>
                <a:close/>
              </a:path>
              <a:path w="578484" h="289560">
                <a:moveTo>
                  <a:pt x="488480" y="5029"/>
                </a:moveTo>
                <a:lnTo>
                  <a:pt x="485584" y="4279"/>
                </a:lnTo>
                <a:lnTo>
                  <a:pt x="484835" y="5003"/>
                </a:lnTo>
                <a:lnTo>
                  <a:pt x="486625" y="6896"/>
                </a:lnTo>
                <a:lnTo>
                  <a:pt x="487400" y="6197"/>
                </a:lnTo>
                <a:lnTo>
                  <a:pt x="488467" y="5994"/>
                </a:lnTo>
                <a:lnTo>
                  <a:pt x="488480" y="5029"/>
                </a:lnTo>
                <a:close/>
              </a:path>
              <a:path w="578484" h="289560">
                <a:moveTo>
                  <a:pt x="499897" y="11430"/>
                </a:moveTo>
                <a:lnTo>
                  <a:pt x="495287" y="10160"/>
                </a:lnTo>
                <a:lnTo>
                  <a:pt x="492594" y="11430"/>
                </a:lnTo>
                <a:lnTo>
                  <a:pt x="485546" y="10160"/>
                </a:lnTo>
                <a:lnTo>
                  <a:pt x="485013" y="12700"/>
                </a:lnTo>
                <a:lnTo>
                  <a:pt x="486778" y="13728"/>
                </a:lnTo>
                <a:lnTo>
                  <a:pt x="489762" y="11430"/>
                </a:lnTo>
                <a:lnTo>
                  <a:pt x="498614" y="13639"/>
                </a:lnTo>
                <a:lnTo>
                  <a:pt x="499897" y="11430"/>
                </a:lnTo>
                <a:close/>
              </a:path>
              <a:path w="578484" h="289560">
                <a:moveTo>
                  <a:pt x="500621" y="15240"/>
                </a:moveTo>
                <a:lnTo>
                  <a:pt x="499973" y="13970"/>
                </a:lnTo>
                <a:lnTo>
                  <a:pt x="498614" y="13639"/>
                </a:lnTo>
                <a:lnTo>
                  <a:pt x="497687" y="15240"/>
                </a:lnTo>
                <a:lnTo>
                  <a:pt x="500621" y="15240"/>
                </a:lnTo>
                <a:close/>
              </a:path>
              <a:path w="578484" h="289560">
                <a:moveTo>
                  <a:pt x="507492" y="15240"/>
                </a:moveTo>
                <a:lnTo>
                  <a:pt x="500621" y="15240"/>
                </a:lnTo>
                <a:lnTo>
                  <a:pt x="501256" y="16510"/>
                </a:lnTo>
                <a:lnTo>
                  <a:pt x="507492" y="15240"/>
                </a:lnTo>
                <a:close/>
              </a:path>
              <a:path w="578484" h="289560">
                <a:moveTo>
                  <a:pt x="517512" y="22606"/>
                </a:moveTo>
                <a:lnTo>
                  <a:pt x="514451" y="21158"/>
                </a:lnTo>
                <a:lnTo>
                  <a:pt x="508736" y="20066"/>
                </a:lnTo>
                <a:lnTo>
                  <a:pt x="507682" y="21551"/>
                </a:lnTo>
                <a:lnTo>
                  <a:pt x="510921" y="21780"/>
                </a:lnTo>
                <a:lnTo>
                  <a:pt x="514210" y="22110"/>
                </a:lnTo>
                <a:lnTo>
                  <a:pt x="517512" y="22606"/>
                </a:lnTo>
                <a:close/>
              </a:path>
              <a:path w="578484" h="289560">
                <a:moveTo>
                  <a:pt x="526021" y="34620"/>
                </a:moveTo>
                <a:lnTo>
                  <a:pt x="525805" y="31750"/>
                </a:lnTo>
                <a:lnTo>
                  <a:pt x="524649" y="30594"/>
                </a:lnTo>
                <a:lnTo>
                  <a:pt x="526021" y="34620"/>
                </a:lnTo>
                <a:close/>
              </a:path>
              <a:path w="578484" h="289560">
                <a:moveTo>
                  <a:pt x="526199" y="36830"/>
                </a:moveTo>
                <a:lnTo>
                  <a:pt x="526110" y="35750"/>
                </a:lnTo>
                <a:lnTo>
                  <a:pt x="525576" y="36182"/>
                </a:lnTo>
                <a:lnTo>
                  <a:pt x="526199" y="36830"/>
                </a:lnTo>
                <a:close/>
              </a:path>
              <a:path w="578484" h="289560">
                <a:moveTo>
                  <a:pt x="526351" y="35560"/>
                </a:moveTo>
                <a:lnTo>
                  <a:pt x="526021" y="34620"/>
                </a:lnTo>
                <a:lnTo>
                  <a:pt x="526110" y="35750"/>
                </a:lnTo>
                <a:lnTo>
                  <a:pt x="526351" y="35560"/>
                </a:lnTo>
                <a:close/>
              </a:path>
              <a:path w="578484" h="289560">
                <a:moveTo>
                  <a:pt x="528332" y="26670"/>
                </a:moveTo>
                <a:lnTo>
                  <a:pt x="524268" y="26670"/>
                </a:lnTo>
                <a:lnTo>
                  <a:pt x="523925" y="25400"/>
                </a:lnTo>
                <a:lnTo>
                  <a:pt x="527050" y="25400"/>
                </a:lnTo>
                <a:lnTo>
                  <a:pt x="525081" y="24130"/>
                </a:lnTo>
                <a:lnTo>
                  <a:pt x="522109" y="24130"/>
                </a:lnTo>
                <a:lnTo>
                  <a:pt x="523278" y="29210"/>
                </a:lnTo>
                <a:lnTo>
                  <a:pt x="524649" y="30594"/>
                </a:lnTo>
                <a:lnTo>
                  <a:pt x="524179" y="29210"/>
                </a:lnTo>
                <a:lnTo>
                  <a:pt x="526973" y="30289"/>
                </a:lnTo>
                <a:lnTo>
                  <a:pt x="527380" y="29210"/>
                </a:lnTo>
                <a:lnTo>
                  <a:pt x="528332" y="26670"/>
                </a:lnTo>
                <a:close/>
              </a:path>
              <a:path w="578484" h="289560">
                <a:moveTo>
                  <a:pt x="530771" y="31750"/>
                </a:moveTo>
                <a:lnTo>
                  <a:pt x="526973" y="30289"/>
                </a:lnTo>
                <a:lnTo>
                  <a:pt x="525957" y="33020"/>
                </a:lnTo>
                <a:lnTo>
                  <a:pt x="530771" y="31750"/>
                </a:lnTo>
                <a:close/>
              </a:path>
              <a:path w="578484" h="289560">
                <a:moveTo>
                  <a:pt x="531812" y="34785"/>
                </a:moveTo>
                <a:lnTo>
                  <a:pt x="531609" y="33362"/>
                </a:lnTo>
                <a:lnTo>
                  <a:pt x="529691" y="33997"/>
                </a:lnTo>
                <a:lnTo>
                  <a:pt x="528586" y="33426"/>
                </a:lnTo>
                <a:lnTo>
                  <a:pt x="528662" y="33870"/>
                </a:lnTo>
                <a:lnTo>
                  <a:pt x="528916" y="35750"/>
                </a:lnTo>
                <a:lnTo>
                  <a:pt x="529348" y="35356"/>
                </a:lnTo>
                <a:lnTo>
                  <a:pt x="530301" y="35026"/>
                </a:lnTo>
                <a:lnTo>
                  <a:pt x="530694" y="34163"/>
                </a:lnTo>
                <a:lnTo>
                  <a:pt x="531812" y="34785"/>
                </a:lnTo>
                <a:close/>
              </a:path>
              <a:path w="578484" h="289560">
                <a:moveTo>
                  <a:pt x="556945" y="125272"/>
                </a:moveTo>
                <a:lnTo>
                  <a:pt x="555612" y="126187"/>
                </a:lnTo>
                <a:lnTo>
                  <a:pt x="556450" y="126987"/>
                </a:lnTo>
                <a:lnTo>
                  <a:pt x="556869" y="127342"/>
                </a:lnTo>
                <a:lnTo>
                  <a:pt x="556945" y="125272"/>
                </a:lnTo>
                <a:close/>
              </a:path>
              <a:path w="578484" h="289560">
                <a:moveTo>
                  <a:pt x="557644" y="127965"/>
                </a:moveTo>
                <a:lnTo>
                  <a:pt x="556869" y="127342"/>
                </a:lnTo>
                <a:lnTo>
                  <a:pt x="556818" y="129070"/>
                </a:lnTo>
                <a:lnTo>
                  <a:pt x="557644" y="127965"/>
                </a:lnTo>
                <a:close/>
              </a:path>
              <a:path w="578484" h="289560">
                <a:moveTo>
                  <a:pt x="578218" y="123190"/>
                </a:moveTo>
                <a:lnTo>
                  <a:pt x="574484" y="118110"/>
                </a:lnTo>
                <a:lnTo>
                  <a:pt x="573557" y="116840"/>
                </a:lnTo>
                <a:lnTo>
                  <a:pt x="568134" y="110490"/>
                </a:lnTo>
                <a:lnTo>
                  <a:pt x="566674" y="109220"/>
                </a:lnTo>
                <a:lnTo>
                  <a:pt x="567855" y="109220"/>
                </a:lnTo>
                <a:lnTo>
                  <a:pt x="566077" y="103733"/>
                </a:lnTo>
                <a:lnTo>
                  <a:pt x="566077" y="107950"/>
                </a:lnTo>
                <a:lnTo>
                  <a:pt x="565645" y="108331"/>
                </a:lnTo>
                <a:lnTo>
                  <a:pt x="565569" y="118110"/>
                </a:lnTo>
                <a:lnTo>
                  <a:pt x="563359" y="115570"/>
                </a:lnTo>
                <a:lnTo>
                  <a:pt x="563651" y="114985"/>
                </a:lnTo>
                <a:lnTo>
                  <a:pt x="565569" y="118110"/>
                </a:lnTo>
                <a:lnTo>
                  <a:pt x="565569" y="108267"/>
                </a:lnTo>
                <a:lnTo>
                  <a:pt x="562635" y="105714"/>
                </a:lnTo>
                <a:lnTo>
                  <a:pt x="563448" y="105410"/>
                </a:lnTo>
                <a:lnTo>
                  <a:pt x="562152" y="104140"/>
                </a:lnTo>
                <a:lnTo>
                  <a:pt x="561517" y="104140"/>
                </a:lnTo>
                <a:lnTo>
                  <a:pt x="561263" y="102870"/>
                </a:lnTo>
                <a:lnTo>
                  <a:pt x="564019" y="102870"/>
                </a:lnTo>
                <a:lnTo>
                  <a:pt x="566077" y="107950"/>
                </a:lnTo>
                <a:lnTo>
                  <a:pt x="566077" y="103733"/>
                </a:lnTo>
                <a:lnTo>
                  <a:pt x="565797" y="102870"/>
                </a:lnTo>
                <a:lnTo>
                  <a:pt x="567156" y="99060"/>
                </a:lnTo>
                <a:lnTo>
                  <a:pt x="566305" y="97790"/>
                </a:lnTo>
                <a:lnTo>
                  <a:pt x="565454" y="96520"/>
                </a:lnTo>
                <a:lnTo>
                  <a:pt x="562889" y="92710"/>
                </a:lnTo>
                <a:lnTo>
                  <a:pt x="561162" y="96520"/>
                </a:lnTo>
                <a:lnTo>
                  <a:pt x="559790" y="92710"/>
                </a:lnTo>
                <a:lnTo>
                  <a:pt x="556691" y="91897"/>
                </a:lnTo>
                <a:lnTo>
                  <a:pt x="555637" y="89217"/>
                </a:lnTo>
                <a:lnTo>
                  <a:pt x="556450" y="86360"/>
                </a:lnTo>
                <a:lnTo>
                  <a:pt x="558050" y="87630"/>
                </a:lnTo>
                <a:lnTo>
                  <a:pt x="558787" y="86360"/>
                </a:lnTo>
                <a:lnTo>
                  <a:pt x="560120" y="85090"/>
                </a:lnTo>
                <a:lnTo>
                  <a:pt x="557949" y="85090"/>
                </a:lnTo>
                <a:lnTo>
                  <a:pt x="557834" y="83820"/>
                </a:lnTo>
                <a:lnTo>
                  <a:pt x="562762" y="82550"/>
                </a:lnTo>
                <a:lnTo>
                  <a:pt x="556615" y="83820"/>
                </a:lnTo>
                <a:lnTo>
                  <a:pt x="556056" y="76200"/>
                </a:lnTo>
                <a:lnTo>
                  <a:pt x="555967" y="74930"/>
                </a:lnTo>
                <a:lnTo>
                  <a:pt x="554062" y="73660"/>
                </a:lnTo>
                <a:lnTo>
                  <a:pt x="555066" y="73660"/>
                </a:lnTo>
                <a:lnTo>
                  <a:pt x="554037" y="69850"/>
                </a:lnTo>
                <a:lnTo>
                  <a:pt x="554863" y="69850"/>
                </a:lnTo>
                <a:lnTo>
                  <a:pt x="554799" y="68580"/>
                </a:lnTo>
                <a:lnTo>
                  <a:pt x="554659" y="66040"/>
                </a:lnTo>
                <a:lnTo>
                  <a:pt x="553656" y="64604"/>
                </a:lnTo>
                <a:lnTo>
                  <a:pt x="553656" y="69850"/>
                </a:lnTo>
                <a:lnTo>
                  <a:pt x="553466" y="76200"/>
                </a:lnTo>
                <a:lnTo>
                  <a:pt x="553224" y="75920"/>
                </a:lnTo>
                <a:lnTo>
                  <a:pt x="553224" y="83108"/>
                </a:lnTo>
                <a:lnTo>
                  <a:pt x="552513" y="81280"/>
                </a:lnTo>
                <a:lnTo>
                  <a:pt x="553212" y="81280"/>
                </a:lnTo>
                <a:lnTo>
                  <a:pt x="553224" y="83108"/>
                </a:lnTo>
                <a:lnTo>
                  <a:pt x="553224" y="75920"/>
                </a:lnTo>
                <a:lnTo>
                  <a:pt x="551345" y="73660"/>
                </a:lnTo>
                <a:lnTo>
                  <a:pt x="551307" y="73533"/>
                </a:lnTo>
                <a:lnTo>
                  <a:pt x="551307" y="79070"/>
                </a:lnTo>
                <a:lnTo>
                  <a:pt x="551040" y="78740"/>
                </a:lnTo>
                <a:lnTo>
                  <a:pt x="551281" y="78740"/>
                </a:lnTo>
                <a:lnTo>
                  <a:pt x="551307" y="79070"/>
                </a:lnTo>
                <a:lnTo>
                  <a:pt x="551307" y="73533"/>
                </a:lnTo>
                <a:lnTo>
                  <a:pt x="550202" y="69850"/>
                </a:lnTo>
                <a:lnTo>
                  <a:pt x="553656" y="69850"/>
                </a:lnTo>
                <a:lnTo>
                  <a:pt x="553656" y="64604"/>
                </a:lnTo>
                <a:lnTo>
                  <a:pt x="551129" y="60960"/>
                </a:lnTo>
                <a:lnTo>
                  <a:pt x="542150" y="55880"/>
                </a:lnTo>
                <a:lnTo>
                  <a:pt x="541248" y="53340"/>
                </a:lnTo>
                <a:lnTo>
                  <a:pt x="539902" y="49530"/>
                </a:lnTo>
                <a:lnTo>
                  <a:pt x="535571" y="45720"/>
                </a:lnTo>
                <a:lnTo>
                  <a:pt x="530085" y="43180"/>
                </a:lnTo>
                <a:lnTo>
                  <a:pt x="525195" y="43180"/>
                </a:lnTo>
                <a:lnTo>
                  <a:pt x="521538" y="40640"/>
                </a:lnTo>
                <a:lnTo>
                  <a:pt x="528193" y="39370"/>
                </a:lnTo>
                <a:lnTo>
                  <a:pt x="523176" y="38100"/>
                </a:lnTo>
                <a:lnTo>
                  <a:pt x="525576" y="36182"/>
                </a:lnTo>
                <a:lnTo>
                  <a:pt x="523811" y="34290"/>
                </a:lnTo>
                <a:lnTo>
                  <a:pt x="517842" y="27940"/>
                </a:lnTo>
                <a:lnTo>
                  <a:pt x="519112" y="34290"/>
                </a:lnTo>
                <a:lnTo>
                  <a:pt x="515581" y="31750"/>
                </a:lnTo>
                <a:lnTo>
                  <a:pt x="513816" y="30480"/>
                </a:lnTo>
                <a:lnTo>
                  <a:pt x="507047" y="26670"/>
                </a:lnTo>
                <a:lnTo>
                  <a:pt x="502589" y="25057"/>
                </a:lnTo>
                <a:lnTo>
                  <a:pt x="503224" y="24130"/>
                </a:lnTo>
                <a:lnTo>
                  <a:pt x="504101" y="22860"/>
                </a:lnTo>
                <a:lnTo>
                  <a:pt x="503415" y="21590"/>
                </a:lnTo>
                <a:lnTo>
                  <a:pt x="502716" y="20320"/>
                </a:lnTo>
                <a:lnTo>
                  <a:pt x="498436" y="21590"/>
                </a:lnTo>
                <a:lnTo>
                  <a:pt x="492544" y="21590"/>
                </a:lnTo>
                <a:lnTo>
                  <a:pt x="486956" y="19050"/>
                </a:lnTo>
                <a:lnTo>
                  <a:pt x="486321" y="21590"/>
                </a:lnTo>
                <a:lnTo>
                  <a:pt x="488149" y="22860"/>
                </a:lnTo>
                <a:lnTo>
                  <a:pt x="486791" y="25400"/>
                </a:lnTo>
                <a:lnTo>
                  <a:pt x="485838" y="25400"/>
                </a:lnTo>
                <a:lnTo>
                  <a:pt x="484187" y="26670"/>
                </a:lnTo>
                <a:lnTo>
                  <a:pt x="482879" y="25400"/>
                </a:lnTo>
                <a:lnTo>
                  <a:pt x="482930" y="22428"/>
                </a:lnTo>
                <a:lnTo>
                  <a:pt x="483158" y="21590"/>
                </a:lnTo>
                <a:lnTo>
                  <a:pt x="484174" y="17780"/>
                </a:lnTo>
                <a:lnTo>
                  <a:pt x="479094" y="16573"/>
                </a:lnTo>
                <a:lnTo>
                  <a:pt x="476935" y="17780"/>
                </a:lnTo>
                <a:lnTo>
                  <a:pt x="476885" y="15240"/>
                </a:lnTo>
                <a:lnTo>
                  <a:pt x="476846" y="12700"/>
                </a:lnTo>
                <a:lnTo>
                  <a:pt x="476796" y="10160"/>
                </a:lnTo>
                <a:lnTo>
                  <a:pt x="475195" y="8890"/>
                </a:lnTo>
                <a:lnTo>
                  <a:pt x="475437" y="8890"/>
                </a:lnTo>
                <a:lnTo>
                  <a:pt x="478434" y="8890"/>
                </a:lnTo>
                <a:lnTo>
                  <a:pt x="476491" y="7632"/>
                </a:lnTo>
                <a:lnTo>
                  <a:pt x="474535" y="6350"/>
                </a:lnTo>
                <a:lnTo>
                  <a:pt x="476504" y="7620"/>
                </a:lnTo>
                <a:lnTo>
                  <a:pt x="477558" y="6350"/>
                </a:lnTo>
                <a:lnTo>
                  <a:pt x="476897" y="5080"/>
                </a:lnTo>
                <a:lnTo>
                  <a:pt x="474916" y="1270"/>
                </a:lnTo>
                <a:lnTo>
                  <a:pt x="467918" y="0"/>
                </a:lnTo>
                <a:lnTo>
                  <a:pt x="472427" y="5080"/>
                </a:lnTo>
                <a:lnTo>
                  <a:pt x="470395" y="4711"/>
                </a:lnTo>
                <a:lnTo>
                  <a:pt x="473710" y="7467"/>
                </a:lnTo>
                <a:lnTo>
                  <a:pt x="472655" y="8890"/>
                </a:lnTo>
                <a:lnTo>
                  <a:pt x="468376" y="8890"/>
                </a:lnTo>
                <a:lnTo>
                  <a:pt x="467944" y="4267"/>
                </a:lnTo>
                <a:lnTo>
                  <a:pt x="465467" y="3810"/>
                </a:lnTo>
                <a:lnTo>
                  <a:pt x="466483" y="1270"/>
                </a:lnTo>
                <a:lnTo>
                  <a:pt x="461924" y="2540"/>
                </a:lnTo>
                <a:lnTo>
                  <a:pt x="461746" y="5080"/>
                </a:lnTo>
                <a:lnTo>
                  <a:pt x="462495" y="7620"/>
                </a:lnTo>
                <a:lnTo>
                  <a:pt x="462788" y="7620"/>
                </a:lnTo>
                <a:lnTo>
                  <a:pt x="466229" y="7620"/>
                </a:lnTo>
                <a:lnTo>
                  <a:pt x="463372" y="12700"/>
                </a:lnTo>
                <a:lnTo>
                  <a:pt x="462940" y="8890"/>
                </a:lnTo>
                <a:lnTo>
                  <a:pt x="462788" y="7620"/>
                </a:lnTo>
                <a:lnTo>
                  <a:pt x="456895" y="8890"/>
                </a:lnTo>
                <a:lnTo>
                  <a:pt x="454939" y="11430"/>
                </a:lnTo>
                <a:lnTo>
                  <a:pt x="459346" y="8890"/>
                </a:lnTo>
                <a:lnTo>
                  <a:pt x="459346" y="11430"/>
                </a:lnTo>
                <a:lnTo>
                  <a:pt x="459778" y="13970"/>
                </a:lnTo>
                <a:lnTo>
                  <a:pt x="455917" y="13970"/>
                </a:lnTo>
                <a:lnTo>
                  <a:pt x="453136" y="15240"/>
                </a:lnTo>
                <a:lnTo>
                  <a:pt x="448564" y="15240"/>
                </a:lnTo>
                <a:lnTo>
                  <a:pt x="450748" y="11430"/>
                </a:lnTo>
                <a:lnTo>
                  <a:pt x="448818" y="10160"/>
                </a:lnTo>
                <a:lnTo>
                  <a:pt x="449694" y="8890"/>
                </a:lnTo>
                <a:lnTo>
                  <a:pt x="453351" y="8890"/>
                </a:lnTo>
                <a:lnTo>
                  <a:pt x="452958" y="10160"/>
                </a:lnTo>
                <a:lnTo>
                  <a:pt x="455917" y="8890"/>
                </a:lnTo>
                <a:lnTo>
                  <a:pt x="458876" y="7620"/>
                </a:lnTo>
                <a:lnTo>
                  <a:pt x="450430" y="3835"/>
                </a:lnTo>
                <a:lnTo>
                  <a:pt x="450126" y="4152"/>
                </a:lnTo>
                <a:lnTo>
                  <a:pt x="450418" y="5080"/>
                </a:lnTo>
                <a:lnTo>
                  <a:pt x="449237" y="5080"/>
                </a:lnTo>
                <a:lnTo>
                  <a:pt x="446824" y="7632"/>
                </a:lnTo>
                <a:lnTo>
                  <a:pt x="448157" y="8890"/>
                </a:lnTo>
                <a:lnTo>
                  <a:pt x="444144" y="11430"/>
                </a:lnTo>
                <a:lnTo>
                  <a:pt x="441858" y="10160"/>
                </a:lnTo>
                <a:lnTo>
                  <a:pt x="439521" y="6350"/>
                </a:lnTo>
                <a:lnTo>
                  <a:pt x="435356" y="5080"/>
                </a:lnTo>
                <a:lnTo>
                  <a:pt x="437337" y="10160"/>
                </a:lnTo>
                <a:lnTo>
                  <a:pt x="426542" y="13970"/>
                </a:lnTo>
                <a:lnTo>
                  <a:pt x="432498" y="19050"/>
                </a:lnTo>
                <a:lnTo>
                  <a:pt x="429056" y="21590"/>
                </a:lnTo>
                <a:lnTo>
                  <a:pt x="427266" y="21590"/>
                </a:lnTo>
                <a:lnTo>
                  <a:pt x="428561" y="17780"/>
                </a:lnTo>
                <a:lnTo>
                  <a:pt x="423710" y="19050"/>
                </a:lnTo>
                <a:lnTo>
                  <a:pt x="426478" y="15240"/>
                </a:lnTo>
                <a:lnTo>
                  <a:pt x="423875" y="15240"/>
                </a:lnTo>
                <a:lnTo>
                  <a:pt x="427113" y="10160"/>
                </a:lnTo>
                <a:lnTo>
                  <a:pt x="423837" y="8890"/>
                </a:lnTo>
                <a:lnTo>
                  <a:pt x="418439" y="7620"/>
                </a:lnTo>
                <a:lnTo>
                  <a:pt x="416509" y="5080"/>
                </a:lnTo>
                <a:lnTo>
                  <a:pt x="412978" y="7620"/>
                </a:lnTo>
                <a:lnTo>
                  <a:pt x="418388" y="8890"/>
                </a:lnTo>
                <a:lnTo>
                  <a:pt x="414147" y="10160"/>
                </a:lnTo>
                <a:lnTo>
                  <a:pt x="415290" y="8890"/>
                </a:lnTo>
                <a:lnTo>
                  <a:pt x="412229" y="7620"/>
                </a:lnTo>
                <a:lnTo>
                  <a:pt x="410260" y="7620"/>
                </a:lnTo>
                <a:lnTo>
                  <a:pt x="414515" y="8890"/>
                </a:lnTo>
                <a:lnTo>
                  <a:pt x="411467" y="12700"/>
                </a:lnTo>
                <a:lnTo>
                  <a:pt x="409295" y="13970"/>
                </a:lnTo>
                <a:lnTo>
                  <a:pt x="405587" y="15240"/>
                </a:lnTo>
                <a:lnTo>
                  <a:pt x="401650" y="12700"/>
                </a:lnTo>
                <a:lnTo>
                  <a:pt x="401967" y="11430"/>
                </a:lnTo>
                <a:lnTo>
                  <a:pt x="402894" y="10223"/>
                </a:lnTo>
                <a:lnTo>
                  <a:pt x="403263" y="7620"/>
                </a:lnTo>
                <a:lnTo>
                  <a:pt x="400659" y="8890"/>
                </a:lnTo>
                <a:lnTo>
                  <a:pt x="400380" y="11430"/>
                </a:lnTo>
                <a:lnTo>
                  <a:pt x="399478" y="13970"/>
                </a:lnTo>
                <a:lnTo>
                  <a:pt x="399313" y="17780"/>
                </a:lnTo>
                <a:lnTo>
                  <a:pt x="397205" y="19050"/>
                </a:lnTo>
                <a:lnTo>
                  <a:pt x="395998" y="17780"/>
                </a:lnTo>
                <a:lnTo>
                  <a:pt x="394970" y="16713"/>
                </a:lnTo>
                <a:lnTo>
                  <a:pt x="397179" y="13970"/>
                </a:lnTo>
                <a:lnTo>
                  <a:pt x="392468" y="16510"/>
                </a:lnTo>
                <a:lnTo>
                  <a:pt x="394462" y="8890"/>
                </a:lnTo>
                <a:lnTo>
                  <a:pt x="389737" y="12700"/>
                </a:lnTo>
                <a:lnTo>
                  <a:pt x="389331" y="15240"/>
                </a:lnTo>
                <a:lnTo>
                  <a:pt x="388175" y="15240"/>
                </a:lnTo>
                <a:lnTo>
                  <a:pt x="387781" y="14693"/>
                </a:lnTo>
                <a:lnTo>
                  <a:pt x="387756" y="15240"/>
                </a:lnTo>
                <a:lnTo>
                  <a:pt x="384771" y="15240"/>
                </a:lnTo>
                <a:lnTo>
                  <a:pt x="383781" y="16510"/>
                </a:lnTo>
                <a:lnTo>
                  <a:pt x="382803" y="15240"/>
                </a:lnTo>
                <a:lnTo>
                  <a:pt x="382143" y="16510"/>
                </a:lnTo>
                <a:lnTo>
                  <a:pt x="380847" y="17780"/>
                </a:lnTo>
                <a:lnTo>
                  <a:pt x="379437" y="19050"/>
                </a:lnTo>
                <a:lnTo>
                  <a:pt x="382968" y="19050"/>
                </a:lnTo>
                <a:lnTo>
                  <a:pt x="386753" y="21590"/>
                </a:lnTo>
                <a:lnTo>
                  <a:pt x="379628" y="24130"/>
                </a:lnTo>
                <a:lnTo>
                  <a:pt x="378815" y="25400"/>
                </a:lnTo>
                <a:lnTo>
                  <a:pt x="378244" y="23939"/>
                </a:lnTo>
                <a:lnTo>
                  <a:pt x="378612" y="24130"/>
                </a:lnTo>
                <a:lnTo>
                  <a:pt x="377698" y="20599"/>
                </a:lnTo>
                <a:lnTo>
                  <a:pt x="377151" y="21069"/>
                </a:lnTo>
                <a:lnTo>
                  <a:pt x="376859" y="20320"/>
                </a:lnTo>
                <a:lnTo>
                  <a:pt x="376059" y="21590"/>
                </a:lnTo>
                <a:lnTo>
                  <a:pt x="374002" y="21590"/>
                </a:lnTo>
                <a:lnTo>
                  <a:pt x="375526" y="22428"/>
                </a:lnTo>
                <a:lnTo>
                  <a:pt x="372033" y="27940"/>
                </a:lnTo>
                <a:lnTo>
                  <a:pt x="369646" y="29210"/>
                </a:lnTo>
                <a:lnTo>
                  <a:pt x="367169" y="29210"/>
                </a:lnTo>
                <a:lnTo>
                  <a:pt x="365302" y="30480"/>
                </a:lnTo>
                <a:lnTo>
                  <a:pt x="363791" y="30480"/>
                </a:lnTo>
                <a:lnTo>
                  <a:pt x="364858" y="33020"/>
                </a:lnTo>
                <a:lnTo>
                  <a:pt x="359854" y="29210"/>
                </a:lnTo>
                <a:lnTo>
                  <a:pt x="361137" y="38100"/>
                </a:lnTo>
                <a:lnTo>
                  <a:pt x="357593" y="39370"/>
                </a:lnTo>
                <a:lnTo>
                  <a:pt x="357517" y="38328"/>
                </a:lnTo>
                <a:lnTo>
                  <a:pt x="353809" y="43180"/>
                </a:lnTo>
                <a:lnTo>
                  <a:pt x="356831" y="45720"/>
                </a:lnTo>
                <a:lnTo>
                  <a:pt x="351891" y="48260"/>
                </a:lnTo>
                <a:lnTo>
                  <a:pt x="352628" y="44450"/>
                </a:lnTo>
                <a:lnTo>
                  <a:pt x="353352" y="40640"/>
                </a:lnTo>
                <a:lnTo>
                  <a:pt x="349872" y="39370"/>
                </a:lnTo>
                <a:lnTo>
                  <a:pt x="350583" y="43180"/>
                </a:lnTo>
                <a:lnTo>
                  <a:pt x="343877" y="43180"/>
                </a:lnTo>
                <a:lnTo>
                  <a:pt x="346240" y="46990"/>
                </a:lnTo>
                <a:lnTo>
                  <a:pt x="349872" y="44450"/>
                </a:lnTo>
                <a:lnTo>
                  <a:pt x="348068" y="49530"/>
                </a:lnTo>
                <a:lnTo>
                  <a:pt x="349161" y="50800"/>
                </a:lnTo>
                <a:lnTo>
                  <a:pt x="345859" y="54610"/>
                </a:lnTo>
                <a:lnTo>
                  <a:pt x="348068" y="49530"/>
                </a:lnTo>
                <a:lnTo>
                  <a:pt x="344652" y="50800"/>
                </a:lnTo>
                <a:lnTo>
                  <a:pt x="343877" y="53340"/>
                </a:lnTo>
                <a:lnTo>
                  <a:pt x="345097" y="57150"/>
                </a:lnTo>
                <a:lnTo>
                  <a:pt x="346735" y="56438"/>
                </a:lnTo>
                <a:lnTo>
                  <a:pt x="346532" y="58420"/>
                </a:lnTo>
                <a:lnTo>
                  <a:pt x="346125" y="59690"/>
                </a:lnTo>
                <a:lnTo>
                  <a:pt x="345363" y="60960"/>
                </a:lnTo>
                <a:lnTo>
                  <a:pt x="344347" y="63500"/>
                </a:lnTo>
                <a:lnTo>
                  <a:pt x="341731" y="64770"/>
                </a:lnTo>
                <a:lnTo>
                  <a:pt x="340829" y="64770"/>
                </a:lnTo>
                <a:lnTo>
                  <a:pt x="341604" y="66040"/>
                </a:lnTo>
                <a:lnTo>
                  <a:pt x="342201" y="67310"/>
                </a:lnTo>
                <a:lnTo>
                  <a:pt x="342506" y="68580"/>
                </a:lnTo>
                <a:lnTo>
                  <a:pt x="342366" y="69850"/>
                </a:lnTo>
                <a:lnTo>
                  <a:pt x="341998" y="69850"/>
                </a:lnTo>
                <a:lnTo>
                  <a:pt x="341477" y="70878"/>
                </a:lnTo>
                <a:lnTo>
                  <a:pt x="345490" y="69850"/>
                </a:lnTo>
                <a:lnTo>
                  <a:pt x="347205" y="73660"/>
                </a:lnTo>
                <a:lnTo>
                  <a:pt x="347789" y="76708"/>
                </a:lnTo>
                <a:lnTo>
                  <a:pt x="346684" y="77939"/>
                </a:lnTo>
                <a:lnTo>
                  <a:pt x="344500" y="78740"/>
                </a:lnTo>
                <a:lnTo>
                  <a:pt x="343611" y="78740"/>
                </a:lnTo>
                <a:lnTo>
                  <a:pt x="343763" y="77470"/>
                </a:lnTo>
                <a:lnTo>
                  <a:pt x="343598" y="76200"/>
                </a:lnTo>
                <a:lnTo>
                  <a:pt x="344868" y="74930"/>
                </a:lnTo>
                <a:lnTo>
                  <a:pt x="339115" y="74930"/>
                </a:lnTo>
                <a:lnTo>
                  <a:pt x="337959" y="76200"/>
                </a:lnTo>
                <a:lnTo>
                  <a:pt x="336753" y="76200"/>
                </a:lnTo>
                <a:lnTo>
                  <a:pt x="332651" y="77470"/>
                </a:lnTo>
                <a:lnTo>
                  <a:pt x="329907" y="76200"/>
                </a:lnTo>
                <a:lnTo>
                  <a:pt x="328980" y="76200"/>
                </a:lnTo>
                <a:lnTo>
                  <a:pt x="327964" y="74930"/>
                </a:lnTo>
                <a:lnTo>
                  <a:pt x="328917" y="73660"/>
                </a:lnTo>
                <a:lnTo>
                  <a:pt x="330073" y="72390"/>
                </a:lnTo>
                <a:lnTo>
                  <a:pt x="333590" y="71120"/>
                </a:lnTo>
                <a:lnTo>
                  <a:pt x="334772" y="68580"/>
                </a:lnTo>
                <a:lnTo>
                  <a:pt x="329006" y="68580"/>
                </a:lnTo>
                <a:lnTo>
                  <a:pt x="327152" y="69850"/>
                </a:lnTo>
                <a:lnTo>
                  <a:pt x="323545" y="71120"/>
                </a:lnTo>
                <a:lnTo>
                  <a:pt x="321360" y="71120"/>
                </a:lnTo>
                <a:lnTo>
                  <a:pt x="321017" y="69850"/>
                </a:lnTo>
                <a:lnTo>
                  <a:pt x="321437" y="68580"/>
                </a:lnTo>
                <a:lnTo>
                  <a:pt x="314045" y="68580"/>
                </a:lnTo>
                <a:lnTo>
                  <a:pt x="315366" y="69850"/>
                </a:lnTo>
                <a:lnTo>
                  <a:pt x="308152" y="71120"/>
                </a:lnTo>
                <a:lnTo>
                  <a:pt x="300215" y="73660"/>
                </a:lnTo>
                <a:lnTo>
                  <a:pt x="291960" y="74930"/>
                </a:lnTo>
                <a:lnTo>
                  <a:pt x="282829" y="77470"/>
                </a:lnTo>
                <a:lnTo>
                  <a:pt x="283032" y="78740"/>
                </a:lnTo>
                <a:lnTo>
                  <a:pt x="286283" y="80010"/>
                </a:lnTo>
                <a:lnTo>
                  <a:pt x="288124" y="78740"/>
                </a:lnTo>
                <a:lnTo>
                  <a:pt x="289864" y="77470"/>
                </a:lnTo>
                <a:lnTo>
                  <a:pt x="291706" y="76200"/>
                </a:lnTo>
                <a:lnTo>
                  <a:pt x="293687" y="74930"/>
                </a:lnTo>
                <a:lnTo>
                  <a:pt x="295694" y="76200"/>
                </a:lnTo>
                <a:lnTo>
                  <a:pt x="290461" y="80010"/>
                </a:lnTo>
                <a:lnTo>
                  <a:pt x="289318" y="82219"/>
                </a:lnTo>
                <a:lnTo>
                  <a:pt x="289318" y="160375"/>
                </a:lnTo>
                <a:lnTo>
                  <a:pt x="287058" y="162560"/>
                </a:lnTo>
                <a:lnTo>
                  <a:pt x="285280" y="163830"/>
                </a:lnTo>
                <a:lnTo>
                  <a:pt x="283730" y="165100"/>
                </a:lnTo>
                <a:lnTo>
                  <a:pt x="282994" y="166001"/>
                </a:lnTo>
                <a:lnTo>
                  <a:pt x="283464" y="165100"/>
                </a:lnTo>
                <a:lnTo>
                  <a:pt x="284289" y="163830"/>
                </a:lnTo>
                <a:lnTo>
                  <a:pt x="284365" y="163703"/>
                </a:lnTo>
                <a:lnTo>
                  <a:pt x="288810" y="160553"/>
                </a:lnTo>
                <a:lnTo>
                  <a:pt x="288201" y="161290"/>
                </a:lnTo>
                <a:lnTo>
                  <a:pt x="289318" y="160375"/>
                </a:lnTo>
                <a:lnTo>
                  <a:pt x="289318" y="82219"/>
                </a:lnTo>
                <a:lnTo>
                  <a:pt x="289140" y="82550"/>
                </a:lnTo>
                <a:lnTo>
                  <a:pt x="286981" y="86360"/>
                </a:lnTo>
                <a:lnTo>
                  <a:pt x="279298" y="90170"/>
                </a:lnTo>
                <a:lnTo>
                  <a:pt x="268147" y="90170"/>
                </a:lnTo>
                <a:lnTo>
                  <a:pt x="261073" y="91440"/>
                </a:lnTo>
                <a:lnTo>
                  <a:pt x="255917" y="91440"/>
                </a:lnTo>
                <a:lnTo>
                  <a:pt x="253580" y="93980"/>
                </a:lnTo>
                <a:lnTo>
                  <a:pt x="257086" y="93980"/>
                </a:lnTo>
                <a:lnTo>
                  <a:pt x="260235" y="95250"/>
                </a:lnTo>
                <a:lnTo>
                  <a:pt x="256844" y="97790"/>
                </a:lnTo>
                <a:lnTo>
                  <a:pt x="249783" y="97790"/>
                </a:lnTo>
                <a:lnTo>
                  <a:pt x="247396" y="100330"/>
                </a:lnTo>
                <a:lnTo>
                  <a:pt x="245808" y="101600"/>
                </a:lnTo>
                <a:lnTo>
                  <a:pt x="248208" y="101600"/>
                </a:lnTo>
                <a:lnTo>
                  <a:pt x="245148" y="102311"/>
                </a:lnTo>
                <a:lnTo>
                  <a:pt x="244627" y="102870"/>
                </a:lnTo>
                <a:lnTo>
                  <a:pt x="245973" y="102870"/>
                </a:lnTo>
                <a:lnTo>
                  <a:pt x="244195" y="103301"/>
                </a:lnTo>
                <a:lnTo>
                  <a:pt x="243344" y="104140"/>
                </a:lnTo>
                <a:lnTo>
                  <a:pt x="241985" y="104140"/>
                </a:lnTo>
                <a:lnTo>
                  <a:pt x="242341" y="103746"/>
                </a:lnTo>
                <a:lnTo>
                  <a:pt x="235369" y="105410"/>
                </a:lnTo>
                <a:lnTo>
                  <a:pt x="228765" y="106680"/>
                </a:lnTo>
                <a:lnTo>
                  <a:pt x="237591" y="106680"/>
                </a:lnTo>
                <a:lnTo>
                  <a:pt x="229108" y="107759"/>
                </a:lnTo>
                <a:lnTo>
                  <a:pt x="229108" y="183083"/>
                </a:lnTo>
                <a:lnTo>
                  <a:pt x="227266" y="184594"/>
                </a:lnTo>
                <a:lnTo>
                  <a:pt x="225412" y="185420"/>
                </a:lnTo>
                <a:lnTo>
                  <a:pt x="223520" y="187007"/>
                </a:lnTo>
                <a:lnTo>
                  <a:pt x="224396" y="185928"/>
                </a:lnTo>
                <a:lnTo>
                  <a:pt x="227190" y="184150"/>
                </a:lnTo>
                <a:lnTo>
                  <a:pt x="229108" y="183083"/>
                </a:lnTo>
                <a:lnTo>
                  <a:pt x="229108" y="107759"/>
                </a:lnTo>
                <a:lnTo>
                  <a:pt x="227571" y="107950"/>
                </a:lnTo>
                <a:lnTo>
                  <a:pt x="218655" y="109855"/>
                </a:lnTo>
                <a:lnTo>
                  <a:pt x="218655" y="110490"/>
                </a:lnTo>
                <a:lnTo>
                  <a:pt x="217995" y="110642"/>
                </a:lnTo>
                <a:lnTo>
                  <a:pt x="218401" y="110490"/>
                </a:lnTo>
                <a:lnTo>
                  <a:pt x="218655" y="110490"/>
                </a:lnTo>
                <a:lnTo>
                  <a:pt x="218655" y="109855"/>
                </a:lnTo>
                <a:lnTo>
                  <a:pt x="215658" y="110490"/>
                </a:lnTo>
                <a:lnTo>
                  <a:pt x="211696" y="111760"/>
                </a:lnTo>
                <a:lnTo>
                  <a:pt x="213029" y="111760"/>
                </a:lnTo>
                <a:lnTo>
                  <a:pt x="207391" y="113030"/>
                </a:lnTo>
                <a:lnTo>
                  <a:pt x="214845" y="111760"/>
                </a:lnTo>
                <a:lnTo>
                  <a:pt x="215722" y="113030"/>
                </a:lnTo>
                <a:lnTo>
                  <a:pt x="210210" y="114300"/>
                </a:lnTo>
                <a:lnTo>
                  <a:pt x="197383" y="116840"/>
                </a:lnTo>
                <a:lnTo>
                  <a:pt x="200088" y="116840"/>
                </a:lnTo>
                <a:lnTo>
                  <a:pt x="194767" y="118110"/>
                </a:lnTo>
                <a:lnTo>
                  <a:pt x="188214" y="123075"/>
                </a:lnTo>
                <a:lnTo>
                  <a:pt x="188112" y="124117"/>
                </a:lnTo>
                <a:lnTo>
                  <a:pt x="188214" y="125730"/>
                </a:lnTo>
                <a:lnTo>
                  <a:pt x="193471" y="123190"/>
                </a:lnTo>
                <a:lnTo>
                  <a:pt x="197256" y="123190"/>
                </a:lnTo>
                <a:lnTo>
                  <a:pt x="205511" y="121920"/>
                </a:lnTo>
                <a:lnTo>
                  <a:pt x="208356" y="121208"/>
                </a:lnTo>
                <a:lnTo>
                  <a:pt x="206984" y="121920"/>
                </a:lnTo>
                <a:lnTo>
                  <a:pt x="208191" y="121920"/>
                </a:lnTo>
                <a:lnTo>
                  <a:pt x="203047" y="123190"/>
                </a:lnTo>
                <a:lnTo>
                  <a:pt x="195973" y="127000"/>
                </a:lnTo>
                <a:lnTo>
                  <a:pt x="174574" y="144780"/>
                </a:lnTo>
                <a:lnTo>
                  <a:pt x="173215" y="147320"/>
                </a:lnTo>
                <a:lnTo>
                  <a:pt x="172669" y="148590"/>
                </a:lnTo>
                <a:lnTo>
                  <a:pt x="171958" y="149860"/>
                </a:lnTo>
                <a:lnTo>
                  <a:pt x="170688" y="151130"/>
                </a:lnTo>
                <a:lnTo>
                  <a:pt x="169938" y="152400"/>
                </a:lnTo>
                <a:lnTo>
                  <a:pt x="162356" y="155841"/>
                </a:lnTo>
                <a:lnTo>
                  <a:pt x="164236" y="155841"/>
                </a:lnTo>
                <a:lnTo>
                  <a:pt x="167043" y="155841"/>
                </a:lnTo>
                <a:lnTo>
                  <a:pt x="166649" y="156210"/>
                </a:lnTo>
                <a:lnTo>
                  <a:pt x="163144" y="156210"/>
                </a:lnTo>
                <a:lnTo>
                  <a:pt x="161544" y="156210"/>
                </a:lnTo>
                <a:lnTo>
                  <a:pt x="162356" y="155841"/>
                </a:lnTo>
                <a:lnTo>
                  <a:pt x="160451" y="154940"/>
                </a:lnTo>
                <a:lnTo>
                  <a:pt x="163982" y="153670"/>
                </a:lnTo>
                <a:lnTo>
                  <a:pt x="163639" y="152400"/>
                </a:lnTo>
                <a:lnTo>
                  <a:pt x="161493" y="152400"/>
                </a:lnTo>
                <a:lnTo>
                  <a:pt x="164630" y="151130"/>
                </a:lnTo>
                <a:lnTo>
                  <a:pt x="164642" y="149860"/>
                </a:lnTo>
                <a:lnTo>
                  <a:pt x="160528" y="151130"/>
                </a:lnTo>
                <a:lnTo>
                  <a:pt x="160324" y="151130"/>
                </a:lnTo>
                <a:lnTo>
                  <a:pt x="158699" y="152400"/>
                </a:lnTo>
                <a:lnTo>
                  <a:pt x="154025" y="153670"/>
                </a:lnTo>
                <a:lnTo>
                  <a:pt x="153466" y="154940"/>
                </a:lnTo>
                <a:lnTo>
                  <a:pt x="158026" y="153670"/>
                </a:lnTo>
                <a:lnTo>
                  <a:pt x="152057" y="157480"/>
                </a:lnTo>
                <a:lnTo>
                  <a:pt x="153352" y="157480"/>
                </a:lnTo>
                <a:lnTo>
                  <a:pt x="157175" y="156210"/>
                </a:lnTo>
                <a:lnTo>
                  <a:pt x="155651" y="157480"/>
                </a:lnTo>
                <a:lnTo>
                  <a:pt x="155803" y="157480"/>
                </a:lnTo>
                <a:lnTo>
                  <a:pt x="153987" y="158635"/>
                </a:lnTo>
                <a:lnTo>
                  <a:pt x="162217" y="158635"/>
                </a:lnTo>
                <a:lnTo>
                  <a:pt x="153797" y="158750"/>
                </a:lnTo>
                <a:lnTo>
                  <a:pt x="153606" y="158750"/>
                </a:lnTo>
                <a:lnTo>
                  <a:pt x="152971" y="158750"/>
                </a:lnTo>
                <a:lnTo>
                  <a:pt x="136982" y="165100"/>
                </a:lnTo>
                <a:lnTo>
                  <a:pt x="131889" y="167640"/>
                </a:lnTo>
                <a:lnTo>
                  <a:pt x="132321" y="168910"/>
                </a:lnTo>
                <a:lnTo>
                  <a:pt x="134124" y="169964"/>
                </a:lnTo>
                <a:lnTo>
                  <a:pt x="133756" y="170180"/>
                </a:lnTo>
                <a:lnTo>
                  <a:pt x="132372" y="171132"/>
                </a:lnTo>
                <a:lnTo>
                  <a:pt x="130162" y="172097"/>
                </a:lnTo>
                <a:lnTo>
                  <a:pt x="131775" y="171526"/>
                </a:lnTo>
                <a:lnTo>
                  <a:pt x="130022" y="172720"/>
                </a:lnTo>
                <a:lnTo>
                  <a:pt x="128892" y="173532"/>
                </a:lnTo>
                <a:lnTo>
                  <a:pt x="128485" y="172847"/>
                </a:lnTo>
                <a:lnTo>
                  <a:pt x="125882" y="173990"/>
                </a:lnTo>
                <a:lnTo>
                  <a:pt x="121310" y="175844"/>
                </a:lnTo>
                <a:lnTo>
                  <a:pt x="123063" y="175260"/>
                </a:lnTo>
                <a:lnTo>
                  <a:pt x="118211" y="179070"/>
                </a:lnTo>
                <a:lnTo>
                  <a:pt x="114655" y="181610"/>
                </a:lnTo>
                <a:lnTo>
                  <a:pt x="113792" y="186690"/>
                </a:lnTo>
                <a:lnTo>
                  <a:pt x="102412" y="190500"/>
                </a:lnTo>
                <a:lnTo>
                  <a:pt x="106972" y="190500"/>
                </a:lnTo>
                <a:lnTo>
                  <a:pt x="103797" y="193040"/>
                </a:lnTo>
                <a:lnTo>
                  <a:pt x="108102" y="193040"/>
                </a:lnTo>
                <a:lnTo>
                  <a:pt x="111925" y="189230"/>
                </a:lnTo>
                <a:lnTo>
                  <a:pt x="117678" y="185420"/>
                </a:lnTo>
                <a:lnTo>
                  <a:pt x="125412" y="181610"/>
                </a:lnTo>
                <a:lnTo>
                  <a:pt x="125679" y="182880"/>
                </a:lnTo>
                <a:lnTo>
                  <a:pt x="126720" y="185420"/>
                </a:lnTo>
                <a:lnTo>
                  <a:pt x="120992" y="187960"/>
                </a:lnTo>
                <a:lnTo>
                  <a:pt x="119138" y="187960"/>
                </a:lnTo>
                <a:lnTo>
                  <a:pt x="118656" y="190500"/>
                </a:lnTo>
                <a:lnTo>
                  <a:pt x="119888" y="190500"/>
                </a:lnTo>
                <a:lnTo>
                  <a:pt x="107975" y="196850"/>
                </a:lnTo>
                <a:lnTo>
                  <a:pt x="116789" y="194310"/>
                </a:lnTo>
                <a:lnTo>
                  <a:pt x="113449" y="198120"/>
                </a:lnTo>
                <a:lnTo>
                  <a:pt x="113347" y="199390"/>
                </a:lnTo>
                <a:lnTo>
                  <a:pt x="98234" y="206057"/>
                </a:lnTo>
                <a:lnTo>
                  <a:pt x="98234" y="269354"/>
                </a:lnTo>
                <a:lnTo>
                  <a:pt x="91389" y="274320"/>
                </a:lnTo>
                <a:lnTo>
                  <a:pt x="95821" y="270510"/>
                </a:lnTo>
                <a:lnTo>
                  <a:pt x="95961" y="270383"/>
                </a:lnTo>
                <a:lnTo>
                  <a:pt x="98234" y="269354"/>
                </a:lnTo>
                <a:lnTo>
                  <a:pt x="98234" y="206057"/>
                </a:lnTo>
                <a:lnTo>
                  <a:pt x="93167" y="208280"/>
                </a:lnTo>
                <a:lnTo>
                  <a:pt x="84289" y="213360"/>
                </a:lnTo>
                <a:lnTo>
                  <a:pt x="76200" y="218440"/>
                </a:lnTo>
                <a:lnTo>
                  <a:pt x="81610" y="218440"/>
                </a:lnTo>
                <a:lnTo>
                  <a:pt x="77139" y="221729"/>
                </a:lnTo>
                <a:lnTo>
                  <a:pt x="76212" y="222250"/>
                </a:lnTo>
                <a:lnTo>
                  <a:pt x="67119" y="226060"/>
                </a:lnTo>
                <a:lnTo>
                  <a:pt x="61810" y="231140"/>
                </a:lnTo>
                <a:lnTo>
                  <a:pt x="71551" y="227799"/>
                </a:lnTo>
                <a:lnTo>
                  <a:pt x="70319" y="229146"/>
                </a:lnTo>
                <a:lnTo>
                  <a:pt x="63068" y="232410"/>
                </a:lnTo>
                <a:lnTo>
                  <a:pt x="61887" y="232968"/>
                </a:lnTo>
                <a:lnTo>
                  <a:pt x="70307" y="229171"/>
                </a:lnTo>
                <a:lnTo>
                  <a:pt x="69748" y="229768"/>
                </a:lnTo>
                <a:lnTo>
                  <a:pt x="69507" y="229870"/>
                </a:lnTo>
                <a:lnTo>
                  <a:pt x="54330" y="237134"/>
                </a:lnTo>
                <a:lnTo>
                  <a:pt x="53873" y="237490"/>
                </a:lnTo>
                <a:lnTo>
                  <a:pt x="53860" y="237363"/>
                </a:lnTo>
                <a:lnTo>
                  <a:pt x="50927" y="238760"/>
                </a:lnTo>
                <a:lnTo>
                  <a:pt x="53835" y="237363"/>
                </a:lnTo>
                <a:lnTo>
                  <a:pt x="53797" y="236220"/>
                </a:lnTo>
                <a:lnTo>
                  <a:pt x="53428" y="236220"/>
                </a:lnTo>
                <a:lnTo>
                  <a:pt x="56311" y="232410"/>
                </a:lnTo>
                <a:lnTo>
                  <a:pt x="60375" y="228600"/>
                </a:lnTo>
                <a:lnTo>
                  <a:pt x="61696" y="227330"/>
                </a:lnTo>
                <a:lnTo>
                  <a:pt x="59194" y="227330"/>
                </a:lnTo>
                <a:lnTo>
                  <a:pt x="56502" y="227330"/>
                </a:lnTo>
                <a:lnTo>
                  <a:pt x="48844" y="231140"/>
                </a:lnTo>
                <a:lnTo>
                  <a:pt x="49199" y="231140"/>
                </a:lnTo>
                <a:lnTo>
                  <a:pt x="48780" y="232410"/>
                </a:lnTo>
                <a:lnTo>
                  <a:pt x="48069" y="233680"/>
                </a:lnTo>
                <a:lnTo>
                  <a:pt x="49149" y="233680"/>
                </a:lnTo>
                <a:lnTo>
                  <a:pt x="40347" y="238760"/>
                </a:lnTo>
                <a:lnTo>
                  <a:pt x="44881" y="236220"/>
                </a:lnTo>
                <a:lnTo>
                  <a:pt x="53682" y="232410"/>
                </a:lnTo>
                <a:lnTo>
                  <a:pt x="55245" y="232410"/>
                </a:lnTo>
                <a:lnTo>
                  <a:pt x="47866" y="237490"/>
                </a:lnTo>
                <a:lnTo>
                  <a:pt x="36004" y="245110"/>
                </a:lnTo>
                <a:lnTo>
                  <a:pt x="34086" y="246380"/>
                </a:lnTo>
                <a:lnTo>
                  <a:pt x="34340" y="246380"/>
                </a:lnTo>
                <a:lnTo>
                  <a:pt x="38061" y="245110"/>
                </a:lnTo>
                <a:lnTo>
                  <a:pt x="30848" y="250190"/>
                </a:lnTo>
                <a:lnTo>
                  <a:pt x="27559" y="251460"/>
                </a:lnTo>
                <a:lnTo>
                  <a:pt x="28206" y="250190"/>
                </a:lnTo>
                <a:lnTo>
                  <a:pt x="27520" y="250190"/>
                </a:lnTo>
                <a:lnTo>
                  <a:pt x="19913" y="256540"/>
                </a:lnTo>
                <a:lnTo>
                  <a:pt x="22275" y="256540"/>
                </a:lnTo>
                <a:lnTo>
                  <a:pt x="24231" y="257810"/>
                </a:lnTo>
                <a:lnTo>
                  <a:pt x="16243" y="262890"/>
                </a:lnTo>
                <a:lnTo>
                  <a:pt x="10718" y="266700"/>
                </a:lnTo>
                <a:lnTo>
                  <a:pt x="8991" y="268071"/>
                </a:lnTo>
                <a:lnTo>
                  <a:pt x="8991" y="274320"/>
                </a:lnTo>
                <a:lnTo>
                  <a:pt x="7124" y="275590"/>
                </a:lnTo>
                <a:lnTo>
                  <a:pt x="5435" y="276174"/>
                </a:lnTo>
                <a:lnTo>
                  <a:pt x="8991" y="274320"/>
                </a:lnTo>
                <a:lnTo>
                  <a:pt x="8991" y="268071"/>
                </a:lnTo>
                <a:lnTo>
                  <a:pt x="5892" y="270510"/>
                </a:lnTo>
                <a:lnTo>
                  <a:pt x="0" y="275590"/>
                </a:lnTo>
                <a:lnTo>
                  <a:pt x="4051" y="274320"/>
                </a:lnTo>
                <a:lnTo>
                  <a:pt x="2298" y="276860"/>
                </a:lnTo>
                <a:lnTo>
                  <a:pt x="1651" y="278130"/>
                </a:lnTo>
                <a:lnTo>
                  <a:pt x="4102" y="276860"/>
                </a:lnTo>
                <a:lnTo>
                  <a:pt x="4762" y="276517"/>
                </a:lnTo>
                <a:lnTo>
                  <a:pt x="8369" y="275590"/>
                </a:lnTo>
                <a:lnTo>
                  <a:pt x="11023" y="274320"/>
                </a:lnTo>
                <a:lnTo>
                  <a:pt x="18999" y="270510"/>
                </a:lnTo>
                <a:lnTo>
                  <a:pt x="19138" y="270510"/>
                </a:lnTo>
                <a:lnTo>
                  <a:pt x="17437" y="271538"/>
                </a:lnTo>
                <a:lnTo>
                  <a:pt x="17437" y="281940"/>
                </a:lnTo>
                <a:lnTo>
                  <a:pt x="16484" y="283210"/>
                </a:lnTo>
                <a:lnTo>
                  <a:pt x="16078" y="283210"/>
                </a:lnTo>
                <a:lnTo>
                  <a:pt x="13525" y="281940"/>
                </a:lnTo>
                <a:lnTo>
                  <a:pt x="17437" y="281940"/>
                </a:lnTo>
                <a:lnTo>
                  <a:pt x="17437" y="271538"/>
                </a:lnTo>
                <a:lnTo>
                  <a:pt x="8509" y="276860"/>
                </a:lnTo>
                <a:lnTo>
                  <a:pt x="2235" y="279400"/>
                </a:lnTo>
                <a:lnTo>
                  <a:pt x="1612" y="280670"/>
                </a:lnTo>
                <a:lnTo>
                  <a:pt x="2552" y="280670"/>
                </a:lnTo>
                <a:lnTo>
                  <a:pt x="939" y="281940"/>
                </a:lnTo>
                <a:lnTo>
                  <a:pt x="8039" y="278130"/>
                </a:lnTo>
                <a:lnTo>
                  <a:pt x="1854" y="283210"/>
                </a:lnTo>
                <a:lnTo>
                  <a:pt x="8382" y="279400"/>
                </a:lnTo>
                <a:lnTo>
                  <a:pt x="11442" y="278130"/>
                </a:lnTo>
                <a:lnTo>
                  <a:pt x="13766" y="278130"/>
                </a:lnTo>
                <a:lnTo>
                  <a:pt x="15265" y="276860"/>
                </a:lnTo>
                <a:lnTo>
                  <a:pt x="16002" y="276860"/>
                </a:lnTo>
                <a:lnTo>
                  <a:pt x="12598" y="278917"/>
                </a:lnTo>
                <a:lnTo>
                  <a:pt x="12598" y="280670"/>
                </a:lnTo>
                <a:lnTo>
                  <a:pt x="12433" y="280784"/>
                </a:lnTo>
                <a:lnTo>
                  <a:pt x="11734" y="280060"/>
                </a:lnTo>
                <a:lnTo>
                  <a:pt x="11607" y="279933"/>
                </a:lnTo>
                <a:lnTo>
                  <a:pt x="12369" y="279400"/>
                </a:lnTo>
                <a:lnTo>
                  <a:pt x="11734" y="280060"/>
                </a:lnTo>
                <a:lnTo>
                  <a:pt x="12331" y="280670"/>
                </a:lnTo>
                <a:lnTo>
                  <a:pt x="12598" y="280670"/>
                </a:lnTo>
                <a:lnTo>
                  <a:pt x="12598" y="278917"/>
                </a:lnTo>
                <a:lnTo>
                  <a:pt x="11353" y="279666"/>
                </a:lnTo>
                <a:lnTo>
                  <a:pt x="11112" y="279400"/>
                </a:lnTo>
                <a:lnTo>
                  <a:pt x="10858" y="279958"/>
                </a:lnTo>
                <a:lnTo>
                  <a:pt x="10541" y="280670"/>
                </a:lnTo>
                <a:lnTo>
                  <a:pt x="11125" y="280670"/>
                </a:lnTo>
                <a:lnTo>
                  <a:pt x="11506" y="281381"/>
                </a:lnTo>
                <a:lnTo>
                  <a:pt x="10642" y="281940"/>
                </a:lnTo>
                <a:lnTo>
                  <a:pt x="11734" y="281940"/>
                </a:lnTo>
                <a:lnTo>
                  <a:pt x="12395" y="281940"/>
                </a:lnTo>
                <a:lnTo>
                  <a:pt x="11861" y="283210"/>
                </a:lnTo>
                <a:lnTo>
                  <a:pt x="8597" y="284480"/>
                </a:lnTo>
                <a:lnTo>
                  <a:pt x="8534" y="285750"/>
                </a:lnTo>
                <a:lnTo>
                  <a:pt x="15519" y="285750"/>
                </a:lnTo>
                <a:lnTo>
                  <a:pt x="17157" y="284480"/>
                </a:lnTo>
                <a:lnTo>
                  <a:pt x="21120" y="287020"/>
                </a:lnTo>
                <a:lnTo>
                  <a:pt x="35852" y="287020"/>
                </a:lnTo>
                <a:lnTo>
                  <a:pt x="38290" y="286499"/>
                </a:lnTo>
                <a:lnTo>
                  <a:pt x="35636" y="288290"/>
                </a:lnTo>
                <a:lnTo>
                  <a:pt x="38722" y="287020"/>
                </a:lnTo>
                <a:lnTo>
                  <a:pt x="41795" y="287020"/>
                </a:lnTo>
                <a:lnTo>
                  <a:pt x="44818" y="285750"/>
                </a:lnTo>
                <a:lnTo>
                  <a:pt x="47840" y="284480"/>
                </a:lnTo>
                <a:lnTo>
                  <a:pt x="45377" y="285750"/>
                </a:lnTo>
                <a:lnTo>
                  <a:pt x="49237" y="285750"/>
                </a:lnTo>
                <a:lnTo>
                  <a:pt x="44526" y="288290"/>
                </a:lnTo>
                <a:lnTo>
                  <a:pt x="46507" y="288290"/>
                </a:lnTo>
                <a:lnTo>
                  <a:pt x="50368" y="286537"/>
                </a:lnTo>
                <a:lnTo>
                  <a:pt x="49517" y="289560"/>
                </a:lnTo>
                <a:lnTo>
                  <a:pt x="64262" y="284480"/>
                </a:lnTo>
                <a:lnTo>
                  <a:pt x="67945" y="283210"/>
                </a:lnTo>
                <a:lnTo>
                  <a:pt x="69024" y="284086"/>
                </a:lnTo>
                <a:lnTo>
                  <a:pt x="58686" y="289560"/>
                </a:lnTo>
                <a:lnTo>
                  <a:pt x="62369" y="288290"/>
                </a:lnTo>
                <a:lnTo>
                  <a:pt x="67729" y="285750"/>
                </a:lnTo>
                <a:lnTo>
                  <a:pt x="73202" y="284480"/>
                </a:lnTo>
                <a:lnTo>
                  <a:pt x="79362" y="281940"/>
                </a:lnTo>
                <a:lnTo>
                  <a:pt x="82334" y="280670"/>
                </a:lnTo>
                <a:lnTo>
                  <a:pt x="87045" y="279400"/>
                </a:lnTo>
                <a:lnTo>
                  <a:pt x="88582" y="278130"/>
                </a:lnTo>
                <a:lnTo>
                  <a:pt x="90601" y="276479"/>
                </a:lnTo>
                <a:lnTo>
                  <a:pt x="89903" y="276860"/>
                </a:lnTo>
                <a:lnTo>
                  <a:pt x="89255" y="276860"/>
                </a:lnTo>
                <a:lnTo>
                  <a:pt x="90957" y="276174"/>
                </a:lnTo>
                <a:lnTo>
                  <a:pt x="93205" y="274320"/>
                </a:lnTo>
                <a:lnTo>
                  <a:pt x="94145" y="274320"/>
                </a:lnTo>
                <a:lnTo>
                  <a:pt x="101079" y="269240"/>
                </a:lnTo>
                <a:lnTo>
                  <a:pt x="100012" y="269240"/>
                </a:lnTo>
                <a:lnTo>
                  <a:pt x="101206" y="268008"/>
                </a:lnTo>
                <a:lnTo>
                  <a:pt x="104571" y="266471"/>
                </a:lnTo>
                <a:lnTo>
                  <a:pt x="105613" y="265620"/>
                </a:lnTo>
                <a:lnTo>
                  <a:pt x="106159" y="265430"/>
                </a:lnTo>
                <a:lnTo>
                  <a:pt x="108102" y="263588"/>
                </a:lnTo>
                <a:lnTo>
                  <a:pt x="110871" y="261340"/>
                </a:lnTo>
                <a:lnTo>
                  <a:pt x="122491" y="251053"/>
                </a:lnTo>
                <a:lnTo>
                  <a:pt x="127088" y="247192"/>
                </a:lnTo>
                <a:lnTo>
                  <a:pt x="140347" y="238760"/>
                </a:lnTo>
                <a:lnTo>
                  <a:pt x="131572" y="243840"/>
                </a:lnTo>
                <a:lnTo>
                  <a:pt x="130162" y="244614"/>
                </a:lnTo>
                <a:lnTo>
                  <a:pt x="131445" y="243535"/>
                </a:lnTo>
                <a:lnTo>
                  <a:pt x="132943" y="242570"/>
                </a:lnTo>
                <a:lnTo>
                  <a:pt x="139103" y="238760"/>
                </a:lnTo>
                <a:lnTo>
                  <a:pt x="141160" y="237490"/>
                </a:lnTo>
                <a:lnTo>
                  <a:pt x="142824" y="236461"/>
                </a:lnTo>
                <a:lnTo>
                  <a:pt x="157683" y="235788"/>
                </a:lnTo>
                <a:lnTo>
                  <a:pt x="157378" y="236220"/>
                </a:lnTo>
                <a:lnTo>
                  <a:pt x="156197" y="236220"/>
                </a:lnTo>
                <a:lnTo>
                  <a:pt x="154774" y="237490"/>
                </a:lnTo>
                <a:lnTo>
                  <a:pt x="151371" y="238760"/>
                </a:lnTo>
                <a:lnTo>
                  <a:pt x="149656" y="240030"/>
                </a:lnTo>
                <a:lnTo>
                  <a:pt x="147789" y="241300"/>
                </a:lnTo>
                <a:lnTo>
                  <a:pt x="145872" y="242570"/>
                </a:lnTo>
                <a:lnTo>
                  <a:pt x="141986" y="246380"/>
                </a:lnTo>
                <a:lnTo>
                  <a:pt x="137833" y="248920"/>
                </a:lnTo>
                <a:lnTo>
                  <a:pt x="133604" y="251460"/>
                </a:lnTo>
                <a:lnTo>
                  <a:pt x="142557" y="247650"/>
                </a:lnTo>
                <a:lnTo>
                  <a:pt x="145059" y="250190"/>
                </a:lnTo>
                <a:lnTo>
                  <a:pt x="147193" y="251460"/>
                </a:lnTo>
                <a:lnTo>
                  <a:pt x="151422" y="247650"/>
                </a:lnTo>
                <a:lnTo>
                  <a:pt x="154241" y="245110"/>
                </a:lnTo>
                <a:lnTo>
                  <a:pt x="157873" y="243840"/>
                </a:lnTo>
                <a:lnTo>
                  <a:pt x="165417" y="238760"/>
                </a:lnTo>
                <a:lnTo>
                  <a:pt x="167805" y="237490"/>
                </a:lnTo>
                <a:lnTo>
                  <a:pt x="170700" y="235648"/>
                </a:lnTo>
                <a:lnTo>
                  <a:pt x="159600" y="243687"/>
                </a:lnTo>
                <a:lnTo>
                  <a:pt x="160362" y="243319"/>
                </a:lnTo>
                <a:lnTo>
                  <a:pt x="170942" y="235496"/>
                </a:lnTo>
                <a:lnTo>
                  <a:pt x="171792" y="234950"/>
                </a:lnTo>
                <a:lnTo>
                  <a:pt x="179400" y="229870"/>
                </a:lnTo>
                <a:lnTo>
                  <a:pt x="181889" y="228752"/>
                </a:lnTo>
                <a:lnTo>
                  <a:pt x="180301" y="229870"/>
                </a:lnTo>
                <a:lnTo>
                  <a:pt x="174713" y="233680"/>
                </a:lnTo>
                <a:lnTo>
                  <a:pt x="171272" y="237185"/>
                </a:lnTo>
                <a:lnTo>
                  <a:pt x="176441" y="233680"/>
                </a:lnTo>
                <a:lnTo>
                  <a:pt x="176123" y="233680"/>
                </a:lnTo>
                <a:lnTo>
                  <a:pt x="177939" y="232410"/>
                </a:lnTo>
                <a:lnTo>
                  <a:pt x="181584" y="229870"/>
                </a:lnTo>
                <a:lnTo>
                  <a:pt x="177787" y="232410"/>
                </a:lnTo>
                <a:lnTo>
                  <a:pt x="182054" y="228676"/>
                </a:lnTo>
                <a:lnTo>
                  <a:pt x="182206" y="228600"/>
                </a:lnTo>
                <a:lnTo>
                  <a:pt x="184213" y="227330"/>
                </a:lnTo>
                <a:lnTo>
                  <a:pt x="186588" y="224980"/>
                </a:lnTo>
                <a:lnTo>
                  <a:pt x="190131" y="223024"/>
                </a:lnTo>
                <a:lnTo>
                  <a:pt x="200228" y="213220"/>
                </a:lnTo>
                <a:lnTo>
                  <a:pt x="207772" y="207010"/>
                </a:lnTo>
                <a:lnTo>
                  <a:pt x="202730" y="210781"/>
                </a:lnTo>
                <a:lnTo>
                  <a:pt x="206705" y="206921"/>
                </a:lnTo>
                <a:lnTo>
                  <a:pt x="211823" y="203200"/>
                </a:lnTo>
                <a:lnTo>
                  <a:pt x="216065" y="200660"/>
                </a:lnTo>
                <a:lnTo>
                  <a:pt x="217703" y="199390"/>
                </a:lnTo>
                <a:lnTo>
                  <a:pt x="215366" y="200660"/>
                </a:lnTo>
                <a:lnTo>
                  <a:pt x="207873" y="205778"/>
                </a:lnTo>
                <a:lnTo>
                  <a:pt x="209435" y="204266"/>
                </a:lnTo>
                <a:lnTo>
                  <a:pt x="214884" y="197573"/>
                </a:lnTo>
                <a:lnTo>
                  <a:pt x="217398" y="195580"/>
                </a:lnTo>
                <a:lnTo>
                  <a:pt x="215188" y="197218"/>
                </a:lnTo>
                <a:lnTo>
                  <a:pt x="221056" y="190017"/>
                </a:lnTo>
                <a:lnTo>
                  <a:pt x="221627" y="189522"/>
                </a:lnTo>
                <a:lnTo>
                  <a:pt x="226885" y="186690"/>
                </a:lnTo>
                <a:lnTo>
                  <a:pt x="233794" y="182880"/>
                </a:lnTo>
                <a:lnTo>
                  <a:pt x="238988" y="180340"/>
                </a:lnTo>
                <a:lnTo>
                  <a:pt x="241833" y="178676"/>
                </a:lnTo>
                <a:lnTo>
                  <a:pt x="242531" y="178473"/>
                </a:lnTo>
                <a:lnTo>
                  <a:pt x="240360" y="180340"/>
                </a:lnTo>
                <a:lnTo>
                  <a:pt x="236766" y="182880"/>
                </a:lnTo>
                <a:lnTo>
                  <a:pt x="225704" y="191770"/>
                </a:lnTo>
                <a:lnTo>
                  <a:pt x="233476" y="189230"/>
                </a:lnTo>
                <a:lnTo>
                  <a:pt x="237451" y="189230"/>
                </a:lnTo>
                <a:lnTo>
                  <a:pt x="246418" y="182880"/>
                </a:lnTo>
                <a:lnTo>
                  <a:pt x="244983" y="184150"/>
                </a:lnTo>
                <a:lnTo>
                  <a:pt x="246748" y="184150"/>
                </a:lnTo>
                <a:lnTo>
                  <a:pt x="251942" y="182880"/>
                </a:lnTo>
                <a:lnTo>
                  <a:pt x="257124" y="181610"/>
                </a:lnTo>
                <a:lnTo>
                  <a:pt x="265404" y="177800"/>
                </a:lnTo>
                <a:lnTo>
                  <a:pt x="271005" y="175260"/>
                </a:lnTo>
                <a:lnTo>
                  <a:pt x="279933" y="168910"/>
                </a:lnTo>
                <a:lnTo>
                  <a:pt x="281660" y="167551"/>
                </a:lnTo>
                <a:lnTo>
                  <a:pt x="281978" y="167220"/>
                </a:lnTo>
                <a:lnTo>
                  <a:pt x="281787" y="167449"/>
                </a:lnTo>
                <a:lnTo>
                  <a:pt x="289534" y="161290"/>
                </a:lnTo>
                <a:lnTo>
                  <a:pt x="294195" y="156730"/>
                </a:lnTo>
                <a:lnTo>
                  <a:pt x="294678" y="156387"/>
                </a:lnTo>
                <a:lnTo>
                  <a:pt x="295287" y="155663"/>
                </a:lnTo>
                <a:lnTo>
                  <a:pt x="296354" y="154622"/>
                </a:lnTo>
                <a:lnTo>
                  <a:pt x="300621" y="151130"/>
                </a:lnTo>
                <a:lnTo>
                  <a:pt x="290906" y="160020"/>
                </a:lnTo>
                <a:lnTo>
                  <a:pt x="302679" y="151130"/>
                </a:lnTo>
                <a:lnTo>
                  <a:pt x="302336" y="152400"/>
                </a:lnTo>
                <a:lnTo>
                  <a:pt x="302120" y="152400"/>
                </a:lnTo>
                <a:lnTo>
                  <a:pt x="301815" y="153568"/>
                </a:lnTo>
                <a:lnTo>
                  <a:pt x="305396" y="151130"/>
                </a:lnTo>
                <a:lnTo>
                  <a:pt x="307251" y="149860"/>
                </a:lnTo>
                <a:lnTo>
                  <a:pt x="310984" y="147320"/>
                </a:lnTo>
                <a:lnTo>
                  <a:pt x="307441" y="149860"/>
                </a:lnTo>
                <a:lnTo>
                  <a:pt x="306819" y="151130"/>
                </a:lnTo>
                <a:lnTo>
                  <a:pt x="312737" y="147320"/>
                </a:lnTo>
                <a:lnTo>
                  <a:pt x="314706" y="146050"/>
                </a:lnTo>
                <a:lnTo>
                  <a:pt x="326351" y="137160"/>
                </a:lnTo>
                <a:lnTo>
                  <a:pt x="330428" y="134620"/>
                </a:lnTo>
                <a:lnTo>
                  <a:pt x="326224" y="138430"/>
                </a:lnTo>
                <a:lnTo>
                  <a:pt x="329615" y="137160"/>
                </a:lnTo>
                <a:lnTo>
                  <a:pt x="333209" y="134620"/>
                </a:lnTo>
                <a:lnTo>
                  <a:pt x="338836" y="130810"/>
                </a:lnTo>
                <a:lnTo>
                  <a:pt x="340741" y="128270"/>
                </a:lnTo>
                <a:lnTo>
                  <a:pt x="344741" y="125730"/>
                </a:lnTo>
                <a:lnTo>
                  <a:pt x="345262" y="124752"/>
                </a:lnTo>
                <a:lnTo>
                  <a:pt x="345401" y="124688"/>
                </a:lnTo>
                <a:lnTo>
                  <a:pt x="344982" y="125730"/>
                </a:lnTo>
                <a:lnTo>
                  <a:pt x="341871" y="128270"/>
                </a:lnTo>
                <a:lnTo>
                  <a:pt x="339737" y="130810"/>
                </a:lnTo>
                <a:lnTo>
                  <a:pt x="338074" y="132080"/>
                </a:lnTo>
                <a:lnTo>
                  <a:pt x="345681" y="128270"/>
                </a:lnTo>
                <a:lnTo>
                  <a:pt x="352755" y="124460"/>
                </a:lnTo>
                <a:lnTo>
                  <a:pt x="354926" y="123190"/>
                </a:lnTo>
                <a:lnTo>
                  <a:pt x="365836" y="116840"/>
                </a:lnTo>
                <a:lnTo>
                  <a:pt x="374599" y="114300"/>
                </a:lnTo>
                <a:lnTo>
                  <a:pt x="381711" y="111823"/>
                </a:lnTo>
                <a:lnTo>
                  <a:pt x="388378" y="110401"/>
                </a:lnTo>
                <a:lnTo>
                  <a:pt x="388150" y="110490"/>
                </a:lnTo>
                <a:lnTo>
                  <a:pt x="388442" y="110490"/>
                </a:lnTo>
                <a:lnTo>
                  <a:pt x="399846" y="107950"/>
                </a:lnTo>
                <a:lnTo>
                  <a:pt x="406857" y="107950"/>
                </a:lnTo>
                <a:lnTo>
                  <a:pt x="408444" y="106680"/>
                </a:lnTo>
                <a:lnTo>
                  <a:pt x="409397" y="105918"/>
                </a:lnTo>
                <a:lnTo>
                  <a:pt x="424472" y="102704"/>
                </a:lnTo>
                <a:lnTo>
                  <a:pt x="425373" y="102870"/>
                </a:lnTo>
                <a:lnTo>
                  <a:pt x="425437" y="102489"/>
                </a:lnTo>
                <a:lnTo>
                  <a:pt x="425932" y="102387"/>
                </a:lnTo>
                <a:lnTo>
                  <a:pt x="425996" y="102870"/>
                </a:lnTo>
                <a:lnTo>
                  <a:pt x="430072" y="102870"/>
                </a:lnTo>
                <a:lnTo>
                  <a:pt x="431406" y="101219"/>
                </a:lnTo>
                <a:lnTo>
                  <a:pt x="439597" y="99466"/>
                </a:lnTo>
                <a:lnTo>
                  <a:pt x="453174" y="101600"/>
                </a:lnTo>
                <a:lnTo>
                  <a:pt x="469760" y="102870"/>
                </a:lnTo>
                <a:lnTo>
                  <a:pt x="485648" y="102870"/>
                </a:lnTo>
                <a:lnTo>
                  <a:pt x="499503" y="100330"/>
                </a:lnTo>
                <a:lnTo>
                  <a:pt x="504088" y="99060"/>
                </a:lnTo>
                <a:lnTo>
                  <a:pt x="501167" y="104140"/>
                </a:lnTo>
                <a:lnTo>
                  <a:pt x="503161" y="104140"/>
                </a:lnTo>
                <a:lnTo>
                  <a:pt x="509727" y="102870"/>
                </a:lnTo>
                <a:lnTo>
                  <a:pt x="529729" y="106680"/>
                </a:lnTo>
                <a:lnTo>
                  <a:pt x="542442" y="111760"/>
                </a:lnTo>
                <a:lnTo>
                  <a:pt x="548817" y="113030"/>
                </a:lnTo>
                <a:lnTo>
                  <a:pt x="554189" y="114046"/>
                </a:lnTo>
                <a:lnTo>
                  <a:pt x="557618" y="120497"/>
                </a:lnTo>
                <a:lnTo>
                  <a:pt x="557123" y="120662"/>
                </a:lnTo>
                <a:lnTo>
                  <a:pt x="557796" y="120827"/>
                </a:lnTo>
                <a:lnTo>
                  <a:pt x="562508" y="129667"/>
                </a:lnTo>
                <a:lnTo>
                  <a:pt x="562673" y="119303"/>
                </a:lnTo>
                <a:lnTo>
                  <a:pt x="562864" y="119265"/>
                </a:lnTo>
                <a:lnTo>
                  <a:pt x="562673" y="119100"/>
                </a:lnTo>
                <a:lnTo>
                  <a:pt x="562698" y="118224"/>
                </a:lnTo>
                <a:lnTo>
                  <a:pt x="567118" y="120650"/>
                </a:lnTo>
                <a:lnTo>
                  <a:pt x="577913" y="123190"/>
                </a:lnTo>
                <a:lnTo>
                  <a:pt x="578218" y="123190"/>
                </a:lnTo>
                <a:close/>
              </a:path>
            </a:pathLst>
          </a:custGeom>
          <a:solidFill>
            <a:srgbClr val="000000"/>
          </a:solidFill>
        </p:spPr>
        <p:txBody>
          <a:bodyPr wrap="square" lIns="0" tIns="0" rIns="0" bIns="0" rtlCol="0"/>
          <a:lstStyle/>
          <a:p>
            <a:endParaRPr/>
          </a:p>
        </p:txBody>
      </p:sp>
      <p:sp>
        <p:nvSpPr>
          <p:cNvPr id="56" name="object 56"/>
          <p:cNvSpPr/>
          <p:nvPr/>
        </p:nvSpPr>
        <p:spPr>
          <a:xfrm>
            <a:off x="6204674" y="2217216"/>
            <a:ext cx="515620" cy="375920"/>
          </a:xfrm>
          <a:custGeom>
            <a:avLst/>
            <a:gdLst/>
            <a:ahLst/>
            <a:cxnLst/>
            <a:rect l="l" t="t" r="r" b="b"/>
            <a:pathLst>
              <a:path w="515620" h="375919">
                <a:moveTo>
                  <a:pt x="5816" y="97472"/>
                </a:moveTo>
                <a:lnTo>
                  <a:pt x="4508" y="99060"/>
                </a:lnTo>
                <a:lnTo>
                  <a:pt x="3644" y="95872"/>
                </a:lnTo>
                <a:lnTo>
                  <a:pt x="228" y="96520"/>
                </a:lnTo>
                <a:lnTo>
                  <a:pt x="3060" y="100330"/>
                </a:lnTo>
                <a:lnTo>
                  <a:pt x="2120" y="101600"/>
                </a:lnTo>
                <a:lnTo>
                  <a:pt x="101" y="99060"/>
                </a:lnTo>
                <a:lnTo>
                  <a:pt x="0" y="101600"/>
                </a:lnTo>
                <a:lnTo>
                  <a:pt x="2362" y="102870"/>
                </a:lnTo>
                <a:lnTo>
                  <a:pt x="3390" y="101600"/>
                </a:lnTo>
                <a:lnTo>
                  <a:pt x="5435" y="99060"/>
                </a:lnTo>
                <a:lnTo>
                  <a:pt x="5816" y="97472"/>
                </a:lnTo>
                <a:close/>
              </a:path>
              <a:path w="515620" h="375919">
                <a:moveTo>
                  <a:pt x="7772" y="90220"/>
                </a:moveTo>
                <a:lnTo>
                  <a:pt x="7200" y="90106"/>
                </a:lnTo>
                <a:lnTo>
                  <a:pt x="6375" y="89535"/>
                </a:lnTo>
                <a:lnTo>
                  <a:pt x="5435" y="89725"/>
                </a:lnTo>
                <a:lnTo>
                  <a:pt x="5295" y="88455"/>
                </a:lnTo>
                <a:lnTo>
                  <a:pt x="4254" y="89446"/>
                </a:lnTo>
                <a:lnTo>
                  <a:pt x="5892" y="90627"/>
                </a:lnTo>
                <a:lnTo>
                  <a:pt x="6083" y="91859"/>
                </a:lnTo>
                <a:lnTo>
                  <a:pt x="6400" y="91528"/>
                </a:lnTo>
                <a:lnTo>
                  <a:pt x="7772" y="90220"/>
                </a:lnTo>
                <a:close/>
              </a:path>
              <a:path w="515620" h="375919">
                <a:moveTo>
                  <a:pt x="8242" y="124460"/>
                </a:moveTo>
                <a:lnTo>
                  <a:pt x="2832" y="120650"/>
                </a:lnTo>
                <a:lnTo>
                  <a:pt x="7099" y="126047"/>
                </a:lnTo>
                <a:lnTo>
                  <a:pt x="8242" y="124460"/>
                </a:lnTo>
                <a:close/>
              </a:path>
              <a:path w="515620" h="375919">
                <a:moveTo>
                  <a:pt x="8763" y="115747"/>
                </a:moveTo>
                <a:lnTo>
                  <a:pt x="7035" y="112991"/>
                </a:lnTo>
                <a:lnTo>
                  <a:pt x="5384" y="110134"/>
                </a:lnTo>
                <a:lnTo>
                  <a:pt x="3835" y="107175"/>
                </a:lnTo>
                <a:lnTo>
                  <a:pt x="4457" y="110502"/>
                </a:lnTo>
                <a:lnTo>
                  <a:pt x="6946" y="115785"/>
                </a:lnTo>
                <a:lnTo>
                  <a:pt x="8763" y="115747"/>
                </a:lnTo>
                <a:close/>
              </a:path>
              <a:path w="515620" h="375919">
                <a:moveTo>
                  <a:pt x="8839" y="128270"/>
                </a:moveTo>
                <a:lnTo>
                  <a:pt x="7099" y="126047"/>
                </a:lnTo>
                <a:lnTo>
                  <a:pt x="6413" y="127000"/>
                </a:lnTo>
                <a:lnTo>
                  <a:pt x="7073" y="128803"/>
                </a:lnTo>
                <a:lnTo>
                  <a:pt x="8839" y="128270"/>
                </a:lnTo>
                <a:close/>
              </a:path>
              <a:path w="515620" h="375919">
                <a:moveTo>
                  <a:pt x="9194" y="134696"/>
                </a:moveTo>
                <a:lnTo>
                  <a:pt x="7073" y="128803"/>
                </a:lnTo>
                <a:lnTo>
                  <a:pt x="4699" y="129540"/>
                </a:lnTo>
                <a:lnTo>
                  <a:pt x="6426" y="133350"/>
                </a:lnTo>
                <a:lnTo>
                  <a:pt x="9144" y="134620"/>
                </a:lnTo>
                <a:close/>
              </a:path>
              <a:path w="515620" h="375919">
                <a:moveTo>
                  <a:pt x="9271" y="141401"/>
                </a:moveTo>
                <a:lnTo>
                  <a:pt x="8242" y="141173"/>
                </a:lnTo>
                <a:lnTo>
                  <a:pt x="7467" y="140436"/>
                </a:lnTo>
                <a:lnTo>
                  <a:pt x="6667" y="140995"/>
                </a:lnTo>
                <a:lnTo>
                  <a:pt x="7759" y="143789"/>
                </a:lnTo>
                <a:lnTo>
                  <a:pt x="8788" y="143967"/>
                </a:lnTo>
                <a:lnTo>
                  <a:pt x="9271" y="141401"/>
                </a:lnTo>
                <a:close/>
              </a:path>
              <a:path w="515620" h="375919">
                <a:moveTo>
                  <a:pt x="10121" y="92710"/>
                </a:moveTo>
                <a:lnTo>
                  <a:pt x="6654" y="95034"/>
                </a:lnTo>
                <a:lnTo>
                  <a:pt x="2781" y="92710"/>
                </a:lnTo>
                <a:lnTo>
                  <a:pt x="3644" y="95872"/>
                </a:lnTo>
                <a:lnTo>
                  <a:pt x="6311" y="95377"/>
                </a:lnTo>
                <a:lnTo>
                  <a:pt x="5816" y="97472"/>
                </a:lnTo>
                <a:lnTo>
                  <a:pt x="8686" y="93980"/>
                </a:lnTo>
                <a:lnTo>
                  <a:pt x="9842" y="93980"/>
                </a:lnTo>
                <a:lnTo>
                  <a:pt x="10121" y="92710"/>
                </a:lnTo>
                <a:close/>
              </a:path>
              <a:path w="515620" h="375919">
                <a:moveTo>
                  <a:pt x="10515" y="137274"/>
                </a:moveTo>
                <a:lnTo>
                  <a:pt x="9194" y="134696"/>
                </a:lnTo>
                <a:lnTo>
                  <a:pt x="10071" y="137160"/>
                </a:lnTo>
                <a:lnTo>
                  <a:pt x="10515" y="137274"/>
                </a:lnTo>
                <a:close/>
              </a:path>
              <a:path w="515620" h="375919">
                <a:moveTo>
                  <a:pt x="14528" y="143281"/>
                </a:moveTo>
                <a:lnTo>
                  <a:pt x="13665" y="141427"/>
                </a:lnTo>
                <a:lnTo>
                  <a:pt x="10693" y="141998"/>
                </a:lnTo>
                <a:lnTo>
                  <a:pt x="13970" y="144614"/>
                </a:lnTo>
                <a:lnTo>
                  <a:pt x="14528" y="143281"/>
                </a:lnTo>
                <a:close/>
              </a:path>
              <a:path w="515620" h="375919">
                <a:moveTo>
                  <a:pt x="14808" y="145275"/>
                </a:moveTo>
                <a:lnTo>
                  <a:pt x="13970" y="144614"/>
                </a:lnTo>
                <a:lnTo>
                  <a:pt x="13512" y="145948"/>
                </a:lnTo>
                <a:lnTo>
                  <a:pt x="14808" y="145275"/>
                </a:lnTo>
                <a:close/>
              </a:path>
              <a:path w="515620" h="375919">
                <a:moveTo>
                  <a:pt x="17602" y="159131"/>
                </a:moveTo>
                <a:lnTo>
                  <a:pt x="16713" y="156705"/>
                </a:lnTo>
                <a:lnTo>
                  <a:pt x="16598" y="160020"/>
                </a:lnTo>
                <a:lnTo>
                  <a:pt x="17602" y="159131"/>
                </a:lnTo>
                <a:close/>
              </a:path>
              <a:path w="515620" h="375919">
                <a:moveTo>
                  <a:pt x="18262" y="134620"/>
                </a:moveTo>
                <a:lnTo>
                  <a:pt x="14757" y="138430"/>
                </a:lnTo>
                <a:lnTo>
                  <a:pt x="10515" y="137274"/>
                </a:lnTo>
                <a:lnTo>
                  <a:pt x="12407" y="140970"/>
                </a:lnTo>
                <a:lnTo>
                  <a:pt x="14376" y="139700"/>
                </a:lnTo>
                <a:lnTo>
                  <a:pt x="13728" y="138430"/>
                </a:lnTo>
                <a:lnTo>
                  <a:pt x="16560" y="139700"/>
                </a:lnTo>
                <a:lnTo>
                  <a:pt x="17030" y="139979"/>
                </a:lnTo>
                <a:lnTo>
                  <a:pt x="18262" y="134620"/>
                </a:lnTo>
                <a:close/>
              </a:path>
              <a:path w="515620" h="375919">
                <a:moveTo>
                  <a:pt x="21005" y="142328"/>
                </a:moveTo>
                <a:lnTo>
                  <a:pt x="17030" y="139979"/>
                </a:lnTo>
                <a:lnTo>
                  <a:pt x="16217" y="143510"/>
                </a:lnTo>
                <a:lnTo>
                  <a:pt x="21005" y="142328"/>
                </a:lnTo>
                <a:close/>
              </a:path>
              <a:path w="515620" h="375919">
                <a:moveTo>
                  <a:pt x="26530" y="163906"/>
                </a:moveTo>
                <a:lnTo>
                  <a:pt x="26327" y="163715"/>
                </a:lnTo>
                <a:lnTo>
                  <a:pt x="26530" y="163906"/>
                </a:lnTo>
                <a:close/>
              </a:path>
              <a:path w="515620" h="375919">
                <a:moveTo>
                  <a:pt x="27762" y="174307"/>
                </a:moveTo>
                <a:lnTo>
                  <a:pt x="27228" y="173990"/>
                </a:lnTo>
                <a:lnTo>
                  <a:pt x="27749" y="173990"/>
                </a:lnTo>
                <a:lnTo>
                  <a:pt x="23520" y="171450"/>
                </a:lnTo>
                <a:lnTo>
                  <a:pt x="25107" y="177800"/>
                </a:lnTo>
                <a:lnTo>
                  <a:pt x="27762" y="174307"/>
                </a:lnTo>
                <a:close/>
              </a:path>
              <a:path w="515620" h="375919">
                <a:moveTo>
                  <a:pt x="29121" y="39370"/>
                </a:moveTo>
                <a:lnTo>
                  <a:pt x="25654" y="35560"/>
                </a:lnTo>
                <a:lnTo>
                  <a:pt x="29006" y="39370"/>
                </a:lnTo>
                <a:close/>
              </a:path>
              <a:path w="515620" h="375919">
                <a:moveTo>
                  <a:pt x="31381" y="176530"/>
                </a:moveTo>
                <a:lnTo>
                  <a:pt x="29781" y="173990"/>
                </a:lnTo>
                <a:lnTo>
                  <a:pt x="28003" y="173990"/>
                </a:lnTo>
                <a:lnTo>
                  <a:pt x="27762" y="174307"/>
                </a:lnTo>
                <a:lnTo>
                  <a:pt x="31381" y="176530"/>
                </a:lnTo>
                <a:close/>
              </a:path>
              <a:path w="515620" h="375919">
                <a:moveTo>
                  <a:pt x="31407" y="165100"/>
                </a:moveTo>
                <a:lnTo>
                  <a:pt x="26530" y="163906"/>
                </a:lnTo>
                <a:lnTo>
                  <a:pt x="27838" y="165100"/>
                </a:lnTo>
                <a:lnTo>
                  <a:pt x="31407" y="165100"/>
                </a:lnTo>
                <a:close/>
              </a:path>
              <a:path w="515620" h="375919">
                <a:moveTo>
                  <a:pt x="42621" y="189852"/>
                </a:moveTo>
                <a:lnTo>
                  <a:pt x="39700" y="188899"/>
                </a:lnTo>
                <a:lnTo>
                  <a:pt x="38722" y="188074"/>
                </a:lnTo>
                <a:lnTo>
                  <a:pt x="36169" y="189153"/>
                </a:lnTo>
                <a:lnTo>
                  <a:pt x="42113" y="190169"/>
                </a:lnTo>
                <a:lnTo>
                  <a:pt x="42024" y="192062"/>
                </a:lnTo>
                <a:lnTo>
                  <a:pt x="42621" y="189852"/>
                </a:lnTo>
                <a:close/>
              </a:path>
              <a:path w="515620" h="375919">
                <a:moveTo>
                  <a:pt x="54521" y="203200"/>
                </a:moveTo>
                <a:lnTo>
                  <a:pt x="52400" y="199390"/>
                </a:lnTo>
                <a:lnTo>
                  <a:pt x="51917" y="199390"/>
                </a:lnTo>
                <a:lnTo>
                  <a:pt x="52971" y="201930"/>
                </a:lnTo>
                <a:lnTo>
                  <a:pt x="54521" y="203200"/>
                </a:lnTo>
                <a:close/>
              </a:path>
              <a:path w="515620" h="375919">
                <a:moveTo>
                  <a:pt x="60083" y="205397"/>
                </a:moveTo>
                <a:lnTo>
                  <a:pt x="59512" y="203885"/>
                </a:lnTo>
                <a:lnTo>
                  <a:pt x="58521" y="203720"/>
                </a:lnTo>
                <a:lnTo>
                  <a:pt x="58483" y="203263"/>
                </a:lnTo>
                <a:lnTo>
                  <a:pt x="57962" y="202692"/>
                </a:lnTo>
                <a:lnTo>
                  <a:pt x="57086" y="204825"/>
                </a:lnTo>
                <a:lnTo>
                  <a:pt x="58127" y="205473"/>
                </a:lnTo>
                <a:lnTo>
                  <a:pt x="60083" y="205397"/>
                </a:lnTo>
                <a:close/>
              </a:path>
              <a:path w="515620" h="375919">
                <a:moveTo>
                  <a:pt x="65468" y="13766"/>
                </a:moveTo>
                <a:lnTo>
                  <a:pt x="63754" y="14922"/>
                </a:lnTo>
                <a:lnTo>
                  <a:pt x="65290" y="15481"/>
                </a:lnTo>
                <a:lnTo>
                  <a:pt x="65468" y="13766"/>
                </a:lnTo>
                <a:close/>
              </a:path>
              <a:path w="515620" h="375919">
                <a:moveTo>
                  <a:pt x="66903" y="12801"/>
                </a:moveTo>
                <a:lnTo>
                  <a:pt x="65544" y="12788"/>
                </a:lnTo>
                <a:lnTo>
                  <a:pt x="65468" y="13766"/>
                </a:lnTo>
                <a:lnTo>
                  <a:pt x="66903" y="12801"/>
                </a:lnTo>
                <a:close/>
              </a:path>
              <a:path w="515620" h="375919">
                <a:moveTo>
                  <a:pt x="73393" y="217246"/>
                </a:moveTo>
                <a:lnTo>
                  <a:pt x="71678" y="218440"/>
                </a:lnTo>
                <a:lnTo>
                  <a:pt x="73126" y="218440"/>
                </a:lnTo>
                <a:lnTo>
                  <a:pt x="73393" y="217246"/>
                </a:lnTo>
                <a:close/>
              </a:path>
              <a:path w="515620" h="375919">
                <a:moveTo>
                  <a:pt x="83921" y="222250"/>
                </a:moveTo>
                <a:lnTo>
                  <a:pt x="81661" y="221526"/>
                </a:lnTo>
                <a:lnTo>
                  <a:pt x="82969" y="223520"/>
                </a:lnTo>
                <a:lnTo>
                  <a:pt x="83921" y="222250"/>
                </a:lnTo>
                <a:close/>
              </a:path>
              <a:path w="515620" h="375919">
                <a:moveTo>
                  <a:pt x="109626" y="228600"/>
                </a:moveTo>
                <a:lnTo>
                  <a:pt x="108305" y="228600"/>
                </a:lnTo>
                <a:lnTo>
                  <a:pt x="108813" y="229654"/>
                </a:lnTo>
                <a:lnTo>
                  <a:pt x="109626" y="228600"/>
                </a:lnTo>
                <a:close/>
              </a:path>
              <a:path w="515620" h="375919">
                <a:moveTo>
                  <a:pt x="110705" y="233680"/>
                </a:moveTo>
                <a:lnTo>
                  <a:pt x="108813" y="229654"/>
                </a:lnTo>
                <a:lnTo>
                  <a:pt x="108661" y="229857"/>
                </a:lnTo>
                <a:lnTo>
                  <a:pt x="108445" y="232410"/>
                </a:lnTo>
                <a:lnTo>
                  <a:pt x="110705" y="233680"/>
                </a:lnTo>
                <a:close/>
              </a:path>
              <a:path w="515620" h="375919">
                <a:moveTo>
                  <a:pt x="140411" y="229870"/>
                </a:moveTo>
                <a:lnTo>
                  <a:pt x="139966" y="228600"/>
                </a:lnTo>
                <a:lnTo>
                  <a:pt x="139230" y="228600"/>
                </a:lnTo>
                <a:lnTo>
                  <a:pt x="134226" y="228600"/>
                </a:lnTo>
                <a:lnTo>
                  <a:pt x="140411" y="229870"/>
                </a:lnTo>
                <a:close/>
              </a:path>
              <a:path w="515620" h="375919">
                <a:moveTo>
                  <a:pt x="149644" y="233057"/>
                </a:moveTo>
                <a:lnTo>
                  <a:pt x="149402" y="232918"/>
                </a:lnTo>
                <a:lnTo>
                  <a:pt x="149199" y="233680"/>
                </a:lnTo>
                <a:lnTo>
                  <a:pt x="149644" y="233057"/>
                </a:lnTo>
                <a:close/>
              </a:path>
              <a:path w="515620" h="375919">
                <a:moveTo>
                  <a:pt x="187007" y="264160"/>
                </a:moveTo>
                <a:lnTo>
                  <a:pt x="185635" y="261620"/>
                </a:lnTo>
                <a:lnTo>
                  <a:pt x="187007" y="264160"/>
                </a:lnTo>
                <a:close/>
              </a:path>
              <a:path w="515620" h="375919">
                <a:moveTo>
                  <a:pt x="234607" y="204749"/>
                </a:moveTo>
                <a:lnTo>
                  <a:pt x="233692" y="204470"/>
                </a:lnTo>
                <a:lnTo>
                  <a:pt x="233959" y="204889"/>
                </a:lnTo>
                <a:lnTo>
                  <a:pt x="234607" y="204749"/>
                </a:lnTo>
                <a:close/>
              </a:path>
              <a:path w="515620" h="375919">
                <a:moveTo>
                  <a:pt x="238061" y="205803"/>
                </a:moveTo>
                <a:lnTo>
                  <a:pt x="235839" y="204470"/>
                </a:lnTo>
                <a:lnTo>
                  <a:pt x="234607" y="204749"/>
                </a:lnTo>
                <a:lnTo>
                  <a:pt x="238061" y="205803"/>
                </a:lnTo>
                <a:close/>
              </a:path>
              <a:path w="515620" h="375919">
                <a:moveTo>
                  <a:pt x="240080" y="206413"/>
                </a:moveTo>
                <a:lnTo>
                  <a:pt x="238061" y="205803"/>
                </a:lnTo>
                <a:lnTo>
                  <a:pt x="240068" y="207010"/>
                </a:lnTo>
                <a:lnTo>
                  <a:pt x="240080" y="206413"/>
                </a:lnTo>
                <a:close/>
              </a:path>
              <a:path w="515620" h="375919">
                <a:moveTo>
                  <a:pt x="242011" y="207010"/>
                </a:moveTo>
                <a:lnTo>
                  <a:pt x="240118" y="203200"/>
                </a:lnTo>
                <a:lnTo>
                  <a:pt x="240080" y="206413"/>
                </a:lnTo>
                <a:lnTo>
                  <a:pt x="242011" y="207010"/>
                </a:lnTo>
                <a:close/>
              </a:path>
              <a:path w="515620" h="375919">
                <a:moveTo>
                  <a:pt x="301866" y="243840"/>
                </a:moveTo>
                <a:lnTo>
                  <a:pt x="301307" y="243840"/>
                </a:lnTo>
                <a:lnTo>
                  <a:pt x="301371" y="244106"/>
                </a:lnTo>
                <a:lnTo>
                  <a:pt x="301866" y="243840"/>
                </a:lnTo>
                <a:close/>
              </a:path>
              <a:path w="515620" h="375919">
                <a:moveTo>
                  <a:pt x="314972" y="323850"/>
                </a:moveTo>
                <a:lnTo>
                  <a:pt x="313931" y="323850"/>
                </a:lnTo>
                <a:lnTo>
                  <a:pt x="314401" y="324446"/>
                </a:lnTo>
                <a:lnTo>
                  <a:pt x="314972" y="323850"/>
                </a:lnTo>
                <a:close/>
              </a:path>
              <a:path w="515620" h="375919">
                <a:moveTo>
                  <a:pt x="317881" y="328930"/>
                </a:moveTo>
                <a:lnTo>
                  <a:pt x="314401" y="324446"/>
                </a:lnTo>
                <a:lnTo>
                  <a:pt x="313766" y="325120"/>
                </a:lnTo>
                <a:lnTo>
                  <a:pt x="313474" y="326390"/>
                </a:lnTo>
                <a:lnTo>
                  <a:pt x="311746" y="326390"/>
                </a:lnTo>
                <a:lnTo>
                  <a:pt x="317881" y="328930"/>
                </a:lnTo>
                <a:close/>
              </a:path>
              <a:path w="515620" h="375919">
                <a:moveTo>
                  <a:pt x="320421" y="325310"/>
                </a:moveTo>
                <a:lnTo>
                  <a:pt x="319620" y="323850"/>
                </a:lnTo>
                <a:lnTo>
                  <a:pt x="318706" y="325120"/>
                </a:lnTo>
                <a:lnTo>
                  <a:pt x="316547" y="326390"/>
                </a:lnTo>
                <a:lnTo>
                  <a:pt x="320421" y="325310"/>
                </a:lnTo>
                <a:close/>
              </a:path>
              <a:path w="515620" h="375919">
                <a:moveTo>
                  <a:pt x="321195" y="326034"/>
                </a:moveTo>
                <a:lnTo>
                  <a:pt x="321106" y="325120"/>
                </a:lnTo>
                <a:lnTo>
                  <a:pt x="320421" y="325310"/>
                </a:lnTo>
                <a:lnTo>
                  <a:pt x="320992" y="326390"/>
                </a:lnTo>
                <a:lnTo>
                  <a:pt x="321195" y="326034"/>
                </a:lnTo>
                <a:close/>
              </a:path>
              <a:path w="515620" h="375919">
                <a:moveTo>
                  <a:pt x="322160" y="324294"/>
                </a:moveTo>
                <a:lnTo>
                  <a:pt x="321195" y="326034"/>
                </a:lnTo>
                <a:lnTo>
                  <a:pt x="321221" y="326390"/>
                </a:lnTo>
                <a:lnTo>
                  <a:pt x="322072" y="326390"/>
                </a:lnTo>
                <a:lnTo>
                  <a:pt x="322160" y="324294"/>
                </a:lnTo>
                <a:close/>
              </a:path>
              <a:path w="515620" h="375919">
                <a:moveTo>
                  <a:pt x="378841" y="258394"/>
                </a:moveTo>
                <a:lnTo>
                  <a:pt x="378117" y="258013"/>
                </a:lnTo>
                <a:lnTo>
                  <a:pt x="375500" y="260502"/>
                </a:lnTo>
                <a:lnTo>
                  <a:pt x="378841" y="258394"/>
                </a:lnTo>
                <a:close/>
              </a:path>
              <a:path w="515620" h="375919">
                <a:moveTo>
                  <a:pt x="390804" y="340360"/>
                </a:moveTo>
                <a:lnTo>
                  <a:pt x="387400" y="336550"/>
                </a:lnTo>
                <a:lnTo>
                  <a:pt x="390067" y="341058"/>
                </a:lnTo>
                <a:lnTo>
                  <a:pt x="389674" y="340360"/>
                </a:lnTo>
                <a:lnTo>
                  <a:pt x="390804" y="340360"/>
                </a:lnTo>
                <a:close/>
              </a:path>
              <a:path w="515620" h="375919">
                <a:moveTo>
                  <a:pt x="392633" y="345440"/>
                </a:moveTo>
                <a:lnTo>
                  <a:pt x="391896" y="344170"/>
                </a:lnTo>
                <a:lnTo>
                  <a:pt x="390067" y="341058"/>
                </a:lnTo>
                <a:lnTo>
                  <a:pt x="391058" y="342900"/>
                </a:lnTo>
                <a:lnTo>
                  <a:pt x="391807" y="344170"/>
                </a:lnTo>
                <a:lnTo>
                  <a:pt x="389991" y="342823"/>
                </a:lnTo>
                <a:lnTo>
                  <a:pt x="392633" y="345440"/>
                </a:lnTo>
                <a:close/>
              </a:path>
              <a:path w="515620" h="375919">
                <a:moveTo>
                  <a:pt x="419989" y="357733"/>
                </a:moveTo>
                <a:lnTo>
                  <a:pt x="417156" y="356082"/>
                </a:lnTo>
                <a:lnTo>
                  <a:pt x="418909" y="358241"/>
                </a:lnTo>
                <a:lnTo>
                  <a:pt x="419989" y="357733"/>
                </a:lnTo>
                <a:close/>
              </a:path>
              <a:path w="515620" h="375919">
                <a:moveTo>
                  <a:pt x="440461" y="295910"/>
                </a:moveTo>
                <a:lnTo>
                  <a:pt x="435711" y="295389"/>
                </a:lnTo>
                <a:lnTo>
                  <a:pt x="438327" y="295910"/>
                </a:lnTo>
                <a:lnTo>
                  <a:pt x="440461" y="295910"/>
                </a:lnTo>
                <a:close/>
              </a:path>
              <a:path w="515620" h="375919">
                <a:moveTo>
                  <a:pt x="475234" y="307314"/>
                </a:moveTo>
                <a:lnTo>
                  <a:pt x="473392" y="306514"/>
                </a:lnTo>
                <a:lnTo>
                  <a:pt x="473976" y="306971"/>
                </a:lnTo>
                <a:lnTo>
                  <a:pt x="475234" y="307314"/>
                </a:lnTo>
                <a:close/>
              </a:path>
              <a:path w="515620" h="375919">
                <a:moveTo>
                  <a:pt x="475754" y="308343"/>
                </a:moveTo>
                <a:lnTo>
                  <a:pt x="473976" y="306971"/>
                </a:lnTo>
                <a:lnTo>
                  <a:pt x="472147" y="306463"/>
                </a:lnTo>
                <a:lnTo>
                  <a:pt x="475754" y="308343"/>
                </a:lnTo>
                <a:close/>
              </a:path>
              <a:path w="515620" h="375919">
                <a:moveTo>
                  <a:pt x="479628" y="309219"/>
                </a:moveTo>
                <a:lnTo>
                  <a:pt x="478091" y="307987"/>
                </a:lnTo>
                <a:lnTo>
                  <a:pt x="477913" y="307848"/>
                </a:lnTo>
                <a:lnTo>
                  <a:pt x="477685" y="307987"/>
                </a:lnTo>
                <a:lnTo>
                  <a:pt x="475234" y="307314"/>
                </a:lnTo>
                <a:lnTo>
                  <a:pt x="479628" y="309219"/>
                </a:lnTo>
                <a:close/>
              </a:path>
              <a:path w="515620" h="375919">
                <a:moveTo>
                  <a:pt x="486740" y="318770"/>
                </a:moveTo>
                <a:lnTo>
                  <a:pt x="482206" y="316776"/>
                </a:lnTo>
                <a:lnTo>
                  <a:pt x="483082" y="317500"/>
                </a:lnTo>
                <a:lnTo>
                  <a:pt x="486740" y="318770"/>
                </a:lnTo>
                <a:close/>
              </a:path>
              <a:path w="515620" h="375919">
                <a:moveTo>
                  <a:pt x="508000" y="367030"/>
                </a:moveTo>
                <a:lnTo>
                  <a:pt x="507822" y="367030"/>
                </a:lnTo>
                <a:lnTo>
                  <a:pt x="508000" y="367030"/>
                </a:lnTo>
                <a:close/>
              </a:path>
              <a:path w="515620" h="375919">
                <a:moveTo>
                  <a:pt x="510006" y="368300"/>
                </a:moveTo>
                <a:lnTo>
                  <a:pt x="509358" y="367030"/>
                </a:lnTo>
                <a:lnTo>
                  <a:pt x="508838" y="367030"/>
                </a:lnTo>
                <a:lnTo>
                  <a:pt x="509066" y="366750"/>
                </a:lnTo>
                <a:lnTo>
                  <a:pt x="508495" y="366229"/>
                </a:lnTo>
                <a:lnTo>
                  <a:pt x="508330" y="367030"/>
                </a:lnTo>
                <a:lnTo>
                  <a:pt x="508000" y="367030"/>
                </a:lnTo>
                <a:lnTo>
                  <a:pt x="510006" y="368300"/>
                </a:lnTo>
                <a:close/>
              </a:path>
              <a:path w="515620" h="375919">
                <a:moveTo>
                  <a:pt x="511594" y="369570"/>
                </a:moveTo>
                <a:lnTo>
                  <a:pt x="510819" y="368300"/>
                </a:lnTo>
                <a:lnTo>
                  <a:pt x="510019" y="368300"/>
                </a:lnTo>
                <a:lnTo>
                  <a:pt x="509612" y="368300"/>
                </a:lnTo>
                <a:lnTo>
                  <a:pt x="511594" y="369570"/>
                </a:lnTo>
                <a:close/>
              </a:path>
              <a:path w="515620" h="375919">
                <a:moveTo>
                  <a:pt x="515416" y="374650"/>
                </a:moveTo>
                <a:lnTo>
                  <a:pt x="509066" y="370840"/>
                </a:lnTo>
                <a:lnTo>
                  <a:pt x="506882" y="368300"/>
                </a:lnTo>
                <a:lnTo>
                  <a:pt x="505561" y="367030"/>
                </a:lnTo>
                <a:lnTo>
                  <a:pt x="503313" y="365760"/>
                </a:lnTo>
                <a:lnTo>
                  <a:pt x="503605" y="365760"/>
                </a:lnTo>
                <a:lnTo>
                  <a:pt x="503974" y="364490"/>
                </a:lnTo>
                <a:lnTo>
                  <a:pt x="507885" y="366953"/>
                </a:lnTo>
                <a:lnTo>
                  <a:pt x="508317" y="366318"/>
                </a:lnTo>
                <a:lnTo>
                  <a:pt x="508228" y="366001"/>
                </a:lnTo>
                <a:lnTo>
                  <a:pt x="508419" y="366166"/>
                </a:lnTo>
                <a:lnTo>
                  <a:pt x="508584" y="365760"/>
                </a:lnTo>
                <a:lnTo>
                  <a:pt x="508546" y="365988"/>
                </a:lnTo>
                <a:lnTo>
                  <a:pt x="508698" y="365760"/>
                </a:lnTo>
                <a:lnTo>
                  <a:pt x="508622" y="366166"/>
                </a:lnTo>
                <a:lnTo>
                  <a:pt x="508596" y="366318"/>
                </a:lnTo>
                <a:lnTo>
                  <a:pt x="509066" y="366750"/>
                </a:lnTo>
                <a:lnTo>
                  <a:pt x="509358" y="367030"/>
                </a:lnTo>
                <a:lnTo>
                  <a:pt x="509981" y="367030"/>
                </a:lnTo>
                <a:lnTo>
                  <a:pt x="509231" y="366547"/>
                </a:lnTo>
                <a:lnTo>
                  <a:pt x="509117" y="366090"/>
                </a:lnTo>
                <a:lnTo>
                  <a:pt x="509422" y="366318"/>
                </a:lnTo>
                <a:lnTo>
                  <a:pt x="510311" y="367030"/>
                </a:lnTo>
                <a:lnTo>
                  <a:pt x="510146" y="365760"/>
                </a:lnTo>
                <a:lnTo>
                  <a:pt x="509955" y="365429"/>
                </a:lnTo>
                <a:lnTo>
                  <a:pt x="510108" y="364490"/>
                </a:lnTo>
                <a:lnTo>
                  <a:pt x="511149" y="364490"/>
                </a:lnTo>
                <a:lnTo>
                  <a:pt x="514045" y="367030"/>
                </a:lnTo>
                <a:lnTo>
                  <a:pt x="515302" y="365760"/>
                </a:lnTo>
                <a:lnTo>
                  <a:pt x="514223" y="364490"/>
                </a:lnTo>
                <a:lnTo>
                  <a:pt x="510959" y="360680"/>
                </a:lnTo>
                <a:lnTo>
                  <a:pt x="509143" y="359410"/>
                </a:lnTo>
                <a:lnTo>
                  <a:pt x="509016" y="358140"/>
                </a:lnTo>
                <a:lnTo>
                  <a:pt x="508889" y="356870"/>
                </a:lnTo>
                <a:lnTo>
                  <a:pt x="508622" y="354330"/>
                </a:lnTo>
                <a:lnTo>
                  <a:pt x="508609" y="363181"/>
                </a:lnTo>
                <a:lnTo>
                  <a:pt x="507796" y="361950"/>
                </a:lnTo>
                <a:lnTo>
                  <a:pt x="506971" y="360680"/>
                </a:lnTo>
                <a:lnTo>
                  <a:pt x="507644" y="360680"/>
                </a:lnTo>
                <a:lnTo>
                  <a:pt x="508381" y="361950"/>
                </a:lnTo>
                <a:lnTo>
                  <a:pt x="508609" y="363181"/>
                </a:lnTo>
                <a:lnTo>
                  <a:pt x="508609" y="354317"/>
                </a:lnTo>
                <a:lnTo>
                  <a:pt x="507111" y="351790"/>
                </a:lnTo>
                <a:lnTo>
                  <a:pt x="506361" y="350520"/>
                </a:lnTo>
                <a:lnTo>
                  <a:pt x="504850" y="347980"/>
                </a:lnTo>
                <a:lnTo>
                  <a:pt x="499833" y="341630"/>
                </a:lnTo>
                <a:lnTo>
                  <a:pt x="495592" y="337820"/>
                </a:lnTo>
                <a:lnTo>
                  <a:pt x="497052" y="339090"/>
                </a:lnTo>
                <a:lnTo>
                  <a:pt x="500684" y="341630"/>
                </a:lnTo>
                <a:lnTo>
                  <a:pt x="498030" y="339090"/>
                </a:lnTo>
                <a:lnTo>
                  <a:pt x="496963" y="337820"/>
                </a:lnTo>
                <a:lnTo>
                  <a:pt x="495896" y="336550"/>
                </a:lnTo>
                <a:lnTo>
                  <a:pt x="490753" y="334010"/>
                </a:lnTo>
                <a:lnTo>
                  <a:pt x="493382" y="334010"/>
                </a:lnTo>
                <a:lnTo>
                  <a:pt x="490296" y="331470"/>
                </a:lnTo>
                <a:lnTo>
                  <a:pt x="495134" y="334010"/>
                </a:lnTo>
                <a:lnTo>
                  <a:pt x="493509" y="331470"/>
                </a:lnTo>
                <a:lnTo>
                  <a:pt x="494398" y="331470"/>
                </a:lnTo>
                <a:lnTo>
                  <a:pt x="491604" y="330200"/>
                </a:lnTo>
                <a:lnTo>
                  <a:pt x="489851" y="329399"/>
                </a:lnTo>
                <a:lnTo>
                  <a:pt x="489762" y="328930"/>
                </a:lnTo>
                <a:lnTo>
                  <a:pt x="489305" y="326390"/>
                </a:lnTo>
                <a:lnTo>
                  <a:pt x="484568" y="322580"/>
                </a:lnTo>
                <a:lnTo>
                  <a:pt x="481863" y="320040"/>
                </a:lnTo>
                <a:lnTo>
                  <a:pt x="479158" y="317500"/>
                </a:lnTo>
                <a:lnTo>
                  <a:pt x="477024" y="314502"/>
                </a:lnTo>
                <a:lnTo>
                  <a:pt x="482206" y="316776"/>
                </a:lnTo>
                <a:lnTo>
                  <a:pt x="478421" y="313690"/>
                </a:lnTo>
                <a:lnTo>
                  <a:pt x="473481" y="309880"/>
                </a:lnTo>
                <a:lnTo>
                  <a:pt x="470623" y="308610"/>
                </a:lnTo>
                <a:lnTo>
                  <a:pt x="467766" y="307340"/>
                </a:lnTo>
                <a:lnTo>
                  <a:pt x="460781" y="303530"/>
                </a:lnTo>
                <a:lnTo>
                  <a:pt x="463486" y="304800"/>
                </a:lnTo>
                <a:lnTo>
                  <a:pt x="465556" y="304800"/>
                </a:lnTo>
                <a:lnTo>
                  <a:pt x="467842" y="306070"/>
                </a:lnTo>
                <a:lnTo>
                  <a:pt x="464934" y="303530"/>
                </a:lnTo>
                <a:lnTo>
                  <a:pt x="460336" y="300990"/>
                </a:lnTo>
                <a:lnTo>
                  <a:pt x="453847" y="299720"/>
                </a:lnTo>
                <a:lnTo>
                  <a:pt x="453580" y="300418"/>
                </a:lnTo>
                <a:lnTo>
                  <a:pt x="446532" y="298450"/>
                </a:lnTo>
                <a:lnTo>
                  <a:pt x="446697" y="298450"/>
                </a:lnTo>
                <a:lnTo>
                  <a:pt x="441464" y="297180"/>
                </a:lnTo>
                <a:lnTo>
                  <a:pt x="442988" y="297180"/>
                </a:lnTo>
                <a:lnTo>
                  <a:pt x="452450" y="299720"/>
                </a:lnTo>
                <a:lnTo>
                  <a:pt x="443153" y="297180"/>
                </a:lnTo>
                <a:lnTo>
                  <a:pt x="443763" y="297180"/>
                </a:lnTo>
                <a:lnTo>
                  <a:pt x="438429" y="296443"/>
                </a:lnTo>
                <a:lnTo>
                  <a:pt x="436219" y="295910"/>
                </a:lnTo>
                <a:lnTo>
                  <a:pt x="436600" y="296189"/>
                </a:lnTo>
                <a:lnTo>
                  <a:pt x="436308" y="296164"/>
                </a:lnTo>
                <a:lnTo>
                  <a:pt x="435889" y="296037"/>
                </a:lnTo>
                <a:lnTo>
                  <a:pt x="430301" y="294805"/>
                </a:lnTo>
                <a:lnTo>
                  <a:pt x="435711" y="295389"/>
                </a:lnTo>
                <a:lnTo>
                  <a:pt x="431965" y="294640"/>
                </a:lnTo>
                <a:lnTo>
                  <a:pt x="415429" y="291350"/>
                </a:lnTo>
                <a:lnTo>
                  <a:pt x="414007" y="290995"/>
                </a:lnTo>
                <a:lnTo>
                  <a:pt x="419760" y="292100"/>
                </a:lnTo>
                <a:lnTo>
                  <a:pt x="423240" y="292100"/>
                </a:lnTo>
                <a:lnTo>
                  <a:pt x="415671" y="290830"/>
                </a:lnTo>
                <a:lnTo>
                  <a:pt x="413359" y="290830"/>
                </a:lnTo>
                <a:lnTo>
                  <a:pt x="412076" y="290525"/>
                </a:lnTo>
                <a:lnTo>
                  <a:pt x="408838" y="289560"/>
                </a:lnTo>
                <a:lnTo>
                  <a:pt x="403301" y="287947"/>
                </a:lnTo>
                <a:lnTo>
                  <a:pt x="397586" y="285546"/>
                </a:lnTo>
                <a:lnTo>
                  <a:pt x="390067" y="276123"/>
                </a:lnTo>
                <a:lnTo>
                  <a:pt x="390410" y="275590"/>
                </a:lnTo>
                <a:lnTo>
                  <a:pt x="393801" y="279400"/>
                </a:lnTo>
                <a:lnTo>
                  <a:pt x="394741" y="274320"/>
                </a:lnTo>
                <a:lnTo>
                  <a:pt x="398068" y="276860"/>
                </a:lnTo>
                <a:lnTo>
                  <a:pt x="394563" y="273050"/>
                </a:lnTo>
                <a:lnTo>
                  <a:pt x="390804" y="266700"/>
                </a:lnTo>
                <a:lnTo>
                  <a:pt x="386842" y="262890"/>
                </a:lnTo>
                <a:lnTo>
                  <a:pt x="384924" y="266700"/>
                </a:lnTo>
                <a:lnTo>
                  <a:pt x="381749" y="262890"/>
                </a:lnTo>
                <a:lnTo>
                  <a:pt x="378574" y="259080"/>
                </a:lnTo>
                <a:lnTo>
                  <a:pt x="375170" y="262331"/>
                </a:lnTo>
                <a:lnTo>
                  <a:pt x="370344" y="260057"/>
                </a:lnTo>
                <a:lnTo>
                  <a:pt x="375069" y="259080"/>
                </a:lnTo>
                <a:lnTo>
                  <a:pt x="373710" y="256540"/>
                </a:lnTo>
                <a:lnTo>
                  <a:pt x="366369" y="255270"/>
                </a:lnTo>
                <a:lnTo>
                  <a:pt x="364617" y="254000"/>
                </a:lnTo>
                <a:lnTo>
                  <a:pt x="361086" y="251460"/>
                </a:lnTo>
                <a:lnTo>
                  <a:pt x="354888" y="251460"/>
                </a:lnTo>
                <a:lnTo>
                  <a:pt x="354939" y="250190"/>
                </a:lnTo>
                <a:lnTo>
                  <a:pt x="349935" y="250190"/>
                </a:lnTo>
                <a:lnTo>
                  <a:pt x="341782" y="247650"/>
                </a:lnTo>
                <a:lnTo>
                  <a:pt x="337248" y="250748"/>
                </a:lnTo>
                <a:lnTo>
                  <a:pt x="336435" y="250609"/>
                </a:lnTo>
                <a:lnTo>
                  <a:pt x="336550" y="250190"/>
                </a:lnTo>
                <a:lnTo>
                  <a:pt x="336181" y="248920"/>
                </a:lnTo>
                <a:lnTo>
                  <a:pt x="337578" y="248920"/>
                </a:lnTo>
                <a:lnTo>
                  <a:pt x="332244" y="246380"/>
                </a:lnTo>
                <a:lnTo>
                  <a:pt x="334098" y="250202"/>
                </a:lnTo>
                <a:lnTo>
                  <a:pt x="331825" y="249796"/>
                </a:lnTo>
                <a:lnTo>
                  <a:pt x="331076" y="249758"/>
                </a:lnTo>
                <a:lnTo>
                  <a:pt x="331622" y="248920"/>
                </a:lnTo>
                <a:lnTo>
                  <a:pt x="329260" y="249656"/>
                </a:lnTo>
                <a:lnTo>
                  <a:pt x="326936" y="249529"/>
                </a:lnTo>
                <a:lnTo>
                  <a:pt x="326402" y="248920"/>
                </a:lnTo>
                <a:lnTo>
                  <a:pt x="324116" y="246380"/>
                </a:lnTo>
                <a:lnTo>
                  <a:pt x="319405" y="248920"/>
                </a:lnTo>
                <a:lnTo>
                  <a:pt x="320319" y="247650"/>
                </a:lnTo>
                <a:lnTo>
                  <a:pt x="312521" y="247650"/>
                </a:lnTo>
                <a:lnTo>
                  <a:pt x="310946" y="248627"/>
                </a:lnTo>
                <a:lnTo>
                  <a:pt x="308470" y="248488"/>
                </a:lnTo>
                <a:lnTo>
                  <a:pt x="309067" y="247650"/>
                </a:lnTo>
                <a:lnTo>
                  <a:pt x="310705" y="246380"/>
                </a:lnTo>
                <a:lnTo>
                  <a:pt x="307822" y="246380"/>
                </a:lnTo>
                <a:lnTo>
                  <a:pt x="305714" y="248335"/>
                </a:lnTo>
                <a:lnTo>
                  <a:pt x="305346" y="248310"/>
                </a:lnTo>
                <a:lnTo>
                  <a:pt x="301726" y="245681"/>
                </a:lnTo>
                <a:lnTo>
                  <a:pt x="301599" y="245110"/>
                </a:lnTo>
                <a:lnTo>
                  <a:pt x="301371" y="244106"/>
                </a:lnTo>
                <a:lnTo>
                  <a:pt x="300342" y="244665"/>
                </a:lnTo>
                <a:lnTo>
                  <a:pt x="293090" y="239369"/>
                </a:lnTo>
                <a:lnTo>
                  <a:pt x="293319" y="238760"/>
                </a:lnTo>
                <a:lnTo>
                  <a:pt x="292430" y="237490"/>
                </a:lnTo>
                <a:lnTo>
                  <a:pt x="291528" y="234950"/>
                </a:lnTo>
                <a:lnTo>
                  <a:pt x="288086" y="232410"/>
                </a:lnTo>
                <a:lnTo>
                  <a:pt x="284314" y="229857"/>
                </a:lnTo>
                <a:lnTo>
                  <a:pt x="282803" y="228600"/>
                </a:lnTo>
                <a:lnTo>
                  <a:pt x="281190" y="227241"/>
                </a:lnTo>
                <a:lnTo>
                  <a:pt x="271792" y="219710"/>
                </a:lnTo>
                <a:lnTo>
                  <a:pt x="260858" y="213360"/>
                </a:lnTo>
                <a:lnTo>
                  <a:pt x="251853" y="210464"/>
                </a:lnTo>
                <a:lnTo>
                  <a:pt x="251853" y="294640"/>
                </a:lnTo>
                <a:lnTo>
                  <a:pt x="251282" y="289458"/>
                </a:lnTo>
                <a:lnTo>
                  <a:pt x="251015" y="287020"/>
                </a:lnTo>
                <a:lnTo>
                  <a:pt x="250596" y="283210"/>
                </a:lnTo>
                <a:lnTo>
                  <a:pt x="250456" y="281940"/>
                </a:lnTo>
                <a:lnTo>
                  <a:pt x="250329" y="280771"/>
                </a:lnTo>
                <a:lnTo>
                  <a:pt x="250431" y="281940"/>
                </a:lnTo>
                <a:lnTo>
                  <a:pt x="250317" y="280733"/>
                </a:lnTo>
                <a:lnTo>
                  <a:pt x="251015" y="285750"/>
                </a:lnTo>
                <a:lnTo>
                  <a:pt x="251294" y="288290"/>
                </a:lnTo>
                <a:lnTo>
                  <a:pt x="251294" y="289560"/>
                </a:lnTo>
                <a:lnTo>
                  <a:pt x="251853" y="294640"/>
                </a:lnTo>
                <a:lnTo>
                  <a:pt x="251853" y="210464"/>
                </a:lnTo>
                <a:lnTo>
                  <a:pt x="249034" y="209550"/>
                </a:lnTo>
                <a:lnTo>
                  <a:pt x="244754" y="209550"/>
                </a:lnTo>
                <a:lnTo>
                  <a:pt x="242989" y="208953"/>
                </a:lnTo>
                <a:lnTo>
                  <a:pt x="236194" y="208457"/>
                </a:lnTo>
                <a:lnTo>
                  <a:pt x="234492" y="205740"/>
                </a:lnTo>
                <a:lnTo>
                  <a:pt x="233959" y="204889"/>
                </a:lnTo>
                <a:lnTo>
                  <a:pt x="230225" y="205740"/>
                </a:lnTo>
                <a:lnTo>
                  <a:pt x="230073" y="204470"/>
                </a:lnTo>
                <a:lnTo>
                  <a:pt x="229222" y="205740"/>
                </a:lnTo>
                <a:lnTo>
                  <a:pt x="226771" y="205740"/>
                </a:lnTo>
                <a:lnTo>
                  <a:pt x="226529" y="204470"/>
                </a:lnTo>
                <a:lnTo>
                  <a:pt x="226275" y="203200"/>
                </a:lnTo>
                <a:lnTo>
                  <a:pt x="224637" y="203200"/>
                </a:lnTo>
                <a:lnTo>
                  <a:pt x="224358" y="204470"/>
                </a:lnTo>
                <a:lnTo>
                  <a:pt x="220980" y="204470"/>
                </a:lnTo>
                <a:lnTo>
                  <a:pt x="221170" y="200660"/>
                </a:lnTo>
                <a:lnTo>
                  <a:pt x="221297" y="198120"/>
                </a:lnTo>
                <a:lnTo>
                  <a:pt x="217716" y="200660"/>
                </a:lnTo>
                <a:lnTo>
                  <a:pt x="217081" y="196850"/>
                </a:lnTo>
                <a:lnTo>
                  <a:pt x="212331" y="199390"/>
                </a:lnTo>
                <a:lnTo>
                  <a:pt x="212877" y="196850"/>
                </a:lnTo>
                <a:lnTo>
                  <a:pt x="213156" y="195580"/>
                </a:lnTo>
                <a:lnTo>
                  <a:pt x="213690" y="193040"/>
                </a:lnTo>
                <a:lnTo>
                  <a:pt x="208699" y="195580"/>
                </a:lnTo>
                <a:lnTo>
                  <a:pt x="209461" y="194310"/>
                </a:lnTo>
                <a:lnTo>
                  <a:pt x="208356" y="193040"/>
                </a:lnTo>
                <a:lnTo>
                  <a:pt x="206146" y="190500"/>
                </a:lnTo>
                <a:lnTo>
                  <a:pt x="198716" y="192887"/>
                </a:lnTo>
                <a:lnTo>
                  <a:pt x="198221" y="192595"/>
                </a:lnTo>
                <a:lnTo>
                  <a:pt x="198323" y="189230"/>
                </a:lnTo>
                <a:lnTo>
                  <a:pt x="194348" y="187960"/>
                </a:lnTo>
                <a:lnTo>
                  <a:pt x="189738" y="186690"/>
                </a:lnTo>
                <a:lnTo>
                  <a:pt x="189077" y="187388"/>
                </a:lnTo>
                <a:lnTo>
                  <a:pt x="187947" y="186740"/>
                </a:lnTo>
                <a:lnTo>
                  <a:pt x="188747" y="185420"/>
                </a:lnTo>
                <a:lnTo>
                  <a:pt x="189852" y="185420"/>
                </a:lnTo>
                <a:lnTo>
                  <a:pt x="182676" y="181610"/>
                </a:lnTo>
                <a:lnTo>
                  <a:pt x="175247" y="177800"/>
                </a:lnTo>
                <a:lnTo>
                  <a:pt x="168122" y="175260"/>
                </a:lnTo>
                <a:lnTo>
                  <a:pt x="162674" y="170853"/>
                </a:lnTo>
                <a:lnTo>
                  <a:pt x="138391" y="149009"/>
                </a:lnTo>
                <a:lnTo>
                  <a:pt x="137020" y="147320"/>
                </a:lnTo>
                <a:lnTo>
                  <a:pt x="136359" y="147193"/>
                </a:lnTo>
                <a:lnTo>
                  <a:pt x="110261" y="123710"/>
                </a:lnTo>
                <a:lnTo>
                  <a:pt x="105181" y="114300"/>
                </a:lnTo>
                <a:lnTo>
                  <a:pt x="96647" y="99060"/>
                </a:lnTo>
                <a:lnTo>
                  <a:pt x="87147" y="86360"/>
                </a:lnTo>
                <a:lnTo>
                  <a:pt x="76682" y="77470"/>
                </a:lnTo>
                <a:lnTo>
                  <a:pt x="73266" y="73660"/>
                </a:lnTo>
                <a:lnTo>
                  <a:pt x="79209" y="73660"/>
                </a:lnTo>
                <a:lnTo>
                  <a:pt x="77851" y="72390"/>
                </a:lnTo>
                <a:lnTo>
                  <a:pt x="73266" y="67310"/>
                </a:lnTo>
                <a:lnTo>
                  <a:pt x="69634" y="60960"/>
                </a:lnTo>
                <a:lnTo>
                  <a:pt x="66751" y="54610"/>
                </a:lnTo>
                <a:lnTo>
                  <a:pt x="64414" y="48260"/>
                </a:lnTo>
                <a:lnTo>
                  <a:pt x="60401" y="35560"/>
                </a:lnTo>
                <a:lnTo>
                  <a:pt x="58140" y="29210"/>
                </a:lnTo>
                <a:lnTo>
                  <a:pt x="57010" y="26670"/>
                </a:lnTo>
                <a:lnTo>
                  <a:pt x="56438" y="25400"/>
                </a:lnTo>
                <a:lnTo>
                  <a:pt x="55981" y="24384"/>
                </a:lnTo>
                <a:lnTo>
                  <a:pt x="59474" y="17208"/>
                </a:lnTo>
                <a:lnTo>
                  <a:pt x="59905" y="17500"/>
                </a:lnTo>
                <a:lnTo>
                  <a:pt x="59639" y="16878"/>
                </a:lnTo>
                <a:lnTo>
                  <a:pt x="64033" y="7848"/>
                </a:lnTo>
                <a:lnTo>
                  <a:pt x="55549" y="13804"/>
                </a:lnTo>
                <a:lnTo>
                  <a:pt x="55410" y="13665"/>
                </a:lnTo>
                <a:lnTo>
                  <a:pt x="55372" y="13931"/>
                </a:lnTo>
                <a:lnTo>
                  <a:pt x="54152" y="14782"/>
                </a:lnTo>
                <a:lnTo>
                  <a:pt x="54038" y="13970"/>
                </a:lnTo>
                <a:lnTo>
                  <a:pt x="53492" y="10160"/>
                </a:lnTo>
                <a:lnTo>
                  <a:pt x="51917" y="5969"/>
                </a:lnTo>
                <a:lnTo>
                  <a:pt x="51917" y="13970"/>
                </a:lnTo>
                <a:lnTo>
                  <a:pt x="51803" y="16433"/>
                </a:lnTo>
                <a:lnTo>
                  <a:pt x="51562" y="16598"/>
                </a:lnTo>
                <a:lnTo>
                  <a:pt x="51142" y="16751"/>
                </a:lnTo>
                <a:lnTo>
                  <a:pt x="51562" y="15240"/>
                </a:lnTo>
                <a:lnTo>
                  <a:pt x="51917" y="13970"/>
                </a:lnTo>
                <a:lnTo>
                  <a:pt x="51917" y="5969"/>
                </a:lnTo>
                <a:lnTo>
                  <a:pt x="49682" y="0"/>
                </a:lnTo>
                <a:lnTo>
                  <a:pt x="49276" y="0"/>
                </a:lnTo>
                <a:lnTo>
                  <a:pt x="46189" y="7620"/>
                </a:lnTo>
                <a:lnTo>
                  <a:pt x="44513" y="15240"/>
                </a:lnTo>
                <a:lnTo>
                  <a:pt x="44373" y="17119"/>
                </a:lnTo>
                <a:lnTo>
                  <a:pt x="44234" y="16929"/>
                </a:lnTo>
                <a:lnTo>
                  <a:pt x="44234" y="19151"/>
                </a:lnTo>
                <a:lnTo>
                  <a:pt x="44043" y="21920"/>
                </a:lnTo>
                <a:lnTo>
                  <a:pt x="43611" y="21590"/>
                </a:lnTo>
                <a:lnTo>
                  <a:pt x="43268" y="24130"/>
                </a:lnTo>
                <a:lnTo>
                  <a:pt x="43675" y="24130"/>
                </a:lnTo>
                <a:lnTo>
                  <a:pt x="42151" y="25400"/>
                </a:lnTo>
                <a:lnTo>
                  <a:pt x="40589" y="24130"/>
                </a:lnTo>
                <a:lnTo>
                  <a:pt x="43789" y="19050"/>
                </a:lnTo>
                <a:lnTo>
                  <a:pt x="44234" y="19151"/>
                </a:lnTo>
                <a:lnTo>
                  <a:pt x="44234" y="16929"/>
                </a:lnTo>
                <a:lnTo>
                  <a:pt x="43942" y="16510"/>
                </a:lnTo>
                <a:lnTo>
                  <a:pt x="40386" y="21590"/>
                </a:lnTo>
                <a:lnTo>
                  <a:pt x="35585" y="22860"/>
                </a:lnTo>
                <a:lnTo>
                  <a:pt x="33807" y="30480"/>
                </a:lnTo>
                <a:lnTo>
                  <a:pt x="37401" y="29210"/>
                </a:lnTo>
                <a:lnTo>
                  <a:pt x="35420" y="33020"/>
                </a:lnTo>
                <a:lnTo>
                  <a:pt x="36195" y="35852"/>
                </a:lnTo>
                <a:lnTo>
                  <a:pt x="34277" y="38849"/>
                </a:lnTo>
                <a:lnTo>
                  <a:pt x="32499" y="39370"/>
                </a:lnTo>
                <a:lnTo>
                  <a:pt x="32410" y="36830"/>
                </a:lnTo>
                <a:lnTo>
                  <a:pt x="31026" y="36830"/>
                </a:lnTo>
                <a:lnTo>
                  <a:pt x="31026" y="43954"/>
                </a:lnTo>
                <a:lnTo>
                  <a:pt x="30403" y="44919"/>
                </a:lnTo>
                <a:lnTo>
                  <a:pt x="29883" y="44450"/>
                </a:lnTo>
                <a:lnTo>
                  <a:pt x="31026" y="43954"/>
                </a:lnTo>
                <a:lnTo>
                  <a:pt x="31026" y="36830"/>
                </a:lnTo>
                <a:lnTo>
                  <a:pt x="29298" y="36830"/>
                </a:lnTo>
                <a:lnTo>
                  <a:pt x="29324" y="38100"/>
                </a:lnTo>
                <a:lnTo>
                  <a:pt x="29819" y="39370"/>
                </a:lnTo>
                <a:lnTo>
                  <a:pt x="29121" y="39370"/>
                </a:lnTo>
                <a:lnTo>
                  <a:pt x="30264" y="40640"/>
                </a:lnTo>
                <a:lnTo>
                  <a:pt x="29464" y="41224"/>
                </a:lnTo>
                <a:lnTo>
                  <a:pt x="29464" y="47421"/>
                </a:lnTo>
                <a:lnTo>
                  <a:pt x="29057" y="49034"/>
                </a:lnTo>
                <a:lnTo>
                  <a:pt x="28536" y="48260"/>
                </a:lnTo>
                <a:lnTo>
                  <a:pt x="29464" y="47421"/>
                </a:lnTo>
                <a:lnTo>
                  <a:pt x="29464" y="41224"/>
                </a:lnTo>
                <a:lnTo>
                  <a:pt x="25742" y="43916"/>
                </a:lnTo>
                <a:lnTo>
                  <a:pt x="25742" y="46990"/>
                </a:lnTo>
                <a:lnTo>
                  <a:pt x="24523" y="50800"/>
                </a:lnTo>
                <a:lnTo>
                  <a:pt x="22745" y="53340"/>
                </a:lnTo>
                <a:lnTo>
                  <a:pt x="21069" y="52070"/>
                </a:lnTo>
                <a:lnTo>
                  <a:pt x="20129" y="51346"/>
                </a:lnTo>
                <a:lnTo>
                  <a:pt x="24117" y="48260"/>
                </a:lnTo>
                <a:lnTo>
                  <a:pt x="25742" y="46990"/>
                </a:lnTo>
                <a:lnTo>
                  <a:pt x="25742" y="43916"/>
                </a:lnTo>
                <a:lnTo>
                  <a:pt x="23253" y="45720"/>
                </a:lnTo>
                <a:lnTo>
                  <a:pt x="23634" y="48260"/>
                </a:lnTo>
                <a:lnTo>
                  <a:pt x="23050" y="46990"/>
                </a:lnTo>
                <a:lnTo>
                  <a:pt x="19888" y="51168"/>
                </a:lnTo>
                <a:lnTo>
                  <a:pt x="19392" y="50800"/>
                </a:lnTo>
                <a:lnTo>
                  <a:pt x="16598" y="52070"/>
                </a:lnTo>
                <a:lnTo>
                  <a:pt x="14757" y="58420"/>
                </a:lnTo>
                <a:lnTo>
                  <a:pt x="15938" y="68580"/>
                </a:lnTo>
                <a:lnTo>
                  <a:pt x="11633" y="74930"/>
                </a:lnTo>
                <a:lnTo>
                  <a:pt x="11722" y="80010"/>
                </a:lnTo>
                <a:lnTo>
                  <a:pt x="13017" y="85090"/>
                </a:lnTo>
                <a:lnTo>
                  <a:pt x="15125" y="90170"/>
                </a:lnTo>
                <a:lnTo>
                  <a:pt x="15151" y="95250"/>
                </a:lnTo>
                <a:lnTo>
                  <a:pt x="10287" y="90170"/>
                </a:lnTo>
                <a:lnTo>
                  <a:pt x="12496" y="93980"/>
                </a:lnTo>
                <a:lnTo>
                  <a:pt x="9842" y="93980"/>
                </a:lnTo>
                <a:lnTo>
                  <a:pt x="7289" y="105410"/>
                </a:lnTo>
                <a:lnTo>
                  <a:pt x="11785" y="100330"/>
                </a:lnTo>
                <a:lnTo>
                  <a:pt x="11430" y="106680"/>
                </a:lnTo>
                <a:lnTo>
                  <a:pt x="12280" y="114300"/>
                </a:lnTo>
                <a:lnTo>
                  <a:pt x="15024" y="120650"/>
                </a:lnTo>
                <a:lnTo>
                  <a:pt x="14135" y="119380"/>
                </a:lnTo>
                <a:lnTo>
                  <a:pt x="11150" y="119380"/>
                </a:lnTo>
                <a:lnTo>
                  <a:pt x="10210" y="121920"/>
                </a:lnTo>
                <a:lnTo>
                  <a:pt x="13868" y="124460"/>
                </a:lnTo>
                <a:lnTo>
                  <a:pt x="17043" y="129540"/>
                </a:lnTo>
                <a:lnTo>
                  <a:pt x="18516" y="134620"/>
                </a:lnTo>
                <a:lnTo>
                  <a:pt x="21297" y="133350"/>
                </a:lnTo>
                <a:lnTo>
                  <a:pt x="20561" y="132080"/>
                </a:lnTo>
                <a:lnTo>
                  <a:pt x="24333" y="132080"/>
                </a:lnTo>
                <a:lnTo>
                  <a:pt x="26060" y="133350"/>
                </a:lnTo>
                <a:lnTo>
                  <a:pt x="26377" y="134620"/>
                </a:lnTo>
                <a:lnTo>
                  <a:pt x="23799" y="135890"/>
                </a:lnTo>
                <a:lnTo>
                  <a:pt x="19253" y="138430"/>
                </a:lnTo>
                <a:lnTo>
                  <a:pt x="21386" y="142240"/>
                </a:lnTo>
                <a:lnTo>
                  <a:pt x="21005" y="142328"/>
                </a:lnTo>
                <a:lnTo>
                  <a:pt x="22974" y="143510"/>
                </a:lnTo>
                <a:lnTo>
                  <a:pt x="17005" y="148590"/>
                </a:lnTo>
                <a:lnTo>
                  <a:pt x="17576" y="149860"/>
                </a:lnTo>
                <a:lnTo>
                  <a:pt x="16916" y="149860"/>
                </a:lnTo>
                <a:lnTo>
                  <a:pt x="16700" y="149860"/>
                </a:lnTo>
                <a:lnTo>
                  <a:pt x="16040" y="148590"/>
                </a:lnTo>
                <a:lnTo>
                  <a:pt x="15189" y="147320"/>
                </a:lnTo>
                <a:lnTo>
                  <a:pt x="15468" y="149860"/>
                </a:lnTo>
                <a:lnTo>
                  <a:pt x="13182" y="149860"/>
                </a:lnTo>
                <a:lnTo>
                  <a:pt x="11137" y="154940"/>
                </a:lnTo>
                <a:lnTo>
                  <a:pt x="14058" y="161290"/>
                </a:lnTo>
                <a:lnTo>
                  <a:pt x="16052" y="154940"/>
                </a:lnTo>
                <a:lnTo>
                  <a:pt x="16713" y="156705"/>
                </a:lnTo>
                <a:lnTo>
                  <a:pt x="16764" y="154940"/>
                </a:lnTo>
                <a:lnTo>
                  <a:pt x="16840" y="152400"/>
                </a:lnTo>
                <a:lnTo>
                  <a:pt x="18948" y="152400"/>
                </a:lnTo>
                <a:lnTo>
                  <a:pt x="20916" y="156210"/>
                </a:lnTo>
                <a:lnTo>
                  <a:pt x="17602" y="159131"/>
                </a:lnTo>
                <a:lnTo>
                  <a:pt x="18389" y="161290"/>
                </a:lnTo>
                <a:lnTo>
                  <a:pt x="16192" y="161290"/>
                </a:lnTo>
                <a:lnTo>
                  <a:pt x="19646" y="165100"/>
                </a:lnTo>
                <a:lnTo>
                  <a:pt x="21450" y="163830"/>
                </a:lnTo>
                <a:lnTo>
                  <a:pt x="23583" y="161290"/>
                </a:lnTo>
                <a:lnTo>
                  <a:pt x="21285" y="158750"/>
                </a:lnTo>
                <a:lnTo>
                  <a:pt x="27216" y="157480"/>
                </a:lnTo>
                <a:lnTo>
                  <a:pt x="23647" y="161290"/>
                </a:lnTo>
                <a:lnTo>
                  <a:pt x="26327" y="163715"/>
                </a:lnTo>
                <a:lnTo>
                  <a:pt x="28689" y="161290"/>
                </a:lnTo>
                <a:lnTo>
                  <a:pt x="30721" y="160020"/>
                </a:lnTo>
                <a:lnTo>
                  <a:pt x="34963" y="165100"/>
                </a:lnTo>
                <a:lnTo>
                  <a:pt x="37655" y="168910"/>
                </a:lnTo>
                <a:lnTo>
                  <a:pt x="33680" y="168910"/>
                </a:lnTo>
                <a:lnTo>
                  <a:pt x="33197" y="171450"/>
                </a:lnTo>
                <a:lnTo>
                  <a:pt x="32219" y="171450"/>
                </a:lnTo>
                <a:lnTo>
                  <a:pt x="29743" y="167640"/>
                </a:lnTo>
                <a:lnTo>
                  <a:pt x="31407" y="167640"/>
                </a:lnTo>
                <a:lnTo>
                  <a:pt x="25374" y="165100"/>
                </a:lnTo>
                <a:lnTo>
                  <a:pt x="27749" y="173990"/>
                </a:lnTo>
                <a:lnTo>
                  <a:pt x="28003" y="173990"/>
                </a:lnTo>
                <a:lnTo>
                  <a:pt x="28968" y="172720"/>
                </a:lnTo>
                <a:lnTo>
                  <a:pt x="29781" y="173990"/>
                </a:lnTo>
                <a:lnTo>
                  <a:pt x="32727" y="173990"/>
                </a:lnTo>
                <a:lnTo>
                  <a:pt x="33045" y="172720"/>
                </a:lnTo>
                <a:lnTo>
                  <a:pt x="37642" y="173990"/>
                </a:lnTo>
                <a:lnTo>
                  <a:pt x="37198" y="176530"/>
                </a:lnTo>
                <a:lnTo>
                  <a:pt x="35801" y="181610"/>
                </a:lnTo>
                <a:lnTo>
                  <a:pt x="37490" y="185420"/>
                </a:lnTo>
                <a:lnTo>
                  <a:pt x="40449" y="180340"/>
                </a:lnTo>
                <a:lnTo>
                  <a:pt x="49644" y="186690"/>
                </a:lnTo>
                <a:lnTo>
                  <a:pt x="50203" y="180340"/>
                </a:lnTo>
                <a:lnTo>
                  <a:pt x="50304" y="179070"/>
                </a:lnTo>
                <a:lnTo>
                  <a:pt x="54457" y="180340"/>
                </a:lnTo>
                <a:lnTo>
                  <a:pt x="55308" y="181610"/>
                </a:lnTo>
                <a:lnTo>
                  <a:pt x="51396" y="182880"/>
                </a:lnTo>
                <a:lnTo>
                  <a:pt x="55549" y="186690"/>
                </a:lnTo>
                <a:lnTo>
                  <a:pt x="50711" y="186690"/>
                </a:lnTo>
                <a:lnTo>
                  <a:pt x="52552" y="187960"/>
                </a:lnTo>
                <a:lnTo>
                  <a:pt x="46685" y="187960"/>
                </a:lnTo>
                <a:lnTo>
                  <a:pt x="46977" y="191770"/>
                </a:lnTo>
                <a:lnTo>
                  <a:pt x="48895" y="198120"/>
                </a:lnTo>
                <a:lnTo>
                  <a:pt x="48958" y="199390"/>
                </a:lnTo>
                <a:lnTo>
                  <a:pt x="52946" y="201930"/>
                </a:lnTo>
                <a:lnTo>
                  <a:pt x="50406" y="196850"/>
                </a:lnTo>
                <a:lnTo>
                  <a:pt x="54356" y="199390"/>
                </a:lnTo>
                <a:lnTo>
                  <a:pt x="57861" y="199390"/>
                </a:lnTo>
                <a:lnTo>
                  <a:pt x="60286" y="200660"/>
                </a:lnTo>
                <a:lnTo>
                  <a:pt x="63322" y="203200"/>
                </a:lnTo>
                <a:lnTo>
                  <a:pt x="63601" y="207010"/>
                </a:lnTo>
                <a:lnTo>
                  <a:pt x="62636" y="208280"/>
                </a:lnTo>
                <a:lnTo>
                  <a:pt x="61658" y="208280"/>
                </a:lnTo>
                <a:lnTo>
                  <a:pt x="57835" y="209550"/>
                </a:lnTo>
                <a:lnTo>
                  <a:pt x="60883" y="210820"/>
                </a:lnTo>
                <a:lnTo>
                  <a:pt x="62788" y="209550"/>
                </a:lnTo>
                <a:lnTo>
                  <a:pt x="66141" y="208280"/>
                </a:lnTo>
                <a:lnTo>
                  <a:pt x="68478" y="207010"/>
                </a:lnTo>
                <a:lnTo>
                  <a:pt x="70929" y="208280"/>
                </a:lnTo>
                <a:lnTo>
                  <a:pt x="70764" y="210820"/>
                </a:lnTo>
                <a:lnTo>
                  <a:pt x="67284" y="210820"/>
                </a:lnTo>
                <a:lnTo>
                  <a:pt x="71932" y="213360"/>
                </a:lnTo>
                <a:lnTo>
                  <a:pt x="64846" y="215900"/>
                </a:lnTo>
                <a:lnTo>
                  <a:pt x="70040" y="217170"/>
                </a:lnTo>
                <a:lnTo>
                  <a:pt x="72821" y="215900"/>
                </a:lnTo>
                <a:lnTo>
                  <a:pt x="73406" y="217170"/>
                </a:lnTo>
                <a:lnTo>
                  <a:pt x="75780" y="219710"/>
                </a:lnTo>
                <a:lnTo>
                  <a:pt x="77266" y="219710"/>
                </a:lnTo>
                <a:lnTo>
                  <a:pt x="76530" y="220980"/>
                </a:lnTo>
                <a:lnTo>
                  <a:pt x="79946" y="220980"/>
                </a:lnTo>
                <a:lnTo>
                  <a:pt x="81661" y="221526"/>
                </a:lnTo>
                <a:lnTo>
                  <a:pt x="79603" y="218440"/>
                </a:lnTo>
                <a:lnTo>
                  <a:pt x="79451" y="217170"/>
                </a:lnTo>
                <a:lnTo>
                  <a:pt x="79286" y="215900"/>
                </a:lnTo>
                <a:lnTo>
                  <a:pt x="79121" y="214630"/>
                </a:lnTo>
                <a:lnTo>
                  <a:pt x="85267" y="218440"/>
                </a:lnTo>
                <a:lnTo>
                  <a:pt x="86677" y="218440"/>
                </a:lnTo>
                <a:lnTo>
                  <a:pt x="86055" y="219710"/>
                </a:lnTo>
                <a:lnTo>
                  <a:pt x="85953" y="220980"/>
                </a:lnTo>
                <a:lnTo>
                  <a:pt x="86080" y="222250"/>
                </a:lnTo>
                <a:lnTo>
                  <a:pt x="85864" y="220103"/>
                </a:lnTo>
                <a:lnTo>
                  <a:pt x="85813" y="219710"/>
                </a:lnTo>
                <a:lnTo>
                  <a:pt x="83921" y="222250"/>
                </a:lnTo>
                <a:lnTo>
                  <a:pt x="84785" y="222250"/>
                </a:lnTo>
                <a:lnTo>
                  <a:pt x="84162" y="223520"/>
                </a:lnTo>
                <a:lnTo>
                  <a:pt x="85839" y="223278"/>
                </a:lnTo>
                <a:lnTo>
                  <a:pt x="86334" y="224790"/>
                </a:lnTo>
                <a:lnTo>
                  <a:pt x="86182" y="223227"/>
                </a:lnTo>
                <a:lnTo>
                  <a:pt x="93154" y="222250"/>
                </a:lnTo>
                <a:lnTo>
                  <a:pt x="96024" y="223520"/>
                </a:lnTo>
                <a:lnTo>
                  <a:pt x="97243" y="226060"/>
                </a:lnTo>
                <a:lnTo>
                  <a:pt x="98653" y="227330"/>
                </a:lnTo>
                <a:lnTo>
                  <a:pt x="99466" y="228600"/>
                </a:lnTo>
                <a:lnTo>
                  <a:pt x="101473" y="226060"/>
                </a:lnTo>
                <a:lnTo>
                  <a:pt x="101231" y="232410"/>
                </a:lnTo>
                <a:lnTo>
                  <a:pt x="107810" y="226060"/>
                </a:lnTo>
                <a:lnTo>
                  <a:pt x="110604" y="227330"/>
                </a:lnTo>
                <a:lnTo>
                  <a:pt x="109626" y="228600"/>
                </a:lnTo>
                <a:lnTo>
                  <a:pt x="116560" y="228600"/>
                </a:lnTo>
                <a:lnTo>
                  <a:pt x="116141" y="226060"/>
                </a:lnTo>
                <a:lnTo>
                  <a:pt x="115925" y="224790"/>
                </a:lnTo>
                <a:lnTo>
                  <a:pt x="121297" y="227330"/>
                </a:lnTo>
                <a:lnTo>
                  <a:pt x="113995" y="231140"/>
                </a:lnTo>
                <a:lnTo>
                  <a:pt x="115265" y="233680"/>
                </a:lnTo>
                <a:lnTo>
                  <a:pt x="118503" y="231140"/>
                </a:lnTo>
                <a:lnTo>
                  <a:pt x="121488" y="237490"/>
                </a:lnTo>
                <a:lnTo>
                  <a:pt x="123621" y="232410"/>
                </a:lnTo>
                <a:lnTo>
                  <a:pt x="119761" y="231140"/>
                </a:lnTo>
                <a:lnTo>
                  <a:pt x="124460" y="229870"/>
                </a:lnTo>
                <a:lnTo>
                  <a:pt x="125349" y="227330"/>
                </a:lnTo>
                <a:lnTo>
                  <a:pt x="130124" y="228600"/>
                </a:lnTo>
                <a:lnTo>
                  <a:pt x="124460" y="229870"/>
                </a:lnTo>
                <a:lnTo>
                  <a:pt x="127749" y="231140"/>
                </a:lnTo>
                <a:lnTo>
                  <a:pt x="129806" y="231140"/>
                </a:lnTo>
                <a:lnTo>
                  <a:pt x="132461" y="227330"/>
                </a:lnTo>
                <a:lnTo>
                  <a:pt x="132257" y="227241"/>
                </a:lnTo>
                <a:lnTo>
                  <a:pt x="133261" y="226060"/>
                </a:lnTo>
                <a:lnTo>
                  <a:pt x="134340" y="224790"/>
                </a:lnTo>
                <a:lnTo>
                  <a:pt x="135420" y="223520"/>
                </a:lnTo>
                <a:lnTo>
                  <a:pt x="138163" y="226060"/>
                </a:lnTo>
                <a:lnTo>
                  <a:pt x="138696" y="227330"/>
                </a:lnTo>
                <a:lnTo>
                  <a:pt x="139509" y="227330"/>
                </a:lnTo>
                <a:lnTo>
                  <a:pt x="138137" y="223520"/>
                </a:lnTo>
                <a:lnTo>
                  <a:pt x="137680" y="222250"/>
                </a:lnTo>
                <a:lnTo>
                  <a:pt x="143408" y="220980"/>
                </a:lnTo>
                <a:lnTo>
                  <a:pt x="141084" y="219710"/>
                </a:lnTo>
                <a:lnTo>
                  <a:pt x="143713" y="214630"/>
                </a:lnTo>
                <a:lnTo>
                  <a:pt x="146672" y="213360"/>
                </a:lnTo>
                <a:lnTo>
                  <a:pt x="152958" y="214630"/>
                </a:lnTo>
                <a:lnTo>
                  <a:pt x="143738" y="214630"/>
                </a:lnTo>
                <a:lnTo>
                  <a:pt x="145872" y="218440"/>
                </a:lnTo>
                <a:lnTo>
                  <a:pt x="148386" y="218440"/>
                </a:lnTo>
                <a:lnTo>
                  <a:pt x="151142" y="223520"/>
                </a:lnTo>
                <a:lnTo>
                  <a:pt x="140601" y="226060"/>
                </a:lnTo>
                <a:lnTo>
                  <a:pt x="143484" y="229870"/>
                </a:lnTo>
                <a:lnTo>
                  <a:pt x="146088" y="228600"/>
                </a:lnTo>
                <a:lnTo>
                  <a:pt x="145402" y="229870"/>
                </a:lnTo>
                <a:lnTo>
                  <a:pt x="144437" y="232410"/>
                </a:lnTo>
                <a:lnTo>
                  <a:pt x="145313" y="233680"/>
                </a:lnTo>
                <a:lnTo>
                  <a:pt x="146304" y="231140"/>
                </a:lnTo>
                <a:lnTo>
                  <a:pt x="149402" y="232918"/>
                </a:lnTo>
                <a:lnTo>
                  <a:pt x="149860" y="231140"/>
                </a:lnTo>
                <a:lnTo>
                  <a:pt x="150977" y="231140"/>
                </a:lnTo>
                <a:lnTo>
                  <a:pt x="149644" y="233057"/>
                </a:lnTo>
                <a:lnTo>
                  <a:pt x="150698" y="233680"/>
                </a:lnTo>
                <a:lnTo>
                  <a:pt x="150977" y="233680"/>
                </a:lnTo>
                <a:lnTo>
                  <a:pt x="151879" y="229870"/>
                </a:lnTo>
                <a:lnTo>
                  <a:pt x="151587" y="231140"/>
                </a:lnTo>
                <a:lnTo>
                  <a:pt x="152006" y="231140"/>
                </a:lnTo>
                <a:lnTo>
                  <a:pt x="152628" y="229870"/>
                </a:lnTo>
                <a:lnTo>
                  <a:pt x="153250" y="228600"/>
                </a:lnTo>
                <a:lnTo>
                  <a:pt x="154495" y="226060"/>
                </a:lnTo>
                <a:lnTo>
                  <a:pt x="156641" y="228600"/>
                </a:lnTo>
                <a:lnTo>
                  <a:pt x="154914" y="231140"/>
                </a:lnTo>
                <a:lnTo>
                  <a:pt x="155841" y="232410"/>
                </a:lnTo>
                <a:lnTo>
                  <a:pt x="154851" y="234950"/>
                </a:lnTo>
                <a:lnTo>
                  <a:pt x="155003" y="236220"/>
                </a:lnTo>
                <a:lnTo>
                  <a:pt x="156273" y="231140"/>
                </a:lnTo>
                <a:lnTo>
                  <a:pt x="156692" y="233680"/>
                </a:lnTo>
                <a:lnTo>
                  <a:pt x="155816" y="234950"/>
                </a:lnTo>
                <a:lnTo>
                  <a:pt x="156781" y="234950"/>
                </a:lnTo>
                <a:lnTo>
                  <a:pt x="158584" y="237490"/>
                </a:lnTo>
                <a:lnTo>
                  <a:pt x="163449" y="242570"/>
                </a:lnTo>
                <a:lnTo>
                  <a:pt x="169062" y="246380"/>
                </a:lnTo>
                <a:lnTo>
                  <a:pt x="175145" y="250190"/>
                </a:lnTo>
                <a:lnTo>
                  <a:pt x="181432" y="251460"/>
                </a:lnTo>
                <a:lnTo>
                  <a:pt x="180797" y="255270"/>
                </a:lnTo>
                <a:lnTo>
                  <a:pt x="183553" y="257810"/>
                </a:lnTo>
                <a:lnTo>
                  <a:pt x="185635" y="261620"/>
                </a:lnTo>
                <a:lnTo>
                  <a:pt x="188950" y="261620"/>
                </a:lnTo>
                <a:lnTo>
                  <a:pt x="190373" y="262890"/>
                </a:lnTo>
                <a:lnTo>
                  <a:pt x="190461" y="266700"/>
                </a:lnTo>
                <a:lnTo>
                  <a:pt x="192087" y="271780"/>
                </a:lnTo>
                <a:lnTo>
                  <a:pt x="201968" y="271780"/>
                </a:lnTo>
                <a:lnTo>
                  <a:pt x="202044" y="273050"/>
                </a:lnTo>
                <a:lnTo>
                  <a:pt x="201244" y="274320"/>
                </a:lnTo>
                <a:lnTo>
                  <a:pt x="202603" y="278130"/>
                </a:lnTo>
                <a:lnTo>
                  <a:pt x="205206" y="275590"/>
                </a:lnTo>
                <a:lnTo>
                  <a:pt x="206705" y="275590"/>
                </a:lnTo>
                <a:lnTo>
                  <a:pt x="207111" y="279400"/>
                </a:lnTo>
                <a:lnTo>
                  <a:pt x="208864" y="276860"/>
                </a:lnTo>
                <a:lnTo>
                  <a:pt x="212407" y="278130"/>
                </a:lnTo>
                <a:lnTo>
                  <a:pt x="215938" y="280670"/>
                </a:lnTo>
                <a:lnTo>
                  <a:pt x="213537" y="284480"/>
                </a:lnTo>
                <a:lnTo>
                  <a:pt x="216636" y="284480"/>
                </a:lnTo>
                <a:lnTo>
                  <a:pt x="215734" y="281940"/>
                </a:lnTo>
                <a:lnTo>
                  <a:pt x="217449" y="285750"/>
                </a:lnTo>
                <a:lnTo>
                  <a:pt x="226136" y="290830"/>
                </a:lnTo>
                <a:lnTo>
                  <a:pt x="233895" y="292100"/>
                </a:lnTo>
                <a:lnTo>
                  <a:pt x="230873" y="289560"/>
                </a:lnTo>
                <a:lnTo>
                  <a:pt x="231711" y="289560"/>
                </a:lnTo>
                <a:lnTo>
                  <a:pt x="232333" y="287020"/>
                </a:lnTo>
                <a:lnTo>
                  <a:pt x="234696" y="283210"/>
                </a:lnTo>
                <a:lnTo>
                  <a:pt x="233489" y="288290"/>
                </a:lnTo>
                <a:lnTo>
                  <a:pt x="236880" y="287020"/>
                </a:lnTo>
                <a:lnTo>
                  <a:pt x="236435" y="288290"/>
                </a:lnTo>
                <a:lnTo>
                  <a:pt x="239293" y="290830"/>
                </a:lnTo>
                <a:lnTo>
                  <a:pt x="235432" y="290830"/>
                </a:lnTo>
                <a:lnTo>
                  <a:pt x="237490" y="292100"/>
                </a:lnTo>
                <a:lnTo>
                  <a:pt x="240030" y="294640"/>
                </a:lnTo>
                <a:lnTo>
                  <a:pt x="245592" y="295910"/>
                </a:lnTo>
                <a:lnTo>
                  <a:pt x="250913" y="295910"/>
                </a:lnTo>
                <a:lnTo>
                  <a:pt x="251853" y="295910"/>
                </a:lnTo>
                <a:lnTo>
                  <a:pt x="251993" y="295910"/>
                </a:lnTo>
                <a:lnTo>
                  <a:pt x="255422" y="295910"/>
                </a:lnTo>
                <a:lnTo>
                  <a:pt x="261416" y="294640"/>
                </a:lnTo>
                <a:lnTo>
                  <a:pt x="264591" y="295910"/>
                </a:lnTo>
                <a:lnTo>
                  <a:pt x="265455" y="295910"/>
                </a:lnTo>
                <a:lnTo>
                  <a:pt x="265366" y="294640"/>
                </a:lnTo>
                <a:lnTo>
                  <a:pt x="266026" y="293370"/>
                </a:lnTo>
                <a:lnTo>
                  <a:pt x="266776" y="295910"/>
                </a:lnTo>
                <a:lnTo>
                  <a:pt x="272008" y="295910"/>
                </a:lnTo>
                <a:lnTo>
                  <a:pt x="272262" y="297180"/>
                </a:lnTo>
                <a:lnTo>
                  <a:pt x="272376" y="298450"/>
                </a:lnTo>
                <a:lnTo>
                  <a:pt x="273431" y="297180"/>
                </a:lnTo>
                <a:lnTo>
                  <a:pt x="277444" y="294640"/>
                </a:lnTo>
                <a:lnTo>
                  <a:pt x="278599" y="295910"/>
                </a:lnTo>
                <a:lnTo>
                  <a:pt x="280606" y="297180"/>
                </a:lnTo>
                <a:lnTo>
                  <a:pt x="279781" y="297180"/>
                </a:lnTo>
                <a:lnTo>
                  <a:pt x="278218" y="298450"/>
                </a:lnTo>
                <a:lnTo>
                  <a:pt x="276593" y="299720"/>
                </a:lnTo>
                <a:lnTo>
                  <a:pt x="274523" y="300990"/>
                </a:lnTo>
                <a:lnTo>
                  <a:pt x="274751" y="303530"/>
                </a:lnTo>
                <a:lnTo>
                  <a:pt x="277190" y="304800"/>
                </a:lnTo>
                <a:lnTo>
                  <a:pt x="279920" y="307340"/>
                </a:lnTo>
                <a:lnTo>
                  <a:pt x="280974" y="309880"/>
                </a:lnTo>
                <a:lnTo>
                  <a:pt x="280416" y="309880"/>
                </a:lnTo>
                <a:lnTo>
                  <a:pt x="283616" y="311150"/>
                </a:lnTo>
                <a:lnTo>
                  <a:pt x="287616" y="313690"/>
                </a:lnTo>
                <a:lnTo>
                  <a:pt x="289623" y="317500"/>
                </a:lnTo>
                <a:lnTo>
                  <a:pt x="289026" y="317500"/>
                </a:lnTo>
                <a:lnTo>
                  <a:pt x="291198" y="318770"/>
                </a:lnTo>
                <a:lnTo>
                  <a:pt x="293293" y="322580"/>
                </a:lnTo>
                <a:lnTo>
                  <a:pt x="296608" y="323850"/>
                </a:lnTo>
                <a:lnTo>
                  <a:pt x="299110" y="322580"/>
                </a:lnTo>
                <a:lnTo>
                  <a:pt x="306158" y="326390"/>
                </a:lnTo>
                <a:lnTo>
                  <a:pt x="308356" y="324040"/>
                </a:lnTo>
                <a:lnTo>
                  <a:pt x="308991" y="325120"/>
                </a:lnTo>
                <a:lnTo>
                  <a:pt x="309283" y="323850"/>
                </a:lnTo>
                <a:lnTo>
                  <a:pt x="309575" y="322580"/>
                </a:lnTo>
                <a:lnTo>
                  <a:pt x="311378" y="322580"/>
                </a:lnTo>
                <a:lnTo>
                  <a:pt x="313169" y="323850"/>
                </a:lnTo>
                <a:lnTo>
                  <a:pt x="313931" y="323850"/>
                </a:lnTo>
                <a:lnTo>
                  <a:pt x="316928" y="322580"/>
                </a:lnTo>
                <a:lnTo>
                  <a:pt x="320636" y="321310"/>
                </a:lnTo>
                <a:lnTo>
                  <a:pt x="320497" y="323850"/>
                </a:lnTo>
                <a:lnTo>
                  <a:pt x="322173" y="323850"/>
                </a:lnTo>
                <a:lnTo>
                  <a:pt x="322160" y="324294"/>
                </a:lnTo>
                <a:lnTo>
                  <a:pt x="322402" y="323850"/>
                </a:lnTo>
                <a:lnTo>
                  <a:pt x="327164" y="323850"/>
                </a:lnTo>
                <a:lnTo>
                  <a:pt x="331927" y="322580"/>
                </a:lnTo>
                <a:lnTo>
                  <a:pt x="331724" y="325120"/>
                </a:lnTo>
                <a:lnTo>
                  <a:pt x="333286" y="323850"/>
                </a:lnTo>
                <a:lnTo>
                  <a:pt x="335305" y="323850"/>
                </a:lnTo>
                <a:lnTo>
                  <a:pt x="336372" y="322580"/>
                </a:lnTo>
                <a:lnTo>
                  <a:pt x="334746" y="321310"/>
                </a:lnTo>
                <a:lnTo>
                  <a:pt x="331622" y="321310"/>
                </a:lnTo>
                <a:lnTo>
                  <a:pt x="330987" y="320040"/>
                </a:lnTo>
                <a:lnTo>
                  <a:pt x="332473" y="318770"/>
                </a:lnTo>
                <a:lnTo>
                  <a:pt x="335267" y="317500"/>
                </a:lnTo>
                <a:lnTo>
                  <a:pt x="335876" y="318770"/>
                </a:lnTo>
                <a:lnTo>
                  <a:pt x="334822" y="320040"/>
                </a:lnTo>
                <a:lnTo>
                  <a:pt x="335902" y="318770"/>
                </a:lnTo>
                <a:lnTo>
                  <a:pt x="340169" y="320040"/>
                </a:lnTo>
                <a:lnTo>
                  <a:pt x="338924" y="318770"/>
                </a:lnTo>
                <a:lnTo>
                  <a:pt x="337680" y="317500"/>
                </a:lnTo>
                <a:lnTo>
                  <a:pt x="341033" y="320040"/>
                </a:lnTo>
                <a:lnTo>
                  <a:pt x="341858" y="318770"/>
                </a:lnTo>
                <a:lnTo>
                  <a:pt x="344766" y="317500"/>
                </a:lnTo>
                <a:lnTo>
                  <a:pt x="347014" y="317500"/>
                </a:lnTo>
                <a:lnTo>
                  <a:pt x="347103" y="318770"/>
                </a:lnTo>
                <a:lnTo>
                  <a:pt x="346735" y="320040"/>
                </a:lnTo>
                <a:lnTo>
                  <a:pt x="346913" y="322580"/>
                </a:lnTo>
                <a:lnTo>
                  <a:pt x="347103" y="322580"/>
                </a:lnTo>
                <a:lnTo>
                  <a:pt x="347903" y="323850"/>
                </a:lnTo>
                <a:lnTo>
                  <a:pt x="348386" y="323850"/>
                </a:lnTo>
                <a:lnTo>
                  <a:pt x="350545" y="325120"/>
                </a:lnTo>
                <a:lnTo>
                  <a:pt x="354495" y="322580"/>
                </a:lnTo>
                <a:lnTo>
                  <a:pt x="356616" y="322580"/>
                </a:lnTo>
                <a:lnTo>
                  <a:pt x="358381" y="323850"/>
                </a:lnTo>
                <a:lnTo>
                  <a:pt x="359524" y="323850"/>
                </a:lnTo>
                <a:lnTo>
                  <a:pt x="360260" y="325120"/>
                </a:lnTo>
                <a:lnTo>
                  <a:pt x="361480" y="327660"/>
                </a:lnTo>
                <a:lnTo>
                  <a:pt x="361924" y="327660"/>
                </a:lnTo>
                <a:lnTo>
                  <a:pt x="361670" y="328930"/>
                </a:lnTo>
                <a:lnTo>
                  <a:pt x="362470" y="330200"/>
                </a:lnTo>
                <a:lnTo>
                  <a:pt x="363385" y="331470"/>
                </a:lnTo>
                <a:lnTo>
                  <a:pt x="363982" y="332740"/>
                </a:lnTo>
                <a:lnTo>
                  <a:pt x="365429" y="334010"/>
                </a:lnTo>
                <a:lnTo>
                  <a:pt x="367207" y="335280"/>
                </a:lnTo>
                <a:lnTo>
                  <a:pt x="369544" y="335280"/>
                </a:lnTo>
                <a:lnTo>
                  <a:pt x="370840" y="336550"/>
                </a:lnTo>
                <a:lnTo>
                  <a:pt x="373773" y="336550"/>
                </a:lnTo>
                <a:lnTo>
                  <a:pt x="374624" y="335280"/>
                </a:lnTo>
                <a:lnTo>
                  <a:pt x="376288" y="331470"/>
                </a:lnTo>
                <a:lnTo>
                  <a:pt x="376123" y="327660"/>
                </a:lnTo>
                <a:lnTo>
                  <a:pt x="381787" y="332740"/>
                </a:lnTo>
                <a:lnTo>
                  <a:pt x="383108" y="339090"/>
                </a:lnTo>
                <a:lnTo>
                  <a:pt x="386613" y="340360"/>
                </a:lnTo>
                <a:lnTo>
                  <a:pt x="389991" y="342823"/>
                </a:lnTo>
                <a:lnTo>
                  <a:pt x="386181" y="339090"/>
                </a:lnTo>
                <a:lnTo>
                  <a:pt x="382270" y="334010"/>
                </a:lnTo>
                <a:lnTo>
                  <a:pt x="387388" y="336550"/>
                </a:lnTo>
                <a:lnTo>
                  <a:pt x="387616" y="336550"/>
                </a:lnTo>
                <a:lnTo>
                  <a:pt x="396074" y="344170"/>
                </a:lnTo>
                <a:lnTo>
                  <a:pt x="398157" y="345440"/>
                </a:lnTo>
                <a:lnTo>
                  <a:pt x="399745" y="347980"/>
                </a:lnTo>
                <a:lnTo>
                  <a:pt x="400253" y="349250"/>
                </a:lnTo>
                <a:lnTo>
                  <a:pt x="401015" y="349250"/>
                </a:lnTo>
                <a:lnTo>
                  <a:pt x="402386" y="351790"/>
                </a:lnTo>
                <a:lnTo>
                  <a:pt x="404520" y="353060"/>
                </a:lnTo>
                <a:lnTo>
                  <a:pt x="409562" y="356870"/>
                </a:lnTo>
                <a:lnTo>
                  <a:pt x="403821" y="350520"/>
                </a:lnTo>
                <a:lnTo>
                  <a:pt x="410540" y="355600"/>
                </a:lnTo>
                <a:lnTo>
                  <a:pt x="409994" y="354330"/>
                </a:lnTo>
                <a:lnTo>
                  <a:pt x="414934" y="360680"/>
                </a:lnTo>
                <a:lnTo>
                  <a:pt x="412737" y="354330"/>
                </a:lnTo>
                <a:lnTo>
                  <a:pt x="418071" y="359410"/>
                </a:lnTo>
                <a:lnTo>
                  <a:pt x="413042" y="354330"/>
                </a:lnTo>
                <a:lnTo>
                  <a:pt x="411772" y="353060"/>
                </a:lnTo>
                <a:lnTo>
                  <a:pt x="415036" y="354330"/>
                </a:lnTo>
                <a:lnTo>
                  <a:pt x="415620" y="353060"/>
                </a:lnTo>
                <a:lnTo>
                  <a:pt x="416560" y="351790"/>
                </a:lnTo>
                <a:lnTo>
                  <a:pt x="420916" y="354330"/>
                </a:lnTo>
                <a:lnTo>
                  <a:pt x="425399" y="356870"/>
                </a:lnTo>
                <a:lnTo>
                  <a:pt x="423773" y="358140"/>
                </a:lnTo>
                <a:lnTo>
                  <a:pt x="423443" y="358140"/>
                </a:lnTo>
                <a:lnTo>
                  <a:pt x="428675" y="361950"/>
                </a:lnTo>
                <a:lnTo>
                  <a:pt x="431482" y="360680"/>
                </a:lnTo>
                <a:lnTo>
                  <a:pt x="434428" y="360680"/>
                </a:lnTo>
                <a:lnTo>
                  <a:pt x="440093" y="363220"/>
                </a:lnTo>
                <a:lnTo>
                  <a:pt x="438162" y="361950"/>
                </a:lnTo>
                <a:lnTo>
                  <a:pt x="436473" y="360680"/>
                </a:lnTo>
                <a:lnTo>
                  <a:pt x="433082" y="358140"/>
                </a:lnTo>
                <a:lnTo>
                  <a:pt x="434835" y="356870"/>
                </a:lnTo>
                <a:lnTo>
                  <a:pt x="440334" y="359410"/>
                </a:lnTo>
                <a:lnTo>
                  <a:pt x="451154" y="363220"/>
                </a:lnTo>
                <a:lnTo>
                  <a:pt x="451827" y="364490"/>
                </a:lnTo>
                <a:lnTo>
                  <a:pt x="453834" y="363220"/>
                </a:lnTo>
                <a:lnTo>
                  <a:pt x="452221" y="361950"/>
                </a:lnTo>
                <a:lnTo>
                  <a:pt x="459041" y="365798"/>
                </a:lnTo>
                <a:lnTo>
                  <a:pt x="458635" y="367030"/>
                </a:lnTo>
                <a:lnTo>
                  <a:pt x="460692" y="367030"/>
                </a:lnTo>
                <a:lnTo>
                  <a:pt x="462635" y="368300"/>
                </a:lnTo>
                <a:lnTo>
                  <a:pt x="468782" y="368300"/>
                </a:lnTo>
                <a:lnTo>
                  <a:pt x="469519" y="367030"/>
                </a:lnTo>
                <a:lnTo>
                  <a:pt x="470357" y="367030"/>
                </a:lnTo>
                <a:lnTo>
                  <a:pt x="477647" y="369570"/>
                </a:lnTo>
                <a:lnTo>
                  <a:pt x="484517" y="372110"/>
                </a:lnTo>
                <a:lnTo>
                  <a:pt x="491655" y="373380"/>
                </a:lnTo>
                <a:lnTo>
                  <a:pt x="499668" y="375920"/>
                </a:lnTo>
                <a:lnTo>
                  <a:pt x="498716" y="374650"/>
                </a:lnTo>
                <a:lnTo>
                  <a:pt x="502513" y="375920"/>
                </a:lnTo>
                <a:lnTo>
                  <a:pt x="504888" y="375920"/>
                </a:lnTo>
                <a:lnTo>
                  <a:pt x="503135" y="374650"/>
                </a:lnTo>
                <a:lnTo>
                  <a:pt x="501624" y="373545"/>
                </a:lnTo>
                <a:lnTo>
                  <a:pt x="504977" y="374650"/>
                </a:lnTo>
                <a:lnTo>
                  <a:pt x="502259" y="372110"/>
                </a:lnTo>
                <a:lnTo>
                  <a:pt x="493826" y="367030"/>
                </a:lnTo>
                <a:lnTo>
                  <a:pt x="494855" y="365760"/>
                </a:lnTo>
                <a:lnTo>
                  <a:pt x="504037" y="372110"/>
                </a:lnTo>
                <a:lnTo>
                  <a:pt x="510311" y="374650"/>
                </a:lnTo>
                <a:lnTo>
                  <a:pt x="515137" y="374650"/>
                </a:lnTo>
                <a:lnTo>
                  <a:pt x="507479" y="370840"/>
                </a:lnTo>
                <a:lnTo>
                  <a:pt x="515416" y="374650"/>
                </a:lnTo>
                <a:close/>
              </a:path>
            </a:pathLst>
          </a:custGeom>
          <a:solidFill>
            <a:srgbClr val="000000"/>
          </a:solidFill>
        </p:spPr>
        <p:txBody>
          <a:bodyPr wrap="square" lIns="0" tIns="0" rIns="0" bIns="0" rtlCol="0"/>
          <a:lstStyle/>
          <a:p>
            <a:endParaRPr/>
          </a:p>
        </p:txBody>
      </p:sp>
      <p:pic>
        <p:nvPicPr>
          <p:cNvPr id="57" name="object 57"/>
          <p:cNvPicPr/>
          <p:nvPr/>
        </p:nvPicPr>
        <p:blipFill>
          <a:blip r:embed="rId13" cstate="print"/>
          <a:stretch>
            <a:fillRect/>
          </a:stretch>
        </p:blipFill>
        <p:spPr>
          <a:xfrm>
            <a:off x="8878171" y="1515162"/>
            <a:ext cx="139034" cy="100075"/>
          </a:xfrm>
          <a:prstGeom prst="rect">
            <a:avLst/>
          </a:prstGeom>
        </p:spPr>
      </p:pic>
      <p:pic>
        <p:nvPicPr>
          <p:cNvPr id="58" name="object 58"/>
          <p:cNvPicPr/>
          <p:nvPr/>
        </p:nvPicPr>
        <p:blipFill>
          <a:blip r:embed="rId14" cstate="print"/>
          <a:stretch>
            <a:fillRect/>
          </a:stretch>
        </p:blipFill>
        <p:spPr>
          <a:xfrm>
            <a:off x="9536510" y="2660415"/>
            <a:ext cx="79788" cy="91059"/>
          </a:xfrm>
          <a:prstGeom prst="rect">
            <a:avLst/>
          </a:prstGeom>
        </p:spPr>
      </p:pic>
      <p:pic>
        <p:nvPicPr>
          <p:cNvPr id="59" name="object 59"/>
          <p:cNvPicPr/>
          <p:nvPr/>
        </p:nvPicPr>
        <p:blipFill>
          <a:blip r:embed="rId15" cstate="print"/>
          <a:stretch>
            <a:fillRect/>
          </a:stretch>
        </p:blipFill>
        <p:spPr>
          <a:xfrm>
            <a:off x="7607450" y="1245424"/>
            <a:ext cx="148036" cy="93090"/>
          </a:xfrm>
          <a:prstGeom prst="rect">
            <a:avLst/>
          </a:prstGeom>
        </p:spPr>
      </p:pic>
      <p:pic>
        <p:nvPicPr>
          <p:cNvPr id="60" name="object 60"/>
          <p:cNvPicPr/>
          <p:nvPr/>
        </p:nvPicPr>
        <p:blipFill>
          <a:blip r:embed="rId16" cstate="print"/>
          <a:stretch>
            <a:fillRect/>
          </a:stretch>
        </p:blipFill>
        <p:spPr>
          <a:xfrm>
            <a:off x="6540022" y="1927456"/>
            <a:ext cx="107886" cy="133350"/>
          </a:xfrm>
          <a:prstGeom prst="rect">
            <a:avLst/>
          </a:prstGeom>
        </p:spPr>
      </p:pic>
      <p:sp>
        <p:nvSpPr>
          <p:cNvPr id="61" name="object 61"/>
          <p:cNvSpPr/>
          <p:nvPr/>
        </p:nvSpPr>
        <p:spPr>
          <a:xfrm>
            <a:off x="0" y="9016733"/>
            <a:ext cx="16256000" cy="127635"/>
          </a:xfrm>
          <a:custGeom>
            <a:avLst/>
            <a:gdLst/>
            <a:ahLst/>
            <a:cxnLst/>
            <a:rect l="l" t="t" r="r" b="b"/>
            <a:pathLst>
              <a:path w="16256000" h="127634">
                <a:moveTo>
                  <a:pt x="16256000" y="0"/>
                </a:moveTo>
                <a:lnTo>
                  <a:pt x="0" y="0"/>
                </a:lnTo>
                <a:lnTo>
                  <a:pt x="0" y="127266"/>
                </a:lnTo>
                <a:lnTo>
                  <a:pt x="16256000" y="127266"/>
                </a:lnTo>
                <a:lnTo>
                  <a:pt x="16256000" y="0"/>
                </a:lnTo>
                <a:close/>
              </a:path>
            </a:pathLst>
          </a:custGeom>
          <a:solidFill>
            <a:srgbClr val="EF2529"/>
          </a:solidFill>
        </p:spPr>
        <p:txBody>
          <a:bodyPr wrap="square" lIns="0" tIns="0" rIns="0" bIns="0" rtlCol="0"/>
          <a:lstStyle/>
          <a:p>
            <a:endParaRPr/>
          </a:p>
        </p:txBody>
      </p:sp>
      <p:sp>
        <p:nvSpPr>
          <p:cNvPr id="62" name="object 62"/>
          <p:cNvSpPr/>
          <p:nvPr/>
        </p:nvSpPr>
        <p:spPr>
          <a:xfrm>
            <a:off x="4736972" y="3771937"/>
            <a:ext cx="6782434" cy="25400"/>
          </a:xfrm>
          <a:custGeom>
            <a:avLst/>
            <a:gdLst/>
            <a:ahLst/>
            <a:cxnLst/>
            <a:rect l="l" t="t" r="r" b="b"/>
            <a:pathLst>
              <a:path w="6782434" h="25400">
                <a:moveTo>
                  <a:pt x="6782066" y="0"/>
                </a:moveTo>
                <a:lnTo>
                  <a:pt x="0" y="0"/>
                </a:lnTo>
                <a:lnTo>
                  <a:pt x="0" y="25361"/>
                </a:lnTo>
                <a:lnTo>
                  <a:pt x="6782066" y="25361"/>
                </a:lnTo>
                <a:lnTo>
                  <a:pt x="6782066" y="0"/>
                </a:lnTo>
                <a:close/>
              </a:path>
            </a:pathLst>
          </a:custGeom>
          <a:solidFill>
            <a:srgbClr val="000000"/>
          </a:solidFill>
        </p:spPr>
        <p:txBody>
          <a:bodyPr wrap="square" lIns="0" tIns="0" rIns="0" bIns="0" rtlCol="0"/>
          <a:lstStyle/>
          <a:p>
            <a:endParaRPr/>
          </a:p>
        </p:txBody>
      </p:sp>
      <p:sp>
        <p:nvSpPr>
          <p:cNvPr id="63" name="object 63"/>
          <p:cNvSpPr txBox="1"/>
          <p:nvPr/>
        </p:nvSpPr>
        <p:spPr>
          <a:xfrm>
            <a:off x="4920854" y="4508113"/>
            <a:ext cx="6693483" cy="1205458"/>
          </a:xfrm>
          <a:prstGeom prst="rect">
            <a:avLst/>
          </a:prstGeom>
        </p:spPr>
        <p:txBody>
          <a:bodyPr vert="horz" wrap="square" lIns="0" tIns="12700" rIns="0" bIns="0" rtlCol="0" anchor="t">
            <a:spAutoFit/>
          </a:bodyPr>
          <a:lstStyle/>
          <a:p>
            <a:pPr marL="36830" marR="5080" indent="-24765" algn="ctr">
              <a:lnSpc>
                <a:spcPct val="129000"/>
              </a:lnSpc>
              <a:spcBef>
                <a:spcPts val="100"/>
              </a:spcBef>
            </a:pPr>
            <a:r>
              <a:rPr sz="3100" spc="-190">
                <a:latin typeface="Gill Sans MT"/>
                <a:cs typeface="Calibri"/>
              </a:rPr>
              <a:t>K</a:t>
            </a:r>
            <a:r>
              <a:rPr sz="3100">
                <a:latin typeface="Gill Sans MT"/>
                <a:cs typeface="Calibri"/>
              </a:rPr>
              <a:t>eith Ma</a:t>
            </a:r>
            <a:r>
              <a:rPr sz="3100" spc="60">
                <a:latin typeface="Gill Sans MT"/>
                <a:cs typeface="Calibri"/>
              </a:rPr>
              <a:t>r</a:t>
            </a:r>
            <a:r>
              <a:rPr sz="3100">
                <a:latin typeface="Gill Sans MT"/>
                <a:cs typeface="Calibri"/>
              </a:rPr>
              <a:t>tell,</a:t>
            </a:r>
            <a:r>
              <a:rPr sz="3100" spc="-310">
                <a:latin typeface="Gill Sans MT"/>
                <a:cs typeface="Calibri"/>
              </a:rPr>
              <a:t> </a:t>
            </a:r>
            <a:r>
              <a:rPr sz="3100">
                <a:latin typeface="Gill Sans MT"/>
                <a:cs typeface="Calibri"/>
              </a:rPr>
              <a:t>Chai</a:t>
            </a:r>
            <a:r>
              <a:rPr sz="3100" spc="-315">
                <a:latin typeface="Gill Sans MT"/>
                <a:cs typeface="Calibri"/>
              </a:rPr>
              <a:t>r</a:t>
            </a:r>
            <a:r>
              <a:rPr sz="3100">
                <a:latin typeface="Gill Sans MT"/>
                <a:cs typeface="Calibri"/>
              </a:rPr>
              <a:t>,</a:t>
            </a:r>
            <a:r>
              <a:rPr lang="en-US" sz="3100" spc="-310">
                <a:latin typeface="Gill Sans MT"/>
                <a:cs typeface="Calibri"/>
              </a:rPr>
              <a:t> </a:t>
            </a:r>
            <a:r>
              <a:rPr lang="en-CA" sz="3100" spc="-310">
                <a:latin typeface="Gill Sans MT"/>
                <a:cs typeface="Calibri"/>
              </a:rPr>
              <a:t> </a:t>
            </a:r>
            <a:r>
              <a:rPr sz="3100">
                <a:latin typeface="Gill Sans MT"/>
                <a:cs typeface="Calibri"/>
              </a:rPr>
              <a:t>NIB</a:t>
            </a:r>
            <a:r>
              <a:rPr lang="en-US" sz="3100" spc="-390">
                <a:latin typeface="Gill Sans MT"/>
                <a:cs typeface="Calibri"/>
              </a:rPr>
              <a:t> </a:t>
            </a:r>
            <a:r>
              <a:rPr lang="en-CA" sz="3100" spc="-390">
                <a:latin typeface="Gill Sans MT"/>
                <a:cs typeface="Calibri"/>
              </a:rPr>
              <a:t> </a:t>
            </a:r>
            <a:r>
              <a:rPr sz="3100" spc="-390">
                <a:latin typeface="Gill Sans MT"/>
                <a:cs typeface="Calibri"/>
              </a:rPr>
              <a:t>T</a:t>
            </a:r>
            <a:r>
              <a:rPr sz="3100">
                <a:latin typeface="Gill Sans MT"/>
                <a:cs typeface="Calibri"/>
              </a:rPr>
              <a:t>rust </a:t>
            </a:r>
            <a:r>
              <a:rPr sz="3100" spc="-5">
                <a:latin typeface="Gill Sans MT"/>
                <a:cs typeface="Calibri"/>
              </a:rPr>
              <a:t>Fund</a:t>
            </a:r>
            <a:r>
              <a:rPr lang="en-US" sz="3100" spc="-5">
                <a:latin typeface="Gill Sans MT"/>
                <a:cs typeface="Calibri"/>
              </a:rPr>
              <a:t> </a:t>
            </a:r>
            <a:r>
              <a:rPr sz="3100" spc="-5">
                <a:latin typeface="Gill Sans MT"/>
                <a:cs typeface="Calibri"/>
              </a:rPr>
              <a:t> </a:t>
            </a:r>
            <a:endParaRPr lang="en-US"/>
          </a:p>
          <a:p>
            <a:pPr marL="36830" marR="5080" indent="-24765" algn="ctr">
              <a:lnSpc>
                <a:spcPct val="129000"/>
              </a:lnSpc>
              <a:spcBef>
                <a:spcPts val="100"/>
              </a:spcBef>
            </a:pPr>
            <a:r>
              <a:rPr sz="3100">
                <a:latin typeface="Gill Sans MT"/>
                <a:cs typeface="Calibri"/>
              </a:rPr>
              <a:t>Naomi Racett</a:t>
            </a:r>
            <a:r>
              <a:rPr sz="3100" spc="55">
                <a:latin typeface="Gill Sans MT"/>
                <a:cs typeface="Calibri"/>
              </a:rPr>
              <a:t>e</a:t>
            </a:r>
            <a:r>
              <a:rPr sz="3100">
                <a:latin typeface="Gill Sans MT"/>
                <a:cs typeface="Calibri"/>
              </a:rPr>
              <a:t>,</a:t>
            </a:r>
            <a:r>
              <a:rPr sz="3100" spc="-310">
                <a:latin typeface="Gill Sans MT"/>
                <a:cs typeface="Calibri"/>
              </a:rPr>
              <a:t> </a:t>
            </a:r>
            <a:r>
              <a:rPr sz="3100">
                <a:latin typeface="Gill Sans MT"/>
                <a:cs typeface="Calibri"/>
              </a:rPr>
              <a:t>E</a:t>
            </a:r>
            <a:r>
              <a:rPr sz="3100" spc="-95">
                <a:latin typeface="Gill Sans MT"/>
                <a:cs typeface="Calibri"/>
              </a:rPr>
              <a:t>x</a:t>
            </a:r>
            <a:r>
              <a:rPr sz="3100">
                <a:latin typeface="Gill Sans MT"/>
                <a:cs typeface="Calibri"/>
              </a:rPr>
              <a:t>ecuti</a:t>
            </a:r>
            <a:r>
              <a:rPr sz="3100" spc="-65">
                <a:latin typeface="Gill Sans MT"/>
                <a:cs typeface="Calibri"/>
              </a:rPr>
              <a:t>v</a:t>
            </a:r>
            <a:r>
              <a:rPr sz="3100">
                <a:latin typeface="Gill Sans MT"/>
                <a:cs typeface="Calibri"/>
              </a:rPr>
              <a:t>e Di</a:t>
            </a:r>
            <a:r>
              <a:rPr sz="3100" spc="-65">
                <a:latin typeface="Gill Sans MT"/>
                <a:cs typeface="Calibri"/>
              </a:rPr>
              <a:t>r</a:t>
            </a:r>
            <a:r>
              <a:rPr sz="3100">
                <a:latin typeface="Gill Sans MT"/>
                <a:cs typeface="Calibri"/>
              </a:rPr>
              <a:t>ector</a:t>
            </a:r>
            <a:endParaRPr/>
          </a:p>
        </p:txBody>
      </p:sp>
      <p:sp>
        <p:nvSpPr>
          <p:cNvPr id="64" name="object 64"/>
          <p:cNvSpPr txBox="1"/>
          <p:nvPr/>
        </p:nvSpPr>
        <p:spPr>
          <a:xfrm>
            <a:off x="6600398" y="7052719"/>
            <a:ext cx="3236657" cy="1144159"/>
          </a:xfrm>
          <a:prstGeom prst="rect">
            <a:avLst/>
          </a:prstGeom>
        </p:spPr>
        <p:txBody>
          <a:bodyPr vert="horz" wrap="square" lIns="0" tIns="12700" rIns="0" bIns="0" rtlCol="0">
            <a:spAutoFit/>
          </a:bodyPr>
          <a:lstStyle/>
          <a:p>
            <a:pPr marL="12700" marR="5080" algn="ctr">
              <a:lnSpc>
                <a:spcPct val="108700"/>
              </a:lnSpc>
              <a:spcBef>
                <a:spcPts val="100"/>
              </a:spcBef>
            </a:pPr>
            <a:r>
              <a:rPr sz="2300" spc="-5">
                <a:latin typeface="Gill Sans MT"/>
                <a:cs typeface="Calibri"/>
              </a:rPr>
              <a:t>Assembly</a:t>
            </a:r>
            <a:r>
              <a:rPr sz="2300" spc="-30">
                <a:latin typeface="Gill Sans MT"/>
                <a:cs typeface="Calibri"/>
              </a:rPr>
              <a:t> </a:t>
            </a:r>
            <a:r>
              <a:rPr sz="2300">
                <a:latin typeface="Gill Sans MT"/>
                <a:cs typeface="Calibri"/>
              </a:rPr>
              <a:t>of</a:t>
            </a:r>
            <a:r>
              <a:rPr sz="2300" spc="-25">
                <a:latin typeface="Gill Sans MT"/>
                <a:cs typeface="Calibri"/>
              </a:rPr>
              <a:t> </a:t>
            </a:r>
            <a:r>
              <a:rPr sz="2300" spc="-5">
                <a:latin typeface="Gill Sans MT"/>
                <a:cs typeface="Calibri"/>
              </a:rPr>
              <a:t>First</a:t>
            </a:r>
            <a:r>
              <a:rPr sz="2300" spc="-30">
                <a:latin typeface="Gill Sans MT"/>
                <a:cs typeface="Calibri"/>
              </a:rPr>
              <a:t> </a:t>
            </a:r>
            <a:r>
              <a:rPr sz="2300">
                <a:latin typeface="Gill Sans MT"/>
                <a:cs typeface="Calibri"/>
              </a:rPr>
              <a:t>Nations </a:t>
            </a:r>
            <a:r>
              <a:rPr sz="2300" spc="-625">
                <a:latin typeface="Gill Sans MT"/>
                <a:cs typeface="Calibri"/>
              </a:rPr>
              <a:t> </a:t>
            </a:r>
            <a:r>
              <a:rPr sz="2300">
                <a:latin typeface="Gill Sans MT"/>
                <a:cs typeface="Calibri"/>
              </a:rPr>
              <a:t>An</a:t>
            </a:r>
            <a:r>
              <a:rPr sz="2300" spc="-25">
                <a:latin typeface="Gill Sans MT"/>
                <a:cs typeface="Calibri"/>
              </a:rPr>
              <a:t>n</a:t>
            </a:r>
            <a:r>
              <a:rPr sz="2300">
                <a:latin typeface="Gill Sans MT"/>
                <a:cs typeface="Calibri"/>
              </a:rPr>
              <a:t>ual </a:t>
            </a:r>
            <a:r>
              <a:rPr sz="2300" spc="-5">
                <a:latin typeface="Gill Sans MT"/>
                <a:cs typeface="Calibri"/>
              </a:rPr>
              <a:t>Genera</a:t>
            </a:r>
            <a:r>
              <a:rPr sz="2300">
                <a:latin typeface="Gill Sans MT"/>
                <a:cs typeface="Calibri"/>
              </a:rPr>
              <a:t>l</a:t>
            </a:r>
            <a:r>
              <a:rPr sz="2300" spc="-235">
                <a:latin typeface="Gill Sans MT"/>
                <a:cs typeface="Calibri"/>
              </a:rPr>
              <a:t> </a:t>
            </a:r>
            <a:r>
              <a:rPr sz="2300">
                <a:latin typeface="Gill Sans MT"/>
                <a:cs typeface="Calibri"/>
              </a:rPr>
              <a:t>Assemb</a:t>
            </a:r>
            <a:r>
              <a:rPr sz="2300" spc="-25">
                <a:latin typeface="Gill Sans MT"/>
                <a:cs typeface="Calibri"/>
              </a:rPr>
              <a:t>l</a:t>
            </a:r>
            <a:r>
              <a:rPr sz="2300">
                <a:latin typeface="Gill Sans MT"/>
                <a:cs typeface="Calibri"/>
              </a:rPr>
              <a:t>y  </a:t>
            </a:r>
            <a:r>
              <a:rPr sz="2300" spc="-50">
                <a:latin typeface="Gill Sans MT"/>
                <a:cs typeface="Calibri"/>
              </a:rPr>
              <a:t>J</a:t>
            </a:r>
            <a:r>
              <a:rPr sz="2300">
                <a:latin typeface="Gill Sans MT"/>
                <a:cs typeface="Calibri"/>
              </a:rPr>
              <a:t>u</a:t>
            </a:r>
            <a:r>
              <a:rPr sz="2300" spc="-25">
                <a:latin typeface="Gill Sans MT"/>
                <a:cs typeface="Calibri"/>
              </a:rPr>
              <a:t>l</a:t>
            </a:r>
            <a:r>
              <a:rPr sz="2300">
                <a:latin typeface="Gill Sans MT"/>
                <a:cs typeface="Calibri"/>
              </a:rPr>
              <a:t>y 6 and 7,</a:t>
            </a:r>
            <a:r>
              <a:rPr sz="2300" spc="-235">
                <a:latin typeface="Gill Sans MT"/>
                <a:cs typeface="Calibri"/>
              </a:rPr>
              <a:t> </a:t>
            </a:r>
            <a:r>
              <a:rPr sz="2300">
                <a:latin typeface="Gill Sans MT"/>
                <a:cs typeface="Calibri"/>
              </a:rPr>
              <a:t>2021</a:t>
            </a:r>
          </a:p>
        </p:txBody>
      </p:sp>
      <p:sp>
        <p:nvSpPr>
          <p:cNvPr id="65" name="object 65"/>
          <p:cNvSpPr/>
          <p:nvPr/>
        </p:nvSpPr>
        <p:spPr>
          <a:xfrm>
            <a:off x="0" y="0"/>
            <a:ext cx="16256000" cy="164465"/>
          </a:xfrm>
          <a:custGeom>
            <a:avLst/>
            <a:gdLst/>
            <a:ahLst/>
            <a:cxnLst/>
            <a:rect l="l" t="t" r="r" b="b"/>
            <a:pathLst>
              <a:path w="16256000" h="164465">
                <a:moveTo>
                  <a:pt x="16256000" y="0"/>
                </a:moveTo>
                <a:lnTo>
                  <a:pt x="0" y="0"/>
                </a:lnTo>
                <a:lnTo>
                  <a:pt x="0" y="163931"/>
                </a:lnTo>
                <a:lnTo>
                  <a:pt x="16256000" y="163931"/>
                </a:lnTo>
                <a:lnTo>
                  <a:pt x="16256000" y="0"/>
                </a:lnTo>
                <a:close/>
              </a:path>
            </a:pathLst>
          </a:custGeom>
          <a:solidFill>
            <a:srgbClr val="EEE105"/>
          </a:solidFill>
        </p:spPr>
        <p:txBody>
          <a:bodyPr wrap="square" lIns="0" tIns="0" rIns="0" bIns="0" rtlCol="0"/>
          <a:lstStyle/>
          <a:p>
            <a:endParaRPr/>
          </a:p>
        </p:txBody>
      </p:sp>
      <p:pic>
        <p:nvPicPr>
          <p:cNvPr id="66" name="object 66"/>
          <p:cNvPicPr/>
          <p:nvPr/>
        </p:nvPicPr>
        <p:blipFill>
          <a:blip r:embed="rId17" cstate="print"/>
          <a:stretch>
            <a:fillRect/>
          </a:stretch>
        </p:blipFill>
        <p:spPr>
          <a:xfrm>
            <a:off x="6553" y="2963265"/>
            <a:ext cx="3090367" cy="3090367"/>
          </a:xfrm>
          <a:prstGeom prst="rect">
            <a:avLst/>
          </a:prstGeom>
        </p:spPr>
      </p:pic>
      <p:grpSp>
        <p:nvGrpSpPr>
          <p:cNvPr id="67" name="object 67"/>
          <p:cNvGrpSpPr/>
          <p:nvPr/>
        </p:nvGrpSpPr>
        <p:grpSpPr>
          <a:xfrm>
            <a:off x="13157200" y="3058020"/>
            <a:ext cx="3098800" cy="5958840"/>
            <a:chOff x="13157200" y="3058020"/>
            <a:chExt cx="3098800" cy="5958840"/>
          </a:xfrm>
        </p:grpSpPr>
        <p:pic>
          <p:nvPicPr>
            <p:cNvPr id="68" name="object 68"/>
            <p:cNvPicPr/>
            <p:nvPr/>
          </p:nvPicPr>
          <p:blipFill>
            <a:blip r:embed="rId18" cstate="print"/>
            <a:stretch>
              <a:fillRect/>
            </a:stretch>
          </p:blipFill>
          <p:spPr>
            <a:xfrm>
              <a:off x="13157200" y="5997320"/>
              <a:ext cx="3098800" cy="3019412"/>
            </a:xfrm>
            <a:prstGeom prst="rect">
              <a:avLst/>
            </a:prstGeom>
          </p:spPr>
        </p:pic>
        <p:pic>
          <p:nvPicPr>
            <p:cNvPr id="69" name="object 69"/>
            <p:cNvPicPr/>
            <p:nvPr/>
          </p:nvPicPr>
          <p:blipFill>
            <a:blip r:embed="rId19" cstate="print"/>
            <a:stretch>
              <a:fillRect/>
            </a:stretch>
          </p:blipFill>
          <p:spPr>
            <a:xfrm>
              <a:off x="13157200" y="3058020"/>
              <a:ext cx="3098800" cy="2995612"/>
            </a:xfrm>
            <a:prstGeom prst="rect">
              <a:avLst/>
            </a:prstGeom>
          </p:spPr>
        </p:pic>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451708"/>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211087"/>
            <a:ext cx="479033" cy="188455"/>
          </a:xfrm>
          <a:prstGeom prst="rect">
            <a:avLst/>
          </a:prstGeom>
        </p:spPr>
      </p:pic>
      <p:sp>
        <p:nvSpPr>
          <p:cNvPr id="5" name="object 5"/>
          <p:cNvSpPr/>
          <p:nvPr/>
        </p:nvSpPr>
        <p:spPr>
          <a:xfrm>
            <a:off x="1118412" y="1199587"/>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196146"/>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580323"/>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296096"/>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569515"/>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513013"/>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306018"/>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589821"/>
            <a:ext cx="114401" cy="121539"/>
          </a:xfrm>
          <a:prstGeom prst="rect">
            <a:avLst/>
          </a:prstGeom>
        </p:spPr>
      </p:pic>
      <p:pic>
        <p:nvPicPr>
          <p:cNvPr id="20" name="object 20"/>
          <p:cNvPicPr/>
          <p:nvPr/>
        </p:nvPicPr>
        <p:blipFill>
          <a:blip r:embed="rId6" cstate="print"/>
          <a:stretch>
            <a:fillRect/>
          </a:stretch>
        </p:blipFill>
        <p:spPr>
          <a:xfrm>
            <a:off x="697740" y="547998"/>
            <a:ext cx="118808" cy="106680"/>
          </a:xfrm>
          <a:prstGeom prst="rect">
            <a:avLst/>
          </a:prstGeom>
        </p:spPr>
      </p:pic>
      <p:grpSp>
        <p:nvGrpSpPr>
          <p:cNvPr id="21" name="object 21"/>
          <p:cNvGrpSpPr/>
          <p:nvPr/>
        </p:nvGrpSpPr>
        <p:grpSpPr>
          <a:xfrm>
            <a:off x="1559610" y="383749"/>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608702"/>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372068"/>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893022"/>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907057"/>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547289"/>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134579"/>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408512"/>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758490"/>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718472"/>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15619" y="848417"/>
            <a:ext cx="8264981" cy="759119"/>
          </a:xfrm>
          <a:prstGeom prst="rect">
            <a:avLst/>
          </a:prstGeom>
        </p:spPr>
        <p:txBody>
          <a:bodyPr vert="horz" wrap="square" lIns="0" tIns="12065" rIns="0" bIns="0" rtlCol="0" anchor="t">
            <a:spAutoFit/>
          </a:bodyPr>
          <a:lstStyle>
            <a:lvl1pPr>
              <a:defRPr>
                <a:latin typeface="+mj-lt"/>
                <a:ea typeface="+mj-ea"/>
                <a:cs typeface="+mj-cs"/>
              </a:defRPr>
            </a:lvl1pPr>
          </a:lstStyle>
          <a:p>
            <a:pPr marL="12700" marR="5080" algn="r">
              <a:lnSpc>
                <a:spcPct val="101000"/>
              </a:lnSpc>
              <a:spcBef>
                <a:spcPts val="95"/>
              </a:spcBef>
            </a:pPr>
            <a:r>
              <a:rPr lang="en-US" sz="2400" kern="0" spc="15">
                <a:latin typeface="Gill Sans MT"/>
                <a:cs typeface="Calibri"/>
              </a:rPr>
              <a:t>2020-2021 </a:t>
            </a:r>
          </a:p>
          <a:p>
            <a:pPr marL="12700" marR="5080" algn="r">
              <a:lnSpc>
                <a:spcPct val="101000"/>
              </a:lnSpc>
              <a:spcBef>
                <a:spcPts val="95"/>
              </a:spcBef>
            </a:pPr>
            <a:r>
              <a:rPr lang="en-US" sz="2400" kern="0" spc="15">
                <a:latin typeface="Gill Sans MT"/>
                <a:cs typeface="Calibri"/>
              </a:rPr>
              <a:t>Trust Fund Activity  ($ Millions)</a:t>
            </a:r>
          </a:p>
        </p:txBody>
      </p:sp>
      <p:sp>
        <p:nvSpPr>
          <p:cNvPr id="63" name="TextBox 62">
            <a:extLst>
              <a:ext uri="{FF2B5EF4-FFF2-40B4-BE49-F238E27FC236}">
                <a16:creationId xmlns:a16="http://schemas.microsoft.com/office/drawing/2014/main" id="{044CB577-ECED-47CF-8350-7A6C2434D784}"/>
              </a:ext>
            </a:extLst>
          </p:cNvPr>
          <p:cNvSpPr txBox="1"/>
          <p:nvPr/>
        </p:nvSpPr>
        <p:spPr>
          <a:xfrm>
            <a:off x="419169" y="1911404"/>
            <a:ext cx="10742915" cy="1555169"/>
          </a:xfrm>
          <a:prstGeom prst="rect">
            <a:avLst/>
          </a:prstGeom>
          <a:noFill/>
        </p:spPr>
        <p:txBody>
          <a:bodyPr wrap="square" lIns="91440" tIns="45720" rIns="91440" bIns="45720" anchor="t">
            <a:spAutoFit/>
          </a:bodyPr>
          <a:lstStyle/>
          <a:p>
            <a:pPr algn="just">
              <a:lnSpc>
                <a:spcPct val="107000"/>
              </a:lnSpc>
              <a:spcAft>
                <a:spcPts val="800"/>
              </a:spcAft>
            </a:pPr>
            <a:r>
              <a:rPr lang="en-CA" sz="1800">
                <a:effectLst/>
                <a:latin typeface="Gill Sans MT"/>
                <a:ea typeface="Calibri" panose="020F0502020204030204" pitchFamily="34" charset="0"/>
                <a:cs typeface="Times New Roman"/>
              </a:rPr>
              <a:t>The investment returns for the year ended March 31, 2021 (12 months) were $42 million. In the 19/20 year, which was significantly impacted by COVID-19, the NIB Trust fund had a small but positive return and significantly outperformed its benchmark. </a:t>
            </a:r>
            <a:r>
              <a:rPr lang="en-CA">
                <a:latin typeface="Gill Sans MT"/>
                <a:ea typeface="Calibri" panose="020F0502020204030204" pitchFamily="34" charset="0"/>
                <a:cs typeface="Times New Roman"/>
              </a:rPr>
              <a:t>This year</a:t>
            </a:r>
            <a:r>
              <a:rPr lang="en-CA" sz="1800">
                <a:effectLst/>
                <a:latin typeface="Gill Sans MT"/>
                <a:ea typeface="Calibri" panose="020F0502020204030204" pitchFamily="34" charset="0"/>
                <a:cs typeface="Times New Roman"/>
              </a:rPr>
              <a:t>, there has been considerable recovery in the markets and the NIB Trust Fund portfolio return on investment (ROI) produced an annual positive return of 21.9%, which was strong though slightly underperformed the performance benchmarks return of 23.9% over the same period.</a:t>
            </a:r>
            <a:r>
              <a:rPr lang="en-CA">
                <a:latin typeface="Gill Sans MT"/>
                <a:ea typeface="Calibri" panose="020F0502020204030204" pitchFamily="34" charset="0"/>
                <a:cs typeface="Times New Roman"/>
              </a:rPr>
              <a:t> </a:t>
            </a:r>
            <a:endParaRPr lang="en-CA" sz="1800">
              <a:effectLst/>
              <a:latin typeface="Gill Sans MT" panose="020B0502020104020203" pitchFamily="34" charset="0"/>
              <a:ea typeface="Calibri" panose="020F0502020204030204" pitchFamily="34" charset="0"/>
              <a:cs typeface="Times New Roman" panose="02020603050405020304" pitchFamily="18" charset="0"/>
            </a:endParaRPr>
          </a:p>
        </p:txBody>
      </p:sp>
      <p:pic>
        <p:nvPicPr>
          <p:cNvPr id="62" name="Picture 63" descr="Chart, waterfall chart&#10;&#10;Description automatically generated">
            <a:extLst>
              <a:ext uri="{FF2B5EF4-FFF2-40B4-BE49-F238E27FC236}">
                <a16:creationId xmlns:a16="http://schemas.microsoft.com/office/drawing/2014/main" id="{14F979EF-C953-4F40-BBBE-CBE1572DC14A}"/>
              </a:ext>
            </a:extLst>
          </p:cNvPr>
          <p:cNvPicPr>
            <a:picLocks noChangeAspect="1"/>
          </p:cNvPicPr>
          <p:nvPr/>
        </p:nvPicPr>
        <p:blipFill>
          <a:blip r:embed="rId9"/>
          <a:stretch>
            <a:fillRect/>
          </a:stretch>
        </p:blipFill>
        <p:spPr>
          <a:xfrm>
            <a:off x="320726" y="3487921"/>
            <a:ext cx="9491771" cy="5253008"/>
          </a:xfrm>
          <a:prstGeom prst="rect">
            <a:avLst/>
          </a:prstGeom>
        </p:spPr>
      </p:pic>
    </p:spTree>
    <p:extLst>
      <p:ext uri="{BB962C8B-B14F-4D97-AF65-F5344CB8AC3E}">
        <p14:creationId xmlns:p14="http://schemas.microsoft.com/office/powerpoint/2010/main" val="190401073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15619" y="1009545"/>
            <a:ext cx="8264981" cy="759119"/>
          </a:xfrm>
          <a:prstGeom prst="rect">
            <a:avLst/>
          </a:prstGeom>
        </p:spPr>
        <p:txBody>
          <a:bodyPr vert="horz" wrap="square" lIns="0" tIns="12065" rIns="0" bIns="0" rtlCol="0" anchor="t">
            <a:spAutoFit/>
          </a:bodyPr>
          <a:lstStyle>
            <a:lvl1pPr>
              <a:defRPr>
                <a:latin typeface="+mj-lt"/>
                <a:ea typeface="+mj-ea"/>
                <a:cs typeface="+mj-cs"/>
              </a:defRPr>
            </a:lvl1pPr>
          </a:lstStyle>
          <a:p>
            <a:pPr marL="12700" marR="5080" algn="r">
              <a:lnSpc>
                <a:spcPct val="101000"/>
              </a:lnSpc>
              <a:spcBef>
                <a:spcPts val="95"/>
              </a:spcBef>
            </a:pPr>
            <a:r>
              <a:rPr lang="en-US" sz="2400" kern="0" spc="15">
                <a:latin typeface="Gill Sans MT"/>
                <a:cs typeface="Calibri"/>
              </a:rPr>
              <a:t>2020-2021 </a:t>
            </a:r>
          </a:p>
          <a:p>
            <a:pPr marL="12700" marR="5080" algn="r">
              <a:lnSpc>
                <a:spcPct val="101000"/>
              </a:lnSpc>
              <a:spcBef>
                <a:spcPts val="95"/>
              </a:spcBef>
            </a:pPr>
            <a:r>
              <a:rPr lang="en-US" sz="2400" kern="0" spc="15">
                <a:latin typeface="Gill Sans MT"/>
                <a:cs typeface="Calibri"/>
              </a:rPr>
              <a:t>Trust Fund Activity ($ Millions)</a:t>
            </a:r>
          </a:p>
        </p:txBody>
      </p:sp>
      <p:sp>
        <p:nvSpPr>
          <p:cNvPr id="62" name="TextBox 61">
            <a:extLst>
              <a:ext uri="{FF2B5EF4-FFF2-40B4-BE49-F238E27FC236}">
                <a16:creationId xmlns:a16="http://schemas.microsoft.com/office/drawing/2014/main" id="{B13192B2-F6AC-4F1D-B910-E8B49EE7FEBA}"/>
              </a:ext>
            </a:extLst>
          </p:cNvPr>
          <p:cNvSpPr txBox="1"/>
          <p:nvPr/>
        </p:nvSpPr>
        <p:spPr>
          <a:xfrm>
            <a:off x="471624" y="2260680"/>
            <a:ext cx="9711772" cy="4121263"/>
          </a:xfrm>
          <a:prstGeom prst="rect">
            <a:avLst/>
          </a:prstGeom>
          <a:noFill/>
        </p:spPr>
        <p:txBody>
          <a:bodyPr wrap="square" lIns="91440" tIns="45720" rIns="91440" bIns="45720" anchor="t">
            <a:spAutoFit/>
          </a:bodyPr>
          <a:lstStyle/>
          <a:p>
            <a:r>
              <a:rPr lang="en-US" sz="2000" b="1" kern="0">
                <a:latin typeface="Gill Sans MT"/>
                <a:ea typeface="+mn-lt"/>
                <a:cs typeface="+mn-lt"/>
              </a:rPr>
              <a:t>The NIB Trust Fund has:</a:t>
            </a:r>
            <a:endParaRPr lang="en-US">
              <a:latin typeface="Gill Sans MT"/>
            </a:endParaRPr>
          </a:p>
          <a:p>
            <a:pPr marL="342900" indent="-342900">
              <a:buFont typeface="Arial"/>
              <a:buChar char="•"/>
            </a:pPr>
            <a:r>
              <a:rPr lang="en-US" sz="2000" kern="0">
                <a:latin typeface="Gill Sans MT"/>
                <a:ea typeface="+mn-lt"/>
                <a:cs typeface="+mn-lt"/>
              </a:rPr>
              <a:t>The Board of Trustees has implemented an Investment Policy that is designed to support the disbursements to beneficiaries over the life of the Trust Fund. </a:t>
            </a:r>
            <a:endParaRPr lang="en-US" sz="2000" b="1" kern="0">
              <a:latin typeface="Gill Sans MT"/>
              <a:cs typeface="Calibri"/>
            </a:endParaRPr>
          </a:p>
          <a:p>
            <a:pPr marL="342900" indent="-342900">
              <a:buFont typeface="Arial"/>
              <a:buChar char="•"/>
            </a:pPr>
            <a:r>
              <a:rPr lang="en-US" sz="2000" kern="0">
                <a:latin typeface="Gill Sans MT"/>
                <a:ea typeface="+mn-lt"/>
                <a:cs typeface="+mn-lt"/>
              </a:rPr>
              <a:t>The Board of Trustees has implemented a disbursement policy and investment policy for the Education Fund that is intended to fully disburse this portion of the Trust Fund in the next 17 years as required by the IRSSA. </a:t>
            </a:r>
            <a:endParaRPr lang="en-US" sz="2000" kern="0">
              <a:latin typeface="Gill Sans MT"/>
              <a:cs typeface="Calibri"/>
            </a:endParaRPr>
          </a:p>
          <a:p>
            <a:pPr marL="342900" indent="-342900">
              <a:buFont typeface="Arial"/>
              <a:buChar char="•"/>
            </a:pPr>
            <a:r>
              <a:rPr lang="en-US" sz="2000" kern="0">
                <a:latin typeface="Gill Sans MT"/>
                <a:ea typeface="+mn-lt"/>
                <a:cs typeface="+mn-lt"/>
              </a:rPr>
              <a:t>As a part of these policies, the Board of Trustees has adopted a 60/40% split of all investment income between the Education Fund and Legacy Fund. This is designed to ensure that the Legacy Fund will be of a sufficient size in 17 years to fully replace the distributions from the expired Education Fund.</a:t>
            </a:r>
            <a:endParaRPr lang="en-US" sz="2000" kern="0">
              <a:latin typeface="Gill Sans MT"/>
              <a:cs typeface="Calibri"/>
            </a:endParaRPr>
          </a:p>
          <a:p>
            <a:pPr marL="342900" indent="-342900">
              <a:buFont typeface="Arial"/>
              <a:buChar char="•"/>
            </a:pPr>
            <a:endParaRPr lang="en-US" sz="2000" kern="0">
              <a:cs typeface="Calibri"/>
            </a:endParaRPr>
          </a:p>
          <a:p>
            <a:pPr marL="342900" indent="-342900">
              <a:buFont typeface="Arial"/>
              <a:buChar char="•"/>
            </a:pPr>
            <a:endParaRPr lang="en-US" sz="2000" b="1" kern="0">
              <a:solidFill>
                <a:srgbClr val="000000"/>
              </a:solidFill>
              <a:effectLst/>
              <a:latin typeface="Calibri"/>
              <a:ea typeface="Calibri" panose="020F0502020204030204" pitchFamily="34" charset="0"/>
              <a:cs typeface="Calibri"/>
            </a:endParaRPr>
          </a:p>
          <a:p>
            <a:endParaRPr lang="en-US" sz="2000" b="1" kern="0">
              <a:solidFill>
                <a:srgbClr val="211D1E"/>
              </a:solidFill>
              <a:latin typeface="Calibri" panose="020F0502020204030204" pitchFamily="34" charset="0"/>
              <a:ea typeface="Calibri" panose="020F0502020204030204" pitchFamily="34" charset="0"/>
              <a:cs typeface="Calibri"/>
            </a:endParaRPr>
          </a:p>
        </p:txBody>
      </p:sp>
      <p:sp>
        <p:nvSpPr>
          <p:cNvPr id="64" name="TextBox 63">
            <a:extLst>
              <a:ext uri="{FF2B5EF4-FFF2-40B4-BE49-F238E27FC236}">
                <a16:creationId xmlns:a16="http://schemas.microsoft.com/office/drawing/2014/main" id="{FCE78E59-1728-491C-A523-CB52C7B6D1AD}"/>
              </a:ext>
            </a:extLst>
          </p:cNvPr>
          <p:cNvSpPr txBox="1"/>
          <p:nvPr/>
        </p:nvSpPr>
        <p:spPr>
          <a:xfrm>
            <a:off x="802708" y="5863830"/>
            <a:ext cx="5393482" cy="461665"/>
          </a:xfrm>
          <a:prstGeom prst="rect">
            <a:avLst/>
          </a:prstGeom>
          <a:solidFill>
            <a:srgbClr val="FFFF99"/>
          </a:solidFill>
        </p:spPr>
        <p:txBody>
          <a:bodyPr wrap="square" lIns="91440" tIns="45720" rIns="91440" bIns="45720" rtlCol="0" anchor="t">
            <a:spAutoFit/>
          </a:bodyPr>
          <a:lstStyle/>
          <a:p>
            <a:r>
              <a:rPr lang="en-CA" sz="2400" b="1"/>
              <a:t>$42 million</a:t>
            </a:r>
            <a:r>
              <a:rPr lang="en-CA" sz="2000" b="1"/>
              <a:t> = </a:t>
            </a:r>
            <a:r>
              <a:rPr lang="en-CA" sz="2000"/>
              <a:t>Total Investment Income </a:t>
            </a:r>
          </a:p>
        </p:txBody>
      </p:sp>
      <p:sp>
        <p:nvSpPr>
          <p:cNvPr id="65" name="TextBox 64">
            <a:extLst>
              <a:ext uri="{FF2B5EF4-FFF2-40B4-BE49-F238E27FC236}">
                <a16:creationId xmlns:a16="http://schemas.microsoft.com/office/drawing/2014/main" id="{8BBD59F7-338A-41CC-BC9E-7EF49D68AB89}"/>
              </a:ext>
            </a:extLst>
          </p:cNvPr>
          <p:cNvSpPr txBox="1"/>
          <p:nvPr/>
        </p:nvSpPr>
        <p:spPr>
          <a:xfrm>
            <a:off x="757304" y="7081294"/>
            <a:ext cx="5397447" cy="475582"/>
          </a:xfrm>
          <a:prstGeom prst="rect">
            <a:avLst/>
          </a:prstGeom>
          <a:solidFill>
            <a:srgbClr val="FFFF99"/>
          </a:solidFill>
        </p:spPr>
        <p:txBody>
          <a:bodyPr wrap="square" lIns="91440" tIns="45720" rIns="91440" bIns="45720" rtlCol="0" anchor="t">
            <a:spAutoFit/>
          </a:bodyPr>
          <a:lstStyle/>
          <a:p>
            <a:r>
              <a:rPr lang="en-CA" sz="2400" b="1"/>
              <a:t>$9.4 million </a:t>
            </a:r>
            <a:r>
              <a:rPr lang="en-CA" sz="2000" b="1"/>
              <a:t>=</a:t>
            </a:r>
            <a:r>
              <a:rPr lang="en-CA" sz="2400" b="1"/>
              <a:t> </a:t>
            </a:r>
            <a:r>
              <a:rPr lang="en-CA" sz="2000"/>
              <a:t>Realized Net Investment</a:t>
            </a:r>
            <a:r>
              <a:rPr lang="en-CA"/>
              <a:t> Income </a:t>
            </a:r>
            <a:endParaRPr lang="en-CA" sz="2000"/>
          </a:p>
        </p:txBody>
      </p:sp>
      <p:sp>
        <p:nvSpPr>
          <p:cNvPr id="67" name="TextBox 66">
            <a:extLst>
              <a:ext uri="{FF2B5EF4-FFF2-40B4-BE49-F238E27FC236}">
                <a16:creationId xmlns:a16="http://schemas.microsoft.com/office/drawing/2014/main" id="{123509BC-1E7B-477C-8EED-FC4A601551D2}"/>
              </a:ext>
            </a:extLst>
          </p:cNvPr>
          <p:cNvSpPr txBox="1"/>
          <p:nvPr/>
        </p:nvSpPr>
        <p:spPr>
          <a:xfrm>
            <a:off x="803729" y="7800850"/>
            <a:ext cx="5396454" cy="461665"/>
          </a:xfrm>
          <a:prstGeom prst="rect">
            <a:avLst/>
          </a:prstGeom>
          <a:solidFill>
            <a:srgbClr val="FFFF99"/>
          </a:solidFill>
        </p:spPr>
        <p:txBody>
          <a:bodyPr wrap="square" lIns="91440" tIns="45720" rIns="91440" bIns="45720" rtlCol="0" anchor="t">
            <a:spAutoFit/>
          </a:bodyPr>
          <a:lstStyle/>
          <a:p>
            <a:r>
              <a:rPr lang="en-CA" sz="2400" b="1"/>
              <a:t>$32.6 million</a:t>
            </a:r>
            <a:r>
              <a:rPr lang="en-CA" sz="2000" b="1"/>
              <a:t> =</a:t>
            </a:r>
            <a:r>
              <a:rPr lang="en-CA" sz="2400" b="1"/>
              <a:t> </a:t>
            </a:r>
            <a:r>
              <a:rPr lang="en-CA" sz="2000"/>
              <a:t>Unrealized Gain on Assets</a:t>
            </a:r>
            <a:endParaRPr lang="en-CA" sz="2000">
              <a:cs typeface="Calibri"/>
            </a:endParaRPr>
          </a:p>
        </p:txBody>
      </p:sp>
    </p:spTree>
    <p:extLst>
      <p:ext uri="{BB962C8B-B14F-4D97-AF65-F5344CB8AC3E}">
        <p14:creationId xmlns:p14="http://schemas.microsoft.com/office/powerpoint/2010/main" val="156680327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15619" y="1009545"/>
            <a:ext cx="8264981" cy="759119"/>
          </a:xfrm>
          <a:prstGeom prst="rect">
            <a:avLst/>
          </a:prstGeom>
        </p:spPr>
        <p:txBody>
          <a:bodyPr vert="horz" wrap="square" lIns="0" tIns="12065" rIns="0" bIns="0" rtlCol="0" anchor="t">
            <a:spAutoFit/>
          </a:bodyPr>
          <a:lstStyle>
            <a:lvl1pPr>
              <a:defRPr>
                <a:latin typeface="+mj-lt"/>
                <a:ea typeface="+mj-ea"/>
                <a:cs typeface="+mj-cs"/>
              </a:defRPr>
            </a:lvl1pPr>
          </a:lstStyle>
          <a:p>
            <a:pPr marL="12700" marR="5080" algn="r">
              <a:lnSpc>
                <a:spcPct val="101000"/>
              </a:lnSpc>
              <a:spcBef>
                <a:spcPts val="95"/>
              </a:spcBef>
            </a:pPr>
            <a:r>
              <a:rPr lang="en-US" sz="2400" kern="0" spc="15">
                <a:latin typeface="Gill Sans MT"/>
                <a:cs typeface="Calibri"/>
              </a:rPr>
              <a:t>2020-2021 </a:t>
            </a:r>
          </a:p>
          <a:p>
            <a:pPr marL="12700" marR="5080" algn="r">
              <a:lnSpc>
                <a:spcPct val="101000"/>
              </a:lnSpc>
              <a:spcBef>
                <a:spcPts val="95"/>
              </a:spcBef>
            </a:pPr>
            <a:r>
              <a:rPr lang="en-US" sz="2400" kern="0" spc="15">
                <a:latin typeface="Gill Sans MT"/>
                <a:cs typeface="Calibri"/>
              </a:rPr>
              <a:t>Total Fund Asset Mix- by Fund ($ Millions)</a:t>
            </a:r>
          </a:p>
        </p:txBody>
      </p:sp>
      <p:sp>
        <p:nvSpPr>
          <p:cNvPr id="68" name="TextBox 67">
            <a:extLst>
              <a:ext uri="{FF2B5EF4-FFF2-40B4-BE49-F238E27FC236}">
                <a16:creationId xmlns:a16="http://schemas.microsoft.com/office/drawing/2014/main" id="{F7358E28-0E37-4573-89F6-73B18BE885F6}"/>
              </a:ext>
            </a:extLst>
          </p:cNvPr>
          <p:cNvSpPr txBox="1"/>
          <p:nvPr/>
        </p:nvSpPr>
        <p:spPr>
          <a:xfrm>
            <a:off x="416373" y="1995371"/>
            <a:ext cx="9462086" cy="1015663"/>
          </a:xfrm>
          <a:prstGeom prst="rect">
            <a:avLst/>
          </a:prstGeom>
          <a:noFill/>
        </p:spPr>
        <p:txBody>
          <a:bodyPr wrap="square" lIns="91440" tIns="45720" rIns="91440" bIns="45720" anchor="t">
            <a:spAutoFit/>
          </a:bodyPr>
          <a:lstStyle/>
          <a:p>
            <a:r>
              <a:rPr lang="en-CA" sz="2000">
                <a:effectLst/>
                <a:latin typeface="Gill Sans MT"/>
                <a:ea typeface="Calibri" panose="020F0502020204030204" pitchFamily="34" charset="0"/>
                <a:cs typeface="Times New Roman"/>
              </a:rPr>
              <a:t>At March 31, 2021, NIB Trust Fund investment portfolio was as follows: $237.29 million, including fund balances for the Legacy Fund: $129.69 million, Education Fund: $</a:t>
            </a:r>
            <a:r>
              <a:rPr lang="en-CA" sz="2000">
                <a:latin typeface="Gill Sans MT"/>
                <a:ea typeface="Calibri" panose="020F0502020204030204" pitchFamily="34" charset="0"/>
                <a:cs typeface="Times New Roman"/>
              </a:rPr>
              <a:t>103.86</a:t>
            </a:r>
            <a:r>
              <a:rPr lang="en-CA" sz="2000">
                <a:effectLst/>
                <a:latin typeface="Gill Sans MT"/>
                <a:ea typeface="Calibri" panose="020F0502020204030204" pitchFamily="34" charset="0"/>
                <a:cs typeface="Times New Roman"/>
              </a:rPr>
              <a:t> million and Metis Fund: $3.69 million.</a:t>
            </a:r>
          </a:p>
        </p:txBody>
      </p:sp>
      <p:pic>
        <p:nvPicPr>
          <p:cNvPr id="59" name="Picture 59" descr="Chart, pie chart&#10;&#10;Description automatically generated">
            <a:extLst>
              <a:ext uri="{FF2B5EF4-FFF2-40B4-BE49-F238E27FC236}">
                <a16:creationId xmlns:a16="http://schemas.microsoft.com/office/drawing/2014/main" id="{C9187210-2E35-4ECC-827A-97E550DCC3E3}"/>
              </a:ext>
            </a:extLst>
          </p:cNvPr>
          <p:cNvPicPr>
            <a:picLocks noChangeAspect="1"/>
          </p:cNvPicPr>
          <p:nvPr/>
        </p:nvPicPr>
        <p:blipFill>
          <a:blip r:embed="rId9"/>
          <a:stretch>
            <a:fillRect/>
          </a:stretch>
        </p:blipFill>
        <p:spPr>
          <a:xfrm>
            <a:off x="415890" y="3149130"/>
            <a:ext cx="9855200" cy="5275605"/>
          </a:xfrm>
          <a:prstGeom prst="rect">
            <a:avLst/>
          </a:prstGeom>
        </p:spPr>
      </p:pic>
    </p:spTree>
    <p:extLst>
      <p:ext uri="{BB962C8B-B14F-4D97-AF65-F5344CB8AC3E}">
        <p14:creationId xmlns:p14="http://schemas.microsoft.com/office/powerpoint/2010/main" val="5400687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0" y="6053637"/>
            <a:ext cx="3096907" cy="2963095"/>
          </a:xfrm>
          <a:prstGeom prst="rect">
            <a:avLst/>
          </a:prstGeom>
        </p:spPr>
      </p:pic>
      <p:pic>
        <p:nvPicPr>
          <p:cNvPr id="3" name="object 3"/>
          <p:cNvPicPr/>
          <p:nvPr/>
        </p:nvPicPr>
        <p:blipFill>
          <a:blip r:embed="rId3" cstate="print"/>
          <a:stretch>
            <a:fillRect/>
          </a:stretch>
        </p:blipFill>
        <p:spPr>
          <a:xfrm>
            <a:off x="6553" y="97409"/>
            <a:ext cx="3090367" cy="2865869"/>
          </a:xfrm>
          <a:prstGeom prst="rect">
            <a:avLst/>
          </a:prstGeom>
        </p:spPr>
      </p:pic>
      <p:pic>
        <p:nvPicPr>
          <p:cNvPr id="4" name="object 4"/>
          <p:cNvPicPr/>
          <p:nvPr/>
        </p:nvPicPr>
        <p:blipFill>
          <a:blip r:embed="rId4" cstate="print"/>
          <a:stretch>
            <a:fillRect/>
          </a:stretch>
        </p:blipFill>
        <p:spPr>
          <a:xfrm>
            <a:off x="13165645" y="163931"/>
            <a:ext cx="3090354" cy="2926430"/>
          </a:xfrm>
          <a:prstGeom prst="rect">
            <a:avLst/>
          </a:prstGeom>
        </p:spPr>
      </p:pic>
      <p:sp>
        <p:nvSpPr>
          <p:cNvPr id="61" name="object 61"/>
          <p:cNvSpPr/>
          <p:nvPr/>
        </p:nvSpPr>
        <p:spPr>
          <a:xfrm>
            <a:off x="0" y="9016733"/>
            <a:ext cx="16256000" cy="127635"/>
          </a:xfrm>
          <a:custGeom>
            <a:avLst/>
            <a:gdLst/>
            <a:ahLst/>
            <a:cxnLst/>
            <a:rect l="l" t="t" r="r" b="b"/>
            <a:pathLst>
              <a:path w="16256000" h="127634">
                <a:moveTo>
                  <a:pt x="16256000" y="0"/>
                </a:moveTo>
                <a:lnTo>
                  <a:pt x="0" y="0"/>
                </a:lnTo>
                <a:lnTo>
                  <a:pt x="0" y="127266"/>
                </a:lnTo>
                <a:lnTo>
                  <a:pt x="16256000" y="127266"/>
                </a:lnTo>
                <a:lnTo>
                  <a:pt x="16256000" y="0"/>
                </a:lnTo>
                <a:close/>
              </a:path>
            </a:pathLst>
          </a:custGeom>
          <a:solidFill>
            <a:srgbClr val="EF2529"/>
          </a:solidFill>
        </p:spPr>
        <p:txBody>
          <a:bodyPr wrap="square" lIns="0" tIns="0" rIns="0" bIns="0" rtlCol="0"/>
          <a:lstStyle/>
          <a:p>
            <a:endParaRPr/>
          </a:p>
        </p:txBody>
      </p:sp>
      <p:sp>
        <p:nvSpPr>
          <p:cNvPr id="65" name="object 65"/>
          <p:cNvSpPr/>
          <p:nvPr/>
        </p:nvSpPr>
        <p:spPr>
          <a:xfrm>
            <a:off x="0" y="0"/>
            <a:ext cx="16256000" cy="164465"/>
          </a:xfrm>
          <a:custGeom>
            <a:avLst/>
            <a:gdLst/>
            <a:ahLst/>
            <a:cxnLst/>
            <a:rect l="l" t="t" r="r" b="b"/>
            <a:pathLst>
              <a:path w="16256000" h="164465">
                <a:moveTo>
                  <a:pt x="16256000" y="0"/>
                </a:moveTo>
                <a:lnTo>
                  <a:pt x="0" y="0"/>
                </a:lnTo>
                <a:lnTo>
                  <a:pt x="0" y="163931"/>
                </a:lnTo>
                <a:lnTo>
                  <a:pt x="16256000" y="163931"/>
                </a:lnTo>
                <a:lnTo>
                  <a:pt x="16256000" y="0"/>
                </a:lnTo>
                <a:close/>
              </a:path>
            </a:pathLst>
          </a:custGeom>
          <a:solidFill>
            <a:srgbClr val="EEE105"/>
          </a:solidFill>
        </p:spPr>
        <p:txBody>
          <a:bodyPr wrap="square" lIns="0" tIns="0" rIns="0" bIns="0" rtlCol="0"/>
          <a:lstStyle/>
          <a:p>
            <a:endParaRPr/>
          </a:p>
        </p:txBody>
      </p:sp>
      <p:pic>
        <p:nvPicPr>
          <p:cNvPr id="66" name="object 66"/>
          <p:cNvPicPr/>
          <p:nvPr/>
        </p:nvPicPr>
        <p:blipFill>
          <a:blip r:embed="rId5" cstate="print"/>
          <a:stretch>
            <a:fillRect/>
          </a:stretch>
        </p:blipFill>
        <p:spPr>
          <a:xfrm>
            <a:off x="6553" y="2963265"/>
            <a:ext cx="3090367" cy="3090367"/>
          </a:xfrm>
          <a:prstGeom prst="rect">
            <a:avLst/>
          </a:prstGeom>
        </p:spPr>
      </p:pic>
      <p:grpSp>
        <p:nvGrpSpPr>
          <p:cNvPr id="67" name="object 67"/>
          <p:cNvGrpSpPr/>
          <p:nvPr/>
        </p:nvGrpSpPr>
        <p:grpSpPr>
          <a:xfrm>
            <a:off x="13157200" y="3058020"/>
            <a:ext cx="3098800" cy="5958840"/>
            <a:chOff x="13157200" y="3058020"/>
            <a:chExt cx="3098800" cy="5958840"/>
          </a:xfrm>
        </p:grpSpPr>
        <p:pic>
          <p:nvPicPr>
            <p:cNvPr id="68" name="object 68"/>
            <p:cNvPicPr/>
            <p:nvPr/>
          </p:nvPicPr>
          <p:blipFill>
            <a:blip r:embed="rId6" cstate="print"/>
            <a:stretch>
              <a:fillRect/>
            </a:stretch>
          </p:blipFill>
          <p:spPr>
            <a:xfrm>
              <a:off x="13157200" y="5997320"/>
              <a:ext cx="3098800" cy="3019412"/>
            </a:xfrm>
            <a:prstGeom prst="rect">
              <a:avLst/>
            </a:prstGeom>
          </p:spPr>
        </p:pic>
        <p:pic>
          <p:nvPicPr>
            <p:cNvPr id="69" name="object 69"/>
            <p:cNvPicPr/>
            <p:nvPr/>
          </p:nvPicPr>
          <p:blipFill>
            <a:blip r:embed="rId7" cstate="print"/>
            <a:stretch>
              <a:fillRect/>
            </a:stretch>
          </p:blipFill>
          <p:spPr>
            <a:xfrm>
              <a:off x="13157200" y="3058020"/>
              <a:ext cx="3098800" cy="2995612"/>
            </a:xfrm>
            <a:prstGeom prst="rect">
              <a:avLst/>
            </a:prstGeom>
          </p:spPr>
        </p:pic>
      </p:grpSp>
      <p:sp>
        <p:nvSpPr>
          <p:cNvPr id="70" name="TextBox 69">
            <a:extLst>
              <a:ext uri="{FF2B5EF4-FFF2-40B4-BE49-F238E27FC236}">
                <a16:creationId xmlns:a16="http://schemas.microsoft.com/office/drawing/2014/main" id="{2359EEAD-6E06-4D3D-A35C-9EBC6DD3546F}"/>
              </a:ext>
            </a:extLst>
          </p:cNvPr>
          <p:cNvSpPr txBox="1"/>
          <p:nvPr/>
        </p:nvSpPr>
        <p:spPr>
          <a:xfrm>
            <a:off x="4146274" y="5411477"/>
            <a:ext cx="7620906" cy="830997"/>
          </a:xfrm>
          <a:prstGeom prst="rect">
            <a:avLst/>
          </a:prstGeom>
          <a:noFill/>
        </p:spPr>
        <p:txBody>
          <a:bodyPr wrap="square" lIns="91440" tIns="45720" rIns="91440" bIns="45720" anchor="t">
            <a:spAutoFit/>
          </a:bodyPr>
          <a:lstStyle/>
          <a:p>
            <a:pPr algn="ctr"/>
            <a:r>
              <a:rPr lang="en-CA" sz="2400">
                <a:solidFill>
                  <a:srgbClr val="C00000"/>
                </a:solidFill>
                <a:latin typeface="Gill Sans MT"/>
                <a:ea typeface="Calibri" panose="020F0502020204030204" pitchFamily="34" charset="0"/>
                <a:cs typeface="Times New Roman"/>
              </a:rPr>
              <a:t>How to become a Qualified </a:t>
            </a:r>
            <a:r>
              <a:rPr lang="en-CA" sz="2400" err="1">
                <a:solidFill>
                  <a:srgbClr val="C00000"/>
                </a:solidFill>
                <a:latin typeface="Gill Sans MT"/>
                <a:ea typeface="Calibri" panose="020F0502020204030204" pitchFamily="34" charset="0"/>
                <a:cs typeface="Times New Roman"/>
              </a:rPr>
              <a:t>Donee</a:t>
            </a:r>
            <a:r>
              <a:rPr lang="en-CA" sz="2400">
                <a:solidFill>
                  <a:srgbClr val="C00000"/>
                </a:solidFill>
                <a:latin typeface="Gill Sans MT"/>
                <a:ea typeface="Calibri" panose="020F0502020204030204" pitchFamily="34" charset="0"/>
                <a:cs typeface="Times New Roman"/>
              </a:rPr>
              <a:t> workshop will be hosted virtually on August 18, and October 20. </a:t>
            </a:r>
            <a:endParaRPr lang="en-CA" sz="2400">
              <a:solidFill>
                <a:srgbClr val="C00000"/>
              </a:solidFill>
              <a:effectLst/>
              <a:latin typeface="Gill Sans MT" panose="020B0502020104020203" pitchFamily="34" charset="0"/>
              <a:ea typeface="Calibri" panose="020F0502020204030204" pitchFamily="34" charset="0"/>
              <a:cs typeface="Times New Roman" panose="02020603050405020304" pitchFamily="18" charset="0"/>
            </a:endParaRPr>
          </a:p>
        </p:txBody>
      </p:sp>
      <p:sp>
        <p:nvSpPr>
          <p:cNvPr id="71" name="TextBox 70">
            <a:extLst>
              <a:ext uri="{FF2B5EF4-FFF2-40B4-BE49-F238E27FC236}">
                <a16:creationId xmlns:a16="http://schemas.microsoft.com/office/drawing/2014/main" id="{E5675C30-B44A-47C7-BC4F-6C48805B4F9A}"/>
              </a:ext>
            </a:extLst>
          </p:cNvPr>
          <p:cNvSpPr txBox="1"/>
          <p:nvPr/>
        </p:nvSpPr>
        <p:spPr>
          <a:xfrm>
            <a:off x="3706146" y="3358327"/>
            <a:ext cx="8486509" cy="1569660"/>
          </a:xfrm>
          <a:prstGeom prst="rect">
            <a:avLst/>
          </a:prstGeom>
          <a:noFill/>
        </p:spPr>
        <p:txBody>
          <a:bodyPr wrap="square">
            <a:spAutoFit/>
          </a:bodyPr>
          <a:lstStyle/>
          <a:p>
            <a:pPr algn="ctr"/>
            <a:r>
              <a:rPr lang="en-CA" sz="2400">
                <a:effectLst/>
                <a:latin typeface="Gill Sans MT" panose="020B0502020104020203" pitchFamily="34" charset="0"/>
                <a:ea typeface="Calibri" panose="020F0502020204030204" pitchFamily="34" charset="0"/>
                <a:cs typeface="Times New Roman" panose="02020603050405020304" pitchFamily="18" charset="0"/>
              </a:rPr>
              <a:t>To learn more about the what is happening at the NIB Trust Fund please visit: </a:t>
            </a:r>
            <a:r>
              <a:rPr lang="en-CA" sz="2400">
                <a:effectLst/>
                <a:latin typeface="Gill Sans MT" panose="020B0502020104020203" pitchFamily="34" charset="0"/>
                <a:ea typeface="Calibri" panose="020F0502020204030204" pitchFamily="34" charset="0"/>
                <a:cs typeface="Times New Roman" panose="02020603050405020304" pitchFamily="18" charset="0"/>
                <a:hlinkClick r:id="rId8"/>
              </a:rPr>
              <a:t>nibt</a:t>
            </a:r>
            <a:r>
              <a:rPr lang="en-CA" sz="2400">
                <a:latin typeface="Gill Sans MT" panose="020B0502020104020203" pitchFamily="34" charset="0"/>
                <a:cs typeface="Times New Roman" panose="02020603050405020304" pitchFamily="18" charset="0"/>
                <a:hlinkClick r:id="rId8"/>
              </a:rPr>
              <a:t>rust.ca </a:t>
            </a:r>
            <a:endParaRPr lang="en-CA" sz="2400">
              <a:latin typeface="Gill Sans MT" panose="020B0502020104020203" pitchFamily="34" charset="0"/>
              <a:cs typeface="Times New Roman" panose="02020603050405020304" pitchFamily="18" charset="0"/>
            </a:endParaRPr>
          </a:p>
          <a:p>
            <a:pPr algn="ctr"/>
            <a:endParaRPr lang="en-CA" sz="2400">
              <a:latin typeface="Gill Sans MT" panose="020B0502020104020203" pitchFamily="34" charset="0"/>
              <a:cs typeface="Times New Roman" panose="02020603050405020304" pitchFamily="18" charset="0"/>
            </a:endParaRPr>
          </a:p>
          <a:p>
            <a:pPr algn="ctr"/>
            <a:r>
              <a:rPr lang="en-CA" sz="2400">
                <a:latin typeface="Gill Sans MT" panose="020B0502020104020203" pitchFamily="34" charset="0"/>
                <a:cs typeface="Times New Roman" panose="02020603050405020304" pitchFamily="18" charset="0"/>
              </a:rPr>
              <a:t>View our </a:t>
            </a:r>
            <a:r>
              <a:rPr lang="en-CA" sz="2400">
                <a:latin typeface="Gill Sans MT" panose="020B0502020104020203" pitchFamily="34" charset="0"/>
                <a:cs typeface="Times New Roman" panose="02020603050405020304" pitchFamily="18" charset="0"/>
                <a:hlinkClick r:id="rId9"/>
              </a:rPr>
              <a:t>Annual Report Here</a:t>
            </a:r>
            <a:endParaRPr lang="en-CA" sz="2400">
              <a:latin typeface="Gill Sans MT" panose="020B0502020104020203" pitchFamily="34" charset="0"/>
            </a:endParaRPr>
          </a:p>
        </p:txBody>
      </p:sp>
      <p:sp>
        <p:nvSpPr>
          <p:cNvPr id="72" name="TextBox 71">
            <a:extLst>
              <a:ext uri="{FF2B5EF4-FFF2-40B4-BE49-F238E27FC236}">
                <a16:creationId xmlns:a16="http://schemas.microsoft.com/office/drawing/2014/main" id="{65140150-E192-47C4-A177-877C8CFE04F3}"/>
              </a:ext>
            </a:extLst>
          </p:cNvPr>
          <p:cNvSpPr txBox="1"/>
          <p:nvPr/>
        </p:nvSpPr>
        <p:spPr>
          <a:xfrm>
            <a:off x="4060172" y="6735383"/>
            <a:ext cx="7959666" cy="707886"/>
          </a:xfrm>
          <a:prstGeom prst="rect">
            <a:avLst/>
          </a:prstGeom>
          <a:noFill/>
        </p:spPr>
        <p:txBody>
          <a:bodyPr wrap="square" lIns="91440" tIns="45720" rIns="91440" bIns="45720" anchor="t">
            <a:spAutoFit/>
          </a:bodyPr>
          <a:lstStyle/>
          <a:p>
            <a:pPr algn="ctr"/>
            <a:r>
              <a:rPr lang="en-CA" sz="2000">
                <a:latin typeface="Gill Sans MT"/>
              </a:rPr>
              <a:t>Subscribe to the NIB Trust Fund newsletter to receive all news, workshops, updates, and application deadlines! </a:t>
            </a:r>
            <a:endParaRPr lang="en-CA" sz="2000">
              <a:latin typeface="Gill Sans MT" panose="020B0502020104020203" pitchFamily="34" charset="0"/>
            </a:endParaRPr>
          </a:p>
        </p:txBody>
      </p:sp>
      <p:pic>
        <p:nvPicPr>
          <p:cNvPr id="74" name="Picture 73" descr="Logo, company name&#10;&#10;Description automatically generated">
            <a:extLst>
              <a:ext uri="{FF2B5EF4-FFF2-40B4-BE49-F238E27FC236}">
                <a16:creationId xmlns:a16="http://schemas.microsoft.com/office/drawing/2014/main" id="{9BF3B41C-38EE-41F9-83BE-946A039BB7C6}"/>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950444" y="172541"/>
            <a:ext cx="5972828" cy="3125780"/>
          </a:xfrm>
          <a:prstGeom prst="rect">
            <a:avLst/>
          </a:prstGeom>
        </p:spPr>
      </p:pic>
      <p:pic>
        <p:nvPicPr>
          <p:cNvPr id="75" name="Picture 74" descr="Text, icon&#10;&#10;Description automatically generated">
            <a:extLst>
              <a:ext uri="{FF2B5EF4-FFF2-40B4-BE49-F238E27FC236}">
                <a16:creationId xmlns:a16="http://schemas.microsoft.com/office/drawing/2014/main" id="{81F9CF0D-752E-4B1B-9D65-9A7EF4540A71}"/>
              </a:ext>
            </a:extLst>
          </p:cNvPr>
          <p:cNvPicPr>
            <a:picLocks noChangeAspect="1"/>
          </p:cNvPicPr>
          <p:nvPr/>
        </p:nvPicPr>
        <p:blipFill rotWithShape="1">
          <a:blip r:embed="rId11" cstate="print">
            <a:biLevel thresh="75000"/>
            <a:extLst>
              <a:ext uri="{28A0092B-C50C-407E-A947-70E740481C1C}">
                <a14:useLocalDpi xmlns:a14="http://schemas.microsoft.com/office/drawing/2010/main" val="0"/>
              </a:ext>
            </a:extLst>
          </a:blip>
          <a:srcRect l="33479" t="-1696" r="31072" b="66070"/>
          <a:stretch/>
        </p:blipFill>
        <p:spPr>
          <a:xfrm>
            <a:off x="8770909" y="8200693"/>
            <a:ext cx="581465" cy="629233"/>
          </a:xfrm>
          <a:prstGeom prst="rect">
            <a:avLst/>
          </a:prstGeom>
        </p:spPr>
      </p:pic>
      <p:pic>
        <p:nvPicPr>
          <p:cNvPr id="76" name="Picture 75" descr="Text, icon&#10;&#10;Description automatically generated">
            <a:extLst>
              <a:ext uri="{FF2B5EF4-FFF2-40B4-BE49-F238E27FC236}">
                <a16:creationId xmlns:a16="http://schemas.microsoft.com/office/drawing/2014/main" id="{0F44A2E2-4862-4C10-A3E6-5A84247724C4}"/>
              </a:ext>
            </a:extLst>
          </p:cNvPr>
          <p:cNvPicPr>
            <a:picLocks noChangeAspect="1"/>
          </p:cNvPicPr>
          <p:nvPr/>
        </p:nvPicPr>
        <p:blipFill rotWithShape="1">
          <a:blip r:embed="rId12" cstate="print">
            <a:biLevel thresh="75000"/>
            <a:extLst>
              <a:ext uri="{28A0092B-C50C-407E-A947-70E740481C1C}">
                <a14:useLocalDpi xmlns:a14="http://schemas.microsoft.com/office/drawing/2010/main" val="0"/>
              </a:ext>
            </a:extLst>
          </a:blip>
          <a:srcRect l="66756" t="29615" r="-4607" b="31240"/>
          <a:stretch/>
        </p:blipFill>
        <p:spPr>
          <a:xfrm>
            <a:off x="10769475" y="8139640"/>
            <a:ext cx="581466" cy="647530"/>
          </a:xfrm>
          <a:prstGeom prst="rect">
            <a:avLst/>
          </a:prstGeom>
        </p:spPr>
      </p:pic>
      <p:pic>
        <p:nvPicPr>
          <p:cNvPr id="77" name="Picture 76" descr="Text, icon&#10;&#10;Description automatically generated">
            <a:extLst>
              <a:ext uri="{FF2B5EF4-FFF2-40B4-BE49-F238E27FC236}">
                <a16:creationId xmlns:a16="http://schemas.microsoft.com/office/drawing/2014/main" id="{C1E71B80-81B3-4C08-9260-4AE84BD5C2E6}"/>
              </a:ext>
            </a:extLst>
          </p:cNvPr>
          <p:cNvPicPr>
            <a:picLocks noChangeAspect="1"/>
          </p:cNvPicPr>
          <p:nvPr/>
        </p:nvPicPr>
        <p:blipFill rotWithShape="1">
          <a:blip r:embed="rId11" cstate="print">
            <a:biLevel thresh="75000"/>
            <a:extLst>
              <a:ext uri="{28A0092B-C50C-407E-A947-70E740481C1C}">
                <a14:useLocalDpi xmlns:a14="http://schemas.microsoft.com/office/drawing/2010/main" val="0"/>
              </a:ext>
            </a:extLst>
          </a:blip>
          <a:srcRect l="-1910" t="33827" r="66593" b="30522"/>
          <a:stretch/>
        </p:blipFill>
        <p:spPr>
          <a:xfrm>
            <a:off x="6721146" y="8179853"/>
            <a:ext cx="584664" cy="635503"/>
          </a:xfrm>
          <a:prstGeom prst="rect">
            <a:avLst/>
          </a:prstGeom>
        </p:spPr>
      </p:pic>
      <p:pic>
        <p:nvPicPr>
          <p:cNvPr id="78" name="Picture 77" descr="Text, icon&#10;&#10;Description automatically generated">
            <a:extLst>
              <a:ext uri="{FF2B5EF4-FFF2-40B4-BE49-F238E27FC236}">
                <a16:creationId xmlns:a16="http://schemas.microsoft.com/office/drawing/2014/main" id="{D119AFF4-3965-47CF-A703-E3CEB5118923}"/>
              </a:ext>
            </a:extLst>
          </p:cNvPr>
          <p:cNvPicPr>
            <a:picLocks noChangeAspect="1"/>
          </p:cNvPicPr>
          <p:nvPr/>
        </p:nvPicPr>
        <p:blipFill rotWithShape="1">
          <a:blip r:embed="rId13" cstate="print">
            <a:biLevel thresh="75000"/>
            <a:extLst>
              <a:ext uri="{28A0092B-C50C-407E-A947-70E740481C1C}">
                <a14:useLocalDpi xmlns:a14="http://schemas.microsoft.com/office/drawing/2010/main" val="0"/>
              </a:ext>
            </a:extLst>
          </a:blip>
          <a:srcRect l="68349" r="-5954" b="67109"/>
          <a:stretch/>
        </p:blipFill>
        <p:spPr>
          <a:xfrm>
            <a:off x="5094031" y="8289378"/>
            <a:ext cx="584662" cy="538564"/>
          </a:xfrm>
          <a:prstGeom prst="rect">
            <a:avLst/>
          </a:prstGeom>
        </p:spPr>
      </p:pic>
      <p:pic>
        <p:nvPicPr>
          <p:cNvPr id="79" name="Picture 78" descr="Text, icon&#10;&#10;Description automatically generated">
            <a:extLst>
              <a:ext uri="{FF2B5EF4-FFF2-40B4-BE49-F238E27FC236}">
                <a16:creationId xmlns:a16="http://schemas.microsoft.com/office/drawing/2014/main" id="{9087923A-B8B6-4757-9C39-8842838D8E85}"/>
              </a:ext>
            </a:extLst>
          </p:cNvPr>
          <p:cNvPicPr>
            <a:picLocks noChangeAspect="1"/>
          </p:cNvPicPr>
          <p:nvPr/>
        </p:nvPicPr>
        <p:blipFill rotWithShape="1">
          <a:blip r:embed="rId11" cstate="print">
            <a:biLevel thresh="75000"/>
            <a:extLst>
              <a:ext uri="{28A0092B-C50C-407E-A947-70E740481C1C}">
                <a14:useLocalDpi xmlns:a14="http://schemas.microsoft.com/office/drawing/2010/main" val="0"/>
              </a:ext>
            </a:extLst>
          </a:blip>
          <a:srcRect l="-870" r="65786" b="69822"/>
          <a:stretch/>
        </p:blipFill>
        <p:spPr>
          <a:xfrm>
            <a:off x="3478707" y="8247171"/>
            <a:ext cx="581465" cy="538564"/>
          </a:xfrm>
          <a:prstGeom prst="rect">
            <a:avLst/>
          </a:prstGeom>
        </p:spPr>
      </p:pic>
      <p:sp>
        <p:nvSpPr>
          <p:cNvPr id="80" name="Rectangle 79">
            <a:extLst>
              <a:ext uri="{FF2B5EF4-FFF2-40B4-BE49-F238E27FC236}">
                <a16:creationId xmlns:a16="http://schemas.microsoft.com/office/drawing/2014/main" id="{0AD5A77C-8BDE-4EDB-957D-2ACDC1BFE8A8}"/>
              </a:ext>
            </a:extLst>
          </p:cNvPr>
          <p:cNvSpPr/>
          <p:nvPr/>
        </p:nvSpPr>
        <p:spPr>
          <a:xfrm>
            <a:off x="4016905" y="8370914"/>
            <a:ext cx="1557606" cy="338554"/>
          </a:xfrm>
          <a:prstGeom prst="rect">
            <a:avLst/>
          </a:prstGeom>
        </p:spPr>
        <p:txBody>
          <a:bodyPr wrap="square">
            <a:spAutoFit/>
          </a:bodyPr>
          <a:lstStyle/>
          <a:p>
            <a:r>
              <a:rPr lang="en-CA" sz="1600"/>
              <a:t>NIB Trust</a:t>
            </a:r>
          </a:p>
        </p:txBody>
      </p:sp>
      <p:sp>
        <p:nvSpPr>
          <p:cNvPr id="81" name="Rectangle 80">
            <a:extLst>
              <a:ext uri="{FF2B5EF4-FFF2-40B4-BE49-F238E27FC236}">
                <a16:creationId xmlns:a16="http://schemas.microsoft.com/office/drawing/2014/main" id="{799FB743-1F60-4BF2-903B-86F0354B2670}"/>
              </a:ext>
            </a:extLst>
          </p:cNvPr>
          <p:cNvSpPr/>
          <p:nvPr/>
        </p:nvSpPr>
        <p:spPr>
          <a:xfrm>
            <a:off x="5630464" y="8304288"/>
            <a:ext cx="1033424" cy="338554"/>
          </a:xfrm>
          <a:prstGeom prst="rect">
            <a:avLst/>
          </a:prstGeom>
        </p:spPr>
        <p:txBody>
          <a:bodyPr wrap="square">
            <a:spAutoFit/>
          </a:bodyPr>
          <a:lstStyle/>
          <a:p>
            <a:r>
              <a:rPr lang="en-CA" sz="1600"/>
              <a:t>NIB Trust</a:t>
            </a:r>
          </a:p>
        </p:txBody>
      </p:sp>
      <p:sp>
        <p:nvSpPr>
          <p:cNvPr id="82" name="Rectangle 81">
            <a:extLst>
              <a:ext uri="{FF2B5EF4-FFF2-40B4-BE49-F238E27FC236}">
                <a16:creationId xmlns:a16="http://schemas.microsoft.com/office/drawing/2014/main" id="{242ED172-89FC-4A0E-8ADD-18D6CCFC903E}"/>
              </a:ext>
            </a:extLst>
          </p:cNvPr>
          <p:cNvSpPr/>
          <p:nvPr/>
        </p:nvSpPr>
        <p:spPr>
          <a:xfrm>
            <a:off x="7263755" y="8304288"/>
            <a:ext cx="1557606" cy="338554"/>
          </a:xfrm>
          <a:prstGeom prst="rect">
            <a:avLst/>
          </a:prstGeom>
        </p:spPr>
        <p:txBody>
          <a:bodyPr wrap="square">
            <a:spAutoFit/>
          </a:bodyPr>
          <a:lstStyle/>
          <a:p>
            <a:r>
              <a:rPr lang="en-CA" sz="1600"/>
              <a:t>NIB Trust Fund</a:t>
            </a:r>
          </a:p>
        </p:txBody>
      </p:sp>
      <p:sp>
        <p:nvSpPr>
          <p:cNvPr id="83" name="Rectangle 82">
            <a:extLst>
              <a:ext uri="{FF2B5EF4-FFF2-40B4-BE49-F238E27FC236}">
                <a16:creationId xmlns:a16="http://schemas.microsoft.com/office/drawing/2014/main" id="{062722B8-7C0F-4250-8B3C-A7785356E918}"/>
              </a:ext>
            </a:extLst>
          </p:cNvPr>
          <p:cNvSpPr/>
          <p:nvPr/>
        </p:nvSpPr>
        <p:spPr>
          <a:xfrm>
            <a:off x="9289156" y="8288114"/>
            <a:ext cx="1557606" cy="338554"/>
          </a:xfrm>
          <a:prstGeom prst="rect">
            <a:avLst/>
          </a:prstGeom>
        </p:spPr>
        <p:txBody>
          <a:bodyPr wrap="square">
            <a:spAutoFit/>
          </a:bodyPr>
          <a:lstStyle/>
          <a:p>
            <a:r>
              <a:rPr lang="en-CA" sz="1600"/>
              <a:t>NIB Trust Fund</a:t>
            </a:r>
          </a:p>
        </p:txBody>
      </p:sp>
      <p:sp>
        <p:nvSpPr>
          <p:cNvPr id="84" name="Rectangle 83">
            <a:extLst>
              <a:ext uri="{FF2B5EF4-FFF2-40B4-BE49-F238E27FC236}">
                <a16:creationId xmlns:a16="http://schemas.microsoft.com/office/drawing/2014/main" id="{704AB3AB-0F72-4D4A-926E-099BBB62893A}"/>
              </a:ext>
            </a:extLst>
          </p:cNvPr>
          <p:cNvSpPr/>
          <p:nvPr/>
        </p:nvSpPr>
        <p:spPr>
          <a:xfrm>
            <a:off x="11258433" y="8333036"/>
            <a:ext cx="1557606" cy="338554"/>
          </a:xfrm>
          <a:prstGeom prst="rect">
            <a:avLst/>
          </a:prstGeom>
        </p:spPr>
        <p:txBody>
          <a:bodyPr wrap="square">
            <a:spAutoFit/>
          </a:bodyPr>
          <a:lstStyle/>
          <a:p>
            <a:r>
              <a:rPr lang="en-CA" sz="1600"/>
              <a:t>NIB Trust Fund</a:t>
            </a:r>
          </a:p>
        </p:txBody>
      </p:sp>
    </p:spTree>
    <p:extLst>
      <p:ext uri="{BB962C8B-B14F-4D97-AF65-F5344CB8AC3E}">
        <p14:creationId xmlns:p14="http://schemas.microsoft.com/office/powerpoint/2010/main" val="184922098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9" name="TextBox 58">
            <a:extLst>
              <a:ext uri="{FF2B5EF4-FFF2-40B4-BE49-F238E27FC236}">
                <a16:creationId xmlns:a16="http://schemas.microsoft.com/office/drawing/2014/main" id="{F9BA90C2-2253-41E7-A261-82E585BF0552}"/>
              </a:ext>
            </a:extLst>
          </p:cNvPr>
          <p:cNvSpPr txBox="1"/>
          <p:nvPr/>
        </p:nvSpPr>
        <p:spPr>
          <a:xfrm>
            <a:off x="546926" y="2549578"/>
            <a:ext cx="9397402" cy="5578065"/>
          </a:xfrm>
          <a:prstGeom prst="rect">
            <a:avLst/>
          </a:prstGeom>
          <a:noFill/>
        </p:spPr>
        <p:txBody>
          <a:bodyPr wrap="square" lIns="91440" tIns="45720" rIns="91440" bIns="45720" anchor="t">
            <a:spAutoFit/>
          </a:bodyPr>
          <a:lstStyle/>
          <a:p>
            <a:pPr marL="285750" indent="-285750">
              <a:lnSpc>
                <a:spcPct val="150000"/>
              </a:lnSpc>
              <a:buFont typeface="Arial" panose="020B0604020202020204" pitchFamily="34" charset="0"/>
              <a:buChar char="•"/>
            </a:pPr>
            <a:r>
              <a:rPr lang="en-US" sz="2000" dirty="0">
                <a:latin typeface="Gill Sans MT"/>
              </a:rPr>
              <a:t>In 1975, the National Indian Brotherhood (NIB) Trust Fund was established as a trust and a registered charity.</a:t>
            </a:r>
            <a:endParaRPr lang="en-US" sz="2000">
              <a:latin typeface="Gill Sans MT"/>
              <a:cs typeface="Calibri"/>
            </a:endParaRPr>
          </a:p>
          <a:p>
            <a:pPr marL="285750" indent="-285750">
              <a:lnSpc>
                <a:spcPct val="150000"/>
              </a:lnSpc>
              <a:buFont typeface="Arial" panose="020B0604020202020204" pitchFamily="34" charset="0"/>
              <a:buChar char="•"/>
            </a:pPr>
            <a:r>
              <a:rPr lang="en-CA" sz="2000" dirty="0">
                <a:latin typeface="Gill Sans MT"/>
              </a:rPr>
              <a:t>In 2015-2016, the Court approved the transfer of surplus funds from the Designated Amount Fund (DAF) pursuant to the Indian Residential Schools Settlement Agreement (IRSSA) to the NIB Trust Fund.</a:t>
            </a:r>
            <a:endParaRPr lang="en-CA" sz="2000">
              <a:latin typeface="Gill Sans MT"/>
              <a:cs typeface="Calibri"/>
            </a:endParaRPr>
          </a:p>
          <a:p>
            <a:pPr marL="285750" indent="-285750">
              <a:lnSpc>
                <a:spcPct val="150000"/>
              </a:lnSpc>
              <a:buFont typeface="Arial" panose="020B0604020202020204" pitchFamily="34" charset="0"/>
              <a:buChar char="•"/>
            </a:pPr>
            <a:r>
              <a:rPr lang="en-CA" sz="2000" dirty="0">
                <a:latin typeface="Gill Sans MT"/>
              </a:rPr>
              <a:t>The NIB Trust Fund administers funds to carry out the objects of the trust and charity. Funds are available through a competitive application process and available in the form of awards, bursaries, and scholarships for individual applicants and grants and sponsorships for group/organization applicants. </a:t>
            </a:r>
            <a:endParaRPr lang="en-CA" sz="2000">
              <a:latin typeface="Gill Sans MT"/>
              <a:cs typeface="Calibri"/>
            </a:endParaRPr>
          </a:p>
          <a:p>
            <a:pPr marL="285750" indent="-285750">
              <a:lnSpc>
                <a:spcPct val="150000"/>
              </a:lnSpc>
              <a:spcBef>
                <a:spcPts val="0"/>
              </a:spcBef>
              <a:buFont typeface="Arial" panose="020B0604020202020204" pitchFamily="34" charset="0"/>
              <a:buChar char="•"/>
            </a:pPr>
            <a:r>
              <a:rPr lang="en-CA" sz="2000" dirty="0">
                <a:latin typeface="Gill Sans MT"/>
              </a:rPr>
              <a:t>The core purpose of the NIB Trust Fund </a:t>
            </a:r>
            <a:r>
              <a:rPr lang="en-US" sz="2000" dirty="0">
                <a:latin typeface="Gill Sans MT"/>
              </a:rPr>
              <a:t>is to help First Nations, Métis people and communities address the impacts of the Indian Residential Schools System, and to support healing.</a:t>
            </a:r>
            <a:endParaRPr lang="en-CA" sz="2000" dirty="0">
              <a:latin typeface="Gill Sans MT"/>
            </a:endParaRPr>
          </a:p>
        </p:txBody>
      </p:sp>
      <p:sp>
        <p:nvSpPr>
          <p:cNvPr id="60" name="TextBox 59">
            <a:extLst>
              <a:ext uri="{FF2B5EF4-FFF2-40B4-BE49-F238E27FC236}">
                <a16:creationId xmlns:a16="http://schemas.microsoft.com/office/drawing/2014/main" id="{90829B51-6E55-4E1A-88A0-1D30525CD7EE}"/>
              </a:ext>
            </a:extLst>
          </p:cNvPr>
          <p:cNvSpPr txBox="1"/>
          <p:nvPr/>
        </p:nvSpPr>
        <p:spPr>
          <a:xfrm>
            <a:off x="4484394" y="1293411"/>
            <a:ext cx="5432653" cy="461665"/>
          </a:xfrm>
          <a:prstGeom prst="rect">
            <a:avLst/>
          </a:prstGeom>
          <a:noFill/>
        </p:spPr>
        <p:txBody>
          <a:bodyPr wrap="square" lIns="91440" tIns="45720" rIns="91440" bIns="45720" rtlCol="0" anchor="t">
            <a:spAutoFit/>
          </a:bodyPr>
          <a:lstStyle/>
          <a:p>
            <a:pPr algn="r"/>
            <a:r>
              <a:rPr lang="en-CA" sz="2400" b="1">
                <a:latin typeface="Gill Sans MT"/>
                <a:cs typeface="Calibri"/>
              </a:rPr>
              <a:t>About the NIB Trust Fund</a:t>
            </a:r>
            <a:r>
              <a:rPr lang="en-CA" sz="2400">
                <a:latin typeface="Calibri"/>
                <a:cs typeface="Calibri"/>
              </a:rPr>
              <a:t> </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latin typeface="Gill Sans MT"/>
              </a:endParaRPr>
            </a:p>
          </p:txBody>
        </p:sp>
      </p:grpSp>
      <p:sp>
        <p:nvSpPr>
          <p:cNvPr id="60" name="TextBox 59">
            <a:extLst>
              <a:ext uri="{FF2B5EF4-FFF2-40B4-BE49-F238E27FC236}">
                <a16:creationId xmlns:a16="http://schemas.microsoft.com/office/drawing/2014/main" id="{90829B51-6E55-4E1A-88A0-1D30525CD7EE}"/>
              </a:ext>
            </a:extLst>
          </p:cNvPr>
          <p:cNvSpPr txBox="1"/>
          <p:nvPr/>
        </p:nvSpPr>
        <p:spPr>
          <a:xfrm>
            <a:off x="3403600" y="1293411"/>
            <a:ext cx="6513447" cy="461665"/>
          </a:xfrm>
          <a:prstGeom prst="rect">
            <a:avLst/>
          </a:prstGeom>
          <a:noFill/>
        </p:spPr>
        <p:txBody>
          <a:bodyPr wrap="square" lIns="91440" tIns="45720" rIns="91440" bIns="45720" rtlCol="0" anchor="t">
            <a:spAutoFit/>
          </a:bodyPr>
          <a:lstStyle/>
          <a:p>
            <a:pPr algn="r"/>
            <a:r>
              <a:rPr lang="en-CA" sz="2400">
                <a:latin typeface="Gill Sans MT"/>
                <a:cs typeface="Calibri"/>
              </a:rPr>
              <a:t>2020-2021 Approved Groups/Organization</a:t>
            </a:r>
            <a:r>
              <a:rPr lang="en-CA" sz="2400">
                <a:latin typeface="Calibri"/>
                <a:cs typeface="Calibri"/>
              </a:rPr>
              <a:t>s</a:t>
            </a:r>
          </a:p>
        </p:txBody>
      </p:sp>
      <p:pic>
        <p:nvPicPr>
          <p:cNvPr id="65" name="Picture 65" descr="Chart, pie chart&#10;&#10;Description automatically generated">
            <a:extLst>
              <a:ext uri="{FF2B5EF4-FFF2-40B4-BE49-F238E27FC236}">
                <a16:creationId xmlns:a16="http://schemas.microsoft.com/office/drawing/2014/main" id="{4437DF0B-FB17-4225-878E-0B1E296C4DFD}"/>
              </a:ext>
            </a:extLst>
          </p:cNvPr>
          <p:cNvPicPr>
            <a:picLocks noChangeAspect="1"/>
          </p:cNvPicPr>
          <p:nvPr/>
        </p:nvPicPr>
        <p:blipFill>
          <a:blip r:embed="rId9"/>
          <a:stretch>
            <a:fillRect/>
          </a:stretch>
        </p:blipFill>
        <p:spPr>
          <a:xfrm>
            <a:off x="377519" y="1945336"/>
            <a:ext cx="8906933" cy="6510662"/>
          </a:xfrm>
          <a:prstGeom prst="rect">
            <a:avLst/>
          </a:prstGeom>
        </p:spPr>
      </p:pic>
      <p:sp>
        <p:nvSpPr>
          <p:cNvPr id="61" name="object 4">
            <a:extLst>
              <a:ext uri="{FF2B5EF4-FFF2-40B4-BE49-F238E27FC236}">
                <a16:creationId xmlns:a16="http://schemas.microsoft.com/office/drawing/2014/main" id="{5347AB8C-E941-41BE-BC20-DEDF3CB669A9}"/>
              </a:ext>
            </a:extLst>
          </p:cNvPr>
          <p:cNvSpPr txBox="1"/>
          <p:nvPr/>
        </p:nvSpPr>
        <p:spPr>
          <a:xfrm>
            <a:off x="8050767" y="2220688"/>
            <a:ext cx="5041311" cy="710451"/>
          </a:xfrm>
          <a:prstGeom prst="rect">
            <a:avLst/>
          </a:prstGeom>
          <a:solidFill>
            <a:srgbClr val="FFFF99"/>
          </a:solidFill>
          <a:effectLst>
            <a:outerShdw blurRad="50800" dist="38100" dir="5400000" algn="t" rotWithShape="0">
              <a:prstClr val="black">
                <a:alpha val="40000"/>
              </a:prstClr>
            </a:outerShdw>
          </a:effectLst>
        </p:spPr>
        <p:txBody>
          <a:bodyPr vert="horz" wrap="square" lIns="0" tIns="93980" rIns="0" bIns="0" rtlCol="0" anchor="t">
            <a:spAutoFit/>
          </a:bodyPr>
          <a:lstStyle/>
          <a:p>
            <a:r>
              <a:rPr lang="en-US" sz="2000" b="1" spc="-5" dirty="0">
                <a:ea typeface="+mn-lt"/>
                <a:cs typeface="+mn-lt"/>
              </a:rPr>
              <a:t>Total Allocated for 2020-2021 Groups/Organizations = $9.8 Million</a:t>
            </a:r>
            <a:endParaRPr lang="en-US" sz="2000" b="1" dirty="0"/>
          </a:p>
        </p:txBody>
      </p:sp>
      <p:sp>
        <p:nvSpPr>
          <p:cNvPr id="64" name="TextBox 63">
            <a:extLst>
              <a:ext uri="{FF2B5EF4-FFF2-40B4-BE49-F238E27FC236}">
                <a16:creationId xmlns:a16="http://schemas.microsoft.com/office/drawing/2014/main" id="{757BD1B4-EE7C-4C77-BBF4-CC7E3ED201BA}"/>
              </a:ext>
            </a:extLst>
          </p:cNvPr>
          <p:cNvSpPr txBox="1"/>
          <p:nvPr/>
        </p:nvSpPr>
        <p:spPr>
          <a:xfrm>
            <a:off x="8055119" y="3136601"/>
            <a:ext cx="5036262" cy="2936701"/>
          </a:xfrm>
          <a:prstGeom prst="rect">
            <a:avLst/>
          </a:prstGeom>
          <a:solidFill>
            <a:srgbClr val="FFFF99"/>
          </a:solidFill>
        </p:spPr>
        <p:txBody>
          <a:bodyPr wrap="square" lIns="91440" tIns="45720" rIns="91440" bIns="45720" anchor="t">
            <a:spAutoFit/>
          </a:bodyPr>
          <a:lstStyle/>
          <a:p>
            <a:pPr marL="346710" indent="-285750">
              <a:lnSpc>
                <a:spcPct val="100000"/>
              </a:lnSpc>
              <a:spcBef>
                <a:spcPts val="740"/>
              </a:spcBef>
              <a:buFont typeface="Arial" panose="020B0604020202020204" pitchFamily="34" charset="0"/>
              <a:buChar char="•"/>
            </a:pPr>
            <a:r>
              <a:rPr lang="en-CA" spc="-5">
                <a:latin typeface="Gill Sans MT"/>
                <a:cs typeface="Calibri"/>
              </a:rPr>
              <a:t>Awarded to First Nations Projects = $7,075,843</a:t>
            </a:r>
          </a:p>
          <a:p>
            <a:pPr marL="346710" indent="-285750">
              <a:spcBef>
                <a:spcPts val="740"/>
              </a:spcBef>
              <a:buFont typeface="Arial" panose="020B0604020202020204" pitchFamily="34" charset="0"/>
              <a:buChar char="•"/>
            </a:pPr>
            <a:r>
              <a:rPr lang="en-CA">
                <a:latin typeface="Gill Sans MT"/>
                <a:cs typeface="Calibri"/>
              </a:rPr>
              <a:t>Awarded to National Projects= $800,000</a:t>
            </a:r>
            <a:endParaRPr lang="en-CA" spc="-5">
              <a:latin typeface="Gill Sans MT"/>
              <a:cs typeface="Calibri"/>
            </a:endParaRPr>
          </a:p>
          <a:p>
            <a:pPr marL="346710" indent="-285750">
              <a:lnSpc>
                <a:spcPct val="100000"/>
              </a:lnSpc>
              <a:spcBef>
                <a:spcPts val="740"/>
              </a:spcBef>
              <a:buFont typeface="Arial" panose="020B0604020202020204" pitchFamily="34" charset="0"/>
              <a:buChar char="•"/>
            </a:pPr>
            <a:r>
              <a:rPr lang="en-CA">
                <a:latin typeface="Gill Sans MT"/>
                <a:cs typeface="Calibri"/>
              </a:rPr>
              <a:t>Awarded to Métis Projects = $169,737</a:t>
            </a:r>
          </a:p>
          <a:p>
            <a:pPr marL="346710" indent="-285750">
              <a:spcBef>
                <a:spcPts val="740"/>
              </a:spcBef>
              <a:buFont typeface="Arial" panose="020B0604020202020204" pitchFamily="34" charset="0"/>
              <a:buChar char="•"/>
            </a:pPr>
            <a:r>
              <a:rPr lang="en-US">
                <a:latin typeface="Gill Sans MT"/>
                <a:cs typeface="Calibri"/>
              </a:rPr>
              <a:t>The NIB Trust funded: </a:t>
            </a:r>
          </a:p>
          <a:p>
            <a:pPr marL="803910" lvl="1" indent="-285750">
              <a:lnSpc>
                <a:spcPct val="100000"/>
              </a:lnSpc>
              <a:spcBef>
                <a:spcPts val="740"/>
              </a:spcBef>
              <a:buFont typeface="Courier New" panose="020B0604020202020204" pitchFamily="34" charset="0"/>
              <a:buChar char="o"/>
            </a:pPr>
            <a:r>
              <a:rPr lang="en-US">
                <a:latin typeface="Gill Sans MT"/>
                <a:cs typeface="Calibri"/>
              </a:rPr>
              <a:t>40 First Nations</a:t>
            </a:r>
          </a:p>
          <a:p>
            <a:pPr marL="803910" lvl="1" indent="-285750">
              <a:spcBef>
                <a:spcPts val="740"/>
              </a:spcBef>
              <a:buFont typeface="Courier New" panose="02070309020205020404" pitchFamily="49" charset="0"/>
              <a:buChar char="o"/>
            </a:pPr>
            <a:r>
              <a:rPr lang="en-US">
                <a:latin typeface="Gill Sans MT"/>
                <a:cs typeface="Calibri"/>
              </a:rPr>
              <a:t>32 First Nations Organizations</a:t>
            </a:r>
          </a:p>
          <a:p>
            <a:pPr marL="803910" lvl="1" indent="-285750">
              <a:spcBef>
                <a:spcPts val="740"/>
              </a:spcBef>
              <a:buFont typeface="Courier New" panose="02070309020205020404" pitchFamily="49" charset="0"/>
              <a:buChar char="o"/>
            </a:pPr>
            <a:r>
              <a:rPr lang="en-US">
                <a:latin typeface="Gill Sans MT"/>
                <a:cs typeface="Calibri"/>
              </a:rPr>
              <a:t>11 Education Institutions </a:t>
            </a:r>
          </a:p>
          <a:p>
            <a:pPr marL="803910" lvl="1" indent="-285750">
              <a:spcBef>
                <a:spcPts val="740"/>
              </a:spcBef>
              <a:buFont typeface="Courier New" panose="02070309020205020404" pitchFamily="49" charset="0"/>
              <a:buChar char="o"/>
            </a:pPr>
            <a:r>
              <a:rPr lang="en-US">
                <a:latin typeface="Gill Sans MT"/>
                <a:cs typeface="Calibri"/>
              </a:rPr>
              <a:t>And more!</a:t>
            </a:r>
          </a:p>
        </p:txBody>
      </p:sp>
    </p:spTree>
    <p:extLst>
      <p:ext uri="{BB962C8B-B14F-4D97-AF65-F5344CB8AC3E}">
        <p14:creationId xmlns:p14="http://schemas.microsoft.com/office/powerpoint/2010/main" val="11401136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59" name="Picture 60" descr="Chart, pie chart&#10;&#10;Description automatically generated">
            <a:extLst>
              <a:ext uri="{FF2B5EF4-FFF2-40B4-BE49-F238E27FC236}">
                <a16:creationId xmlns:a16="http://schemas.microsoft.com/office/drawing/2014/main" id="{64C796B6-3ACE-4E25-89E7-B6C20B50A287}"/>
              </a:ext>
            </a:extLst>
          </p:cNvPr>
          <p:cNvPicPr>
            <a:picLocks noChangeAspect="1"/>
          </p:cNvPicPr>
          <p:nvPr/>
        </p:nvPicPr>
        <p:blipFill>
          <a:blip r:embed="rId2"/>
          <a:stretch>
            <a:fillRect/>
          </a:stretch>
        </p:blipFill>
        <p:spPr>
          <a:xfrm>
            <a:off x="87370" y="2218483"/>
            <a:ext cx="9245600" cy="6118787"/>
          </a:xfrm>
          <a:prstGeom prst="rect">
            <a:avLst/>
          </a:prstGeom>
        </p:spPr>
      </p:pic>
      <p:pic>
        <p:nvPicPr>
          <p:cNvPr id="2" name="object 2"/>
          <p:cNvPicPr/>
          <p:nvPr/>
        </p:nvPicPr>
        <p:blipFill>
          <a:blip r:embed="rId3"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4"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5" cstate="print"/>
            <a:stretch>
              <a:fillRect/>
            </a:stretch>
          </p:blipFill>
          <p:spPr>
            <a:xfrm>
              <a:off x="1352676" y="467146"/>
              <a:ext cx="114229" cy="126873"/>
            </a:xfrm>
            <a:prstGeom prst="rect">
              <a:avLst/>
            </a:prstGeom>
          </p:spPr>
        </p:pic>
      </p:grpSp>
      <p:pic>
        <p:nvPicPr>
          <p:cNvPr id="19" name="object 19"/>
          <p:cNvPicPr/>
          <p:nvPr/>
        </p:nvPicPr>
        <p:blipFill>
          <a:blip r:embed="rId6" cstate="print"/>
          <a:stretch>
            <a:fillRect/>
          </a:stretch>
        </p:blipFill>
        <p:spPr>
          <a:xfrm>
            <a:off x="1998817" y="750949"/>
            <a:ext cx="114401" cy="121539"/>
          </a:xfrm>
          <a:prstGeom prst="rect">
            <a:avLst/>
          </a:prstGeom>
        </p:spPr>
      </p:pic>
      <p:pic>
        <p:nvPicPr>
          <p:cNvPr id="20" name="object 20"/>
          <p:cNvPicPr/>
          <p:nvPr/>
        </p:nvPicPr>
        <p:blipFill>
          <a:blip r:embed="rId7"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8"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9"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60" name="TextBox 59">
            <a:extLst>
              <a:ext uri="{FF2B5EF4-FFF2-40B4-BE49-F238E27FC236}">
                <a16:creationId xmlns:a16="http://schemas.microsoft.com/office/drawing/2014/main" id="{90829B51-6E55-4E1A-88A0-1D30525CD7EE}"/>
              </a:ext>
            </a:extLst>
          </p:cNvPr>
          <p:cNvSpPr txBox="1"/>
          <p:nvPr/>
        </p:nvSpPr>
        <p:spPr>
          <a:xfrm>
            <a:off x="3403600" y="1293411"/>
            <a:ext cx="6513447" cy="461665"/>
          </a:xfrm>
          <a:prstGeom prst="rect">
            <a:avLst/>
          </a:prstGeom>
          <a:noFill/>
        </p:spPr>
        <p:txBody>
          <a:bodyPr wrap="square" lIns="91440" tIns="45720" rIns="91440" bIns="45720" rtlCol="0" anchor="t">
            <a:spAutoFit/>
          </a:bodyPr>
          <a:lstStyle/>
          <a:p>
            <a:pPr algn="r"/>
            <a:r>
              <a:rPr lang="en-CA" sz="2400" dirty="0">
                <a:latin typeface="Gill Sans MT"/>
                <a:cs typeface="Calibri"/>
              </a:rPr>
              <a:t>2020-2021 Approved Individuals</a:t>
            </a:r>
          </a:p>
        </p:txBody>
      </p:sp>
      <p:sp>
        <p:nvSpPr>
          <p:cNvPr id="66" name="object 4">
            <a:extLst>
              <a:ext uri="{FF2B5EF4-FFF2-40B4-BE49-F238E27FC236}">
                <a16:creationId xmlns:a16="http://schemas.microsoft.com/office/drawing/2014/main" id="{53756FFB-1726-4DCF-82B4-D3CDA0E7B983}"/>
              </a:ext>
            </a:extLst>
          </p:cNvPr>
          <p:cNvSpPr txBox="1"/>
          <p:nvPr/>
        </p:nvSpPr>
        <p:spPr>
          <a:xfrm>
            <a:off x="9085794" y="2280251"/>
            <a:ext cx="3998672" cy="710451"/>
          </a:xfrm>
          <a:prstGeom prst="rect">
            <a:avLst/>
          </a:prstGeom>
          <a:solidFill>
            <a:srgbClr val="C00000"/>
          </a:solidFill>
          <a:ln>
            <a:noFill/>
          </a:ln>
        </p:spPr>
        <p:style>
          <a:lnRef idx="1">
            <a:schemeClr val="accent2"/>
          </a:lnRef>
          <a:fillRef idx="2">
            <a:schemeClr val="accent2"/>
          </a:fillRef>
          <a:effectRef idx="1">
            <a:schemeClr val="accent2"/>
          </a:effectRef>
          <a:fontRef idx="minor">
            <a:schemeClr val="dk1"/>
          </a:fontRef>
        </p:style>
        <p:txBody>
          <a:bodyPr vert="horz" wrap="square" lIns="0" tIns="93980" rIns="0" bIns="0" rtlCol="0" anchor="ctr" anchorCtr="0">
            <a:spAutoFit/>
          </a:bodyPr>
          <a:lstStyle/>
          <a:p>
            <a:pPr marL="60960">
              <a:lnSpc>
                <a:spcPct val="100000"/>
              </a:lnSpc>
              <a:spcBef>
                <a:spcPts val="740"/>
              </a:spcBef>
            </a:pPr>
            <a:r>
              <a:rPr lang="en-CA" sz="2000" b="1" spc="-5" dirty="0">
                <a:solidFill>
                  <a:srgbClr val="FFFFFF"/>
                </a:solidFill>
                <a:latin typeface="Gill Sans MT"/>
                <a:cs typeface="Calibri"/>
              </a:rPr>
              <a:t>2020-2021 Individual Academics Awarded= $4.4 Million</a:t>
            </a:r>
            <a:endParaRPr lang="en-US" sz="2000" b="1" dirty="0">
              <a:solidFill>
                <a:srgbClr val="FFFFFF"/>
              </a:solidFill>
              <a:latin typeface="Gill Sans MT"/>
              <a:cs typeface="Calibri"/>
            </a:endParaRPr>
          </a:p>
        </p:txBody>
      </p:sp>
      <p:sp>
        <p:nvSpPr>
          <p:cNvPr id="68" name="TextBox 67">
            <a:extLst>
              <a:ext uri="{FF2B5EF4-FFF2-40B4-BE49-F238E27FC236}">
                <a16:creationId xmlns:a16="http://schemas.microsoft.com/office/drawing/2014/main" id="{10D2A06B-811F-4F42-B17F-EC09435AB9E6}"/>
              </a:ext>
            </a:extLst>
          </p:cNvPr>
          <p:cNvSpPr txBox="1"/>
          <p:nvPr/>
        </p:nvSpPr>
        <p:spPr>
          <a:xfrm>
            <a:off x="9106108" y="3175035"/>
            <a:ext cx="3971926" cy="3367525"/>
          </a:xfrm>
          <a:prstGeom prst="rect">
            <a:avLst/>
          </a:prstGeom>
          <a:solidFill>
            <a:srgbClr val="C00000"/>
          </a:solidFill>
          <a:ln>
            <a:noFill/>
          </a:ln>
        </p:spPr>
        <p:style>
          <a:lnRef idx="1">
            <a:schemeClr val="accent2"/>
          </a:lnRef>
          <a:fillRef idx="3">
            <a:schemeClr val="accent2"/>
          </a:fillRef>
          <a:effectRef idx="2">
            <a:schemeClr val="accent2"/>
          </a:effectRef>
          <a:fontRef idx="minor">
            <a:schemeClr val="lt1"/>
          </a:fontRef>
        </p:style>
        <p:txBody>
          <a:bodyPr wrap="square" lIns="91440" tIns="45720" rIns="91440" bIns="45720" anchor="t">
            <a:spAutoFit/>
          </a:bodyPr>
          <a:lstStyle/>
          <a:p>
            <a:pPr marL="285750" indent="-285750">
              <a:lnSpc>
                <a:spcPct val="150000"/>
              </a:lnSpc>
              <a:buFont typeface="Arial" panose="020B0604020202020204" pitchFamily="34" charset="0"/>
              <a:buChar char="•"/>
            </a:pPr>
            <a:r>
              <a:rPr lang="en-US" dirty="0">
                <a:solidFill>
                  <a:srgbClr val="FFFFFF"/>
                </a:solidFill>
                <a:latin typeface="Gill Sans MT"/>
                <a:cs typeface="Calibri"/>
              </a:rPr>
              <a:t>The NIB Trust funded </a:t>
            </a:r>
            <a:r>
              <a:rPr lang="en-US" b="1" dirty="0">
                <a:solidFill>
                  <a:srgbClr val="FFFFFF"/>
                </a:solidFill>
                <a:latin typeface="Gill Sans MT"/>
                <a:cs typeface="Calibri"/>
              </a:rPr>
              <a:t>927</a:t>
            </a:r>
            <a:r>
              <a:rPr lang="en-US" dirty="0">
                <a:solidFill>
                  <a:srgbClr val="FFFFFF"/>
                </a:solidFill>
                <a:latin typeface="Gill Sans MT"/>
                <a:cs typeface="Calibri"/>
              </a:rPr>
              <a:t> out of </a:t>
            </a:r>
            <a:r>
              <a:rPr lang="en-US" b="1" dirty="0">
                <a:solidFill>
                  <a:srgbClr val="FFFFFF"/>
                </a:solidFill>
                <a:latin typeface="Gill Sans MT"/>
                <a:cs typeface="Calibri"/>
              </a:rPr>
              <a:t>1,317</a:t>
            </a:r>
            <a:r>
              <a:rPr lang="en-US" dirty="0">
                <a:solidFill>
                  <a:srgbClr val="FFFFFF"/>
                </a:solidFill>
                <a:latin typeface="Gill Sans MT"/>
                <a:cs typeface="Calibri"/>
              </a:rPr>
              <a:t> individual applications</a:t>
            </a:r>
          </a:p>
          <a:p>
            <a:pPr marL="285750" indent="-285750">
              <a:lnSpc>
                <a:spcPct val="150000"/>
              </a:lnSpc>
              <a:buFont typeface="Arial" panose="020B0604020202020204" pitchFamily="34" charset="0"/>
              <a:buChar char="•"/>
            </a:pPr>
            <a:r>
              <a:rPr lang="en-US" dirty="0">
                <a:solidFill>
                  <a:srgbClr val="FFFFFF"/>
                </a:solidFill>
                <a:latin typeface="Gill Sans MT"/>
                <a:cs typeface="Calibri"/>
              </a:rPr>
              <a:t>92% of Beneficiaries are Residential School Survivors and Intergenerational Survivors</a:t>
            </a:r>
          </a:p>
          <a:p>
            <a:pPr marL="285750" indent="-285750">
              <a:lnSpc>
                <a:spcPct val="150000"/>
              </a:lnSpc>
              <a:buFont typeface="Arial" panose="020B0604020202020204" pitchFamily="34" charset="0"/>
              <a:buChar char="•"/>
            </a:pPr>
            <a:r>
              <a:rPr lang="en-US" dirty="0">
                <a:solidFill>
                  <a:srgbClr val="FFFFFF"/>
                </a:solidFill>
                <a:latin typeface="Gill Sans MT"/>
                <a:cs typeface="Calibri"/>
              </a:rPr>
              <a:t>100% of the Individual awards were to First Nations or Métis Individuals</a:t>
            </a:r>
          </a:p>
          <a:p>
            <a:pPr marL="285750" indent="-285750">
              <a:lnSpc>
                <a:spcPct val="150000"/>
              </a:lnSpc>
              <a:buFont typeface="Arial" panose="020B0604020202020204" pitchFamily="34" charset="0"/>
              <a:buChar char="•"/>
            </a:pPr>
            <a:endParaRPr lang="en-US">
              <a:solidFill>
                <a:srgbClr val="FFFFFF"/>
              </a:solidFill>
              <a:latin typeface="Gill Sans MT"/>
              <a:cs typeface="Calibri"/>
            </a:endParaRPr>
          </a:p>
        </p:txBody>
      </p:sp>
    </p:spTree>
    <p:extLst>
      <p:ext uri="{BB962C8B-B14F-4D97-AF65-F5344CB8AC3E}">
        <p14:creationId xmlns:p14="http://schemas.microsoft.com/office/powerpoint/2010/main" val="328720596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9" name="TextBox 58">
            <a:extLst>
              <a:ext uri="{FF2B5EF4-FFF2-40B4-BE49-F238E27FC236}">
                <a16:creationId xmlns:a16="http://schemas.microsoft.com/office/drawing/2014/main" id="{2A48A632-0DB6-4997-8F95-7A6C4705653A}"/>
              </a:ext>
            </a:extLst>
          </p:cNvPr>
          <p:cNvSpPr txBox="1"/>
          <p:nvPr/>
        </p:nvSpPr>
        <p:spPr>
          <a:xfrm>
            <a:off x="1855748" y="884490"/>
            <a:ext cx="8128000" cy="818622"/>
          </a:xfrm>
          <a:prstGeom prst="rect">
            <a:avLst/>
          </a:prstGeom>
          <a:noFill/>
        </p:spPr>
        <p:txBody>
          <a:bodyPr wrap="square" lIns="91440" tIns="45720" rIns="91440" bIns="45720" anchor="t">
            <a:spAutoFit/>
          </a:bodyPr>
          <a:lstStyle/>
          <a:p>
            <a:pPr marL="12700" marR="5080" algn="r">
              <a:lnSpc>
                <a:spcPct val="101000"/>
              </a:lnSpc>
              <a:spcBef>
                <a:spcPts val="95"/>
              </a:spcBef>
            </a:pPr>
            <a:r>
              <a:rPr lang="en-CA" sz="2400" kern="0" spc="15">
                <a:latin typeface="Gill Sans MT"/>
                <a:cs typeface="Calibri"/>
              </a:rPr>
              <a:t>2020-2021 </a:t>
            </a:r>
            <a:br>
              <a:rPr lang="en-CA" sz="2400" kern="0" spc="15">
                <a:latin typeface="Gill Sans MT"/>
                <a:cs typeface="Calibri"/>
              </a:rPr>
            </a:br>
            <a:r>
              <a:rPr lang="en-CA" sz="2400" kern="0" spc="15">
                <a:latin typeface="Gill Sans MT"/>
                <a:cs typeface="Calibri"/>
              </a:rPr>
              <a:t>APPROVED ALLOCATIONS</a:t>
            </a:r>
          </a:p>
        </p:txBody>
      </p:sp>
      <p:sp>
        <p:nvSpPr>
          <p:cNvPr id="61" name="TextBox 60">
            <a:extLst>
              <a:ext uri="{FF2B5EF4-FFF2-40B4-BE49-F238E27FC236}">
                <a16:creationId xmlns:a16="http://schemas.microsoft.com/office/drawing/2014/main" id="{BC38F5E6-2675-4EA7-A57A-53AFF7F4A837}"/>
              </a:ext>
            </a:extLst>
          </p:cNvPr>
          <p:cNvSpPr txBox="1"/>
          <p:nvPr/>
        </p:nvSpPr>
        <p:spPr>
          <a:xfrm>
            <a:off x="451440" y="2223930"/>
            <a:ext cx="9492887" cy="1600438"/>
          </a:xfrm>
          <a:prstGeom prst="rect">
            <a:avLst/>
          </a:prstGeom>
          <a:noFill/>
        </p:spPr>
        <p:txBody>
          <a:bodyPr wrap="square" lIns="91440" tIns="45720" rIns="91440" bIns="45720" anchor="t">
            <a:spAutoFit/>
          </a:bodyPr>
          <a:lstStyle/>
          <a:p>
            <a:r>
              <a:rPr lang="en-CA" sz="2000" kern="0" dirty="0">
                <a:latin typeface="Gill Sans MT"/>
                <a:ea typeface="+mn-lt"/>
                <a:cs typeface="Calibri"/>
              </a:rPr>
              <a:t>Regional funding allocations are determined by a formula that includes the number of Survivors, Indian Residential Schools, First Nations and the First Nations population within each region. There is also a percentage allocated to projects with National scope. The allocation percentage splits and the resulting 2020-21 allocations were:</a:t>
            </a:r>
            <a:endParaRPr lang="en-US" sz="2000" dirty="0">
              <a:latin typeface="Gill Sans MT"/>
              <a:cs typeface="Calibri"/>
            </a:endParaRPr>
          </a:p>
          <a:p>
            <a:endParaRPr lang="en-CA" kern="0" dirty="0">
              <a:latin typeface="Calibri"/>
              <a:cs typeface="Calibri"/>
            </a:endParaRPr>
          </a:p>
        </p:txBody>
      </p:sp>
      <p:graphicFrame>
        <p:nvGraphicFramePr>
          <p:cNvPr id="62" name="Chart 61">
            <a:extLst>
              <a:ext uri="{FF2B5EF4-FFF2-40B4-BE49-F238E27FC236}">
                <a16:creationId xmlns:a16="http://schemas.microsoft.com/office/drawing/2014/main" id="{CA98319B-24F6-4DFB-8374-1C9B986033DC}"/>
              </a:ext>
            </a:extLst>
          </p:cNvPr>
          <p:cNvGraphicFramePr>
            <a:graphicFrameLocks/>
          </p:cNvGraphicFramePr>
          <p:nvPr>
            <p:extLst>
              <p:ext uri="{D42A27DB-BD31-4B8C-83A1-F6EECF244321}">
                <p14:modId xmlns:p14="http://schemas.microsoft.com/office/powerpoint/2010/main" val="2235477710"/>
              </p:ext>
            </p:extLst>
          </p:nvPr>
        </p:nvGraphicFramePr>
        <p:xfrm>
          <a:off x="464018" y="3546790"/>
          <a:ext cx="10035373" cy="5149751"/>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4935301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9" name="TextBox 58">
            <a:extLst>
              <a:ext uri="{FF2B5EF4-FFF2-40B4-BE49-F238E27FC236}">
                <a16:creationId xmlns:a16="http://schemas.microsoft.com/office/drawing/2014/main" id="{9BA1616D-825D-4F84-B8D7-06A3F070BB9D}"/>
              </a:ext>
            </a:extLst>
          </p:cNvPr>
          <p:cNvSpPr txBox="1"/>
          <p:nvPr/>
        </p:nvSpPr>
        <p:spPr>
          <a:xfrm>
            <a:off x="1780694" y="822786"/>
            <a:ext cx="8130540" cy="818622"/>
          </a:xfrm>
          <a:prstGeom prst="rect">
            <a:avLst/>
          </a:prstGeom>
          <a:noFill/>
        </p:spPr>
        <p:txBody>
          <a:bodyPr wrap="square" lIns="91440" tIns="45720" rIns="91440" bIns="45720" anchor="t">
            <a:spAutoFit/>
          </a:bodyPr>
          <a:lstStyle/>
          <a:p>
            <a:pPr marL="12700" marR="5080" algn="r">
              <a:lnSpc>
                <a:spcPct val="101000"/>
              </a:lnSpc>
              <a:spcBef>
                <a:spcPts val="95"/>
              </a:spcBef>
            </a:pPr>
            <a:r>
              <a:rPr lang="en-CA" sz="2400" kern="0" spc="15">
                <a:latin typeface="Gill Sans MT"/>
                <a:cs typeface="Calibri"/>
              </a:rPr>
              <a:t>2020-2021 </a:t>
            </a:r>
            <a:br>
              <a:rPr lang="en-CA" sz="2400" kern="0" spc="15">
                <a:latin typeface="Gill Sans MT"/>
                <a:cs typeface="Calibri"/>
              </a:rPr>
            </a:br>
            <a:r>
              <a:rPr lang="en-CA" sz="2400" kern="0" spc="15">
                <a:latin typeface="Gill Sans MT"/>
                <a:cs typeface="Calibri"/>
              </a:rPr>
              <a:t>NIB Trust Fund Staff</a:t>
            </a:r>
          </a:p>
        </p:txBody>
      </p:sp>
      <p:pic>
        <p:nvPicPr>
          <p:cNvPr id="60" name="Picture 59" descr="A group of people in a field&#10;&#10;Description automatically generated with medium confidence">
            <a:extLst>
              <a:ext uri="{FF2B5EF4-FFF2-40B4-BE49-F238E27FC236}">
                <a16:creationId xmlns:a16="http://schemas.microsoft.com/office/drawing/2014/main" id="{CD5FDE97-D93A-4328-95AB-FB3469986563}"/>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l="13869" t="1551" r="13086" b="3197"/>
          <a:stretch/>
        </p:blipFill>
        <p:spPr>
          <a:xfrm>
            <a:off x="1014179" y="2247502"/>
            <a:ext cx="8170014" cy="4019097"/>
          </a:xfrm>
          <a:prstGeom prst="rect">
            <a:avLst/>
          </a:prstGeom>
        </p:spPr>
      </p:pic>
      <p:sp>
        <p:nvSpPr>
          <p:cNvPr id="62" name="TextBox 61">
            <a:extLst>
              <a:ext uri="{FF2B5EF4-FFF2-40B4-BE49-F238E27FC236}">
                <a16:creationId xmlns:a16="http://schemas.microsoft.com/office/drawing/2014/main" id="{9E8CFDC6-2C7B-4BCB-B8B9-D05BFB66802C}"/>
              </a:ext>
            </a:extLst>
          </p:cNvPr>
          <p:cNvSpPr txBox="1"/>
          <p:nvPr/>
        </p:nvSpPr>
        <p:spPr>
          <a:xfrm>
            <a:off x="962748" y="6595504"/>
            <a:ext cx="8854440" cy="1754326"/>
          </a:xfrm>
          <a:prstGeom prst="rect">
            <a:avLst/>
          </a:prstGeom>
          <a:noFill/>
        </p:spPr>
        <p:txBody>
          <a:bodyPr wrap="square" lIns="91440" tIns="45720" rIns="91440" bIns="45720" anchor="t">
            <a:spAutoFit/>
          </a:bodyPr>
          <a:lstStyle/>
          <a:p>
            <a:r>
              <a:rPr lang="en-CA" sz="1800" b="1" kern="0">
                <a:solidFill>
                  <a:srgbClr val="202122"/>
                </a:solidFill>
                <a:latin typeface="Gill Sans MT"/>
                <a:cs typeface="Calibri"/>
              </a:rPr>
              <a:t>Top Row: (L-R) </a:t>
            </a:r>
            <a:r>
              <a:rPr lang="en-CA" sz="1800" kern="0">
                <a:solidFill>
                  <a:srgbClr val="202122"/>
                </a:solidFill>
                <a:latin typeface="Gill Sans MT"/>
                <a:cs typeface="Calibri"/>
              </a:rPr>
              <a:t>Dwight Bero Jr., Graham Stollery, Kylie Thompson, Dakota Creeley</a:t>
            </a:r>
          </a:p>
          <a:p>
            <a:endParaRPr lang="en-CA" b="1" kern="0">
              <a:solidFill>
                <a:srgbClr val="202122"/>
              </a:solidFill>
              <a:latin typeface="Gill Sans MT"/>
              <a:cs typeface="Calibri"/>
            </a:endParaRPr>
          </a:p>
          <a:p>
            <a:r>
              <a:rPr lang="en-CA" sz="1800" b="1" kern="0">
                <a:solidFill>
                  <a:srgbClr val="202122"/>
                </a:solidFill>
                <a:latin typeface="Gill Sans MT"/>
                <a:cs typeface="Calibri"/>
              </a:rPr>
              <a:t>Middle Row: (L-R) </a:t>
            </a:r>
            <a:r>
              <a:rPr lang="en-CA" sz="1800" kern="0">
                <a:solidFill>
                  <a:srgbClr val="202122"/>
                </a:solidFill>
                <a:latin typeface="Gill Sans MT"/>
                <a:cs typeface="Calibri"/>
              </a:rPr>
              <a:t>Farren Saulis, Sheila Linklater</a:t>
            </a:r>
            <a:r>
              <a:rPr lang="en-CA" kern="0">
                <a:solidFill>
                  <a:srgbClr val="202122"/>
                </a:solidFill>
                <a:latin typeface="Gill Sans MT"/>
                <a:cs typeface="Calibri"/>
              </a:rPr>
              <a:t> </a:t>
            </a:r>
            <a:endParaRPr lang="en-CA">
              <a:latin typeface="Gill Sans MT"/>
              <a:cs typeface="Calibri"/>
            </a:endParaRPr>
          </a:p>
          <a:p>
            <a:endParaRPr lang="en-CA" b="1" kern="0">
              <a:solidFill>
                <a:srgbClr val="202122"/>
              </a:solidFill>
              <a:latin typeface="Gill Sans MT"/>
              <a:cs typeface="Calibri"/>
            </a:endParaRPr>
          </a:p>
          <a:p>
            <a:r>
              <a:rPr lang="en-CA" sz="1800" b="1" kern="0">
                <a:solidFill>
                  <a:srgbClr val="202122"/>
                </a:solidFill>
                <a:latin typeface="Gill Sans MT"/>
                <a:cs typeface="Calibri"/>
              </a:rPr>
              <a:t>Bottom Row: (L-R)</a:t>
            </a:r>
            <a:r>
              <a:rPr lang="en-CA" sz="1800" kern="0">
                <a:solidFill>
                  <a:srgbClr val="202122"/>
                </a:solidFill>
                <a:latin typeface="Gill Sans MT"/>
                <a:cs typeface="Calibri"/>
              </a:rPr>
              <a:t> Christine Garneau, Naomi Racette (Executive Director), Justice Morningstar,</a:t>
            </a:r>
            <a:r>
              <a:rPr lang="en-CA" sz="1800" b="1" kern="0">
                <a:solidFill>
                  <a:srgbClr val="202122"/>
                </a:solidFill>
                <a:latin typeface="Gill Sans MT"/>
                <a:cs typeface="Calibri"/>
              </a:rPr>
              <a:t> </a:t>
            </a:r>
            <a:r>
              <a:rPr lang="en-CA" sz="1800" kern="0">
                <a:solidFill>
                  <a:srgbClr val="202122"/>
                </a:solidFill>
                <a:latin typeface="Gill Sans MT"/>
                <a:cs typeface="Calibri"/>
              </a:rPr>
              <a:t>Lorie Casimir</a:t>
            </a:r>
            <a:endParaRPr lang="en-CA">
              <a:latin typeface="Gill Sans MT"/>
              <a:cs typeface="Calibri"/>
            </a:endParaRPr>
          </a:p>
        </p:txBody>
      </p:sp>
    </p:spTree>
    <p:extLst>
      <p:ext uri="{BB962C8B-B14F-4D97-AF65-F5344CB8AC3E}">
        <p14:creationId xmlns:p14="http://schemas.microsoft.com/office/powerpoint/2010/main" val="28227385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15619" y="1009545"/>
            <a:ext cx="8264981" cy="746295"/>
          </a:xfrm>
          <a:prstGeom prst="rect">
            <a:avLst/>
          </a:prstGeom>
        </p:spPr>
        <p:txBody>
          <a:bodyPr vert="horz" wrap="square" lIns="0" tIns="12065" rIns="0" bIns="0" rtlCol="0">
            <a:spAutoFit/>
          </a:bodyPr>
          <a:lstStyle>
            <a:lvl1pPr>
              <a:defRPr>
                <a:latin typeface="+mj-lt"/>
                <a:ea typeface="+mj-ea"/>
                <a:cs typeface="+mj-cs"/>
              </a:defRPr>
            </a:lvl1pPr>
          </a:lstStyle>
          <a:p>
            <a:pPr marL="12700" marR="5080" algn="r">
              <a:lnSpc>
                <a:spcPct val="101000"/>
              </a:lnSpc>
              <a:spcBef>
                <a:spcPts val="95"/>
              </a:spcBef>
            </a:pPr>
            <a:r>
              <a:rPr lang="en-US" sz="2400" kern="0" spc="15">
                <a:solidFill>
                  <a:sysClr val="windowText" lastClr="000000"/>
                </a:solidFill>
                <a:latin typeface="Calibri"/>
                <a:cs typeface="Calibri"/>
              </a:rPr>
              <a:t>2020-2021 </a:t>
            </a:r>
            <a:br>
              <a:rPr lang="en-US" sz="2400" kern="0" spc="15">
                <a:solidFill>
                  <a:sysClr val="windowText" lastClr="000000"/>
                </a:solidFill>
                <a:latin typeface="Calibri"/>
                <a:cs typeface="Calibri"/>
              </a:rPr>
            </a:br>
            <a:r>
              <a:rPr lang="en-US" sz="2400" kern="0" spc="15">
                <a:solidFill>
                  <a:sysClr val="windowText" lastClr="000000"/>
                </a:solidFill>
                <a:latin typeface="Calibri"/>
                <a:cs typeface="Calibri"/>
              </a:rPr>
              <a:t>NIB TRUST FUND BOARD OF TRUSTEES </a:t>
            </a:r>
          </a:p>
        </p:txBody>
      </p:sp>
      <p:sp>
        <p:nvSpPr>
          <p:cNvPr id="120" name="TextBox 119">
            <a:extLst>
              <a:ext uri="{FF2B5EF4-FFF2-40B4-BE49-F238E27FC236}">
                <a16:creationId xmlns:a16="http://schemas.microsoft.com/office/drawing/2014/main" id="{4D017EE7-423F-451F-9CA0-166452D091F4}"/>
              </a:ext>
            </a:extLst>
          </p:cNvPr>
          <p:cNvSpPr txBox="1"/>
          <p:nvPr/>
        </p:nvSpPr>
        <p:spPr>
          <a:xfrm>
            <a:off x="448538" y="2421930"/>
            <a:ext cx="9495790" cy="5584606"/>
          </a:xfrm>
          <a:prstGeom prst="rect">
            <a:avLst/>
          </a:prstGeom>
          <a:noFill/>
        </p:spPr>
        <p:txBody>
          <a:bodyPr wrap="square" lIns="91440" tIns="45720" rIns="91440" bIns="45720" anchor="t">
            <a:spAutoFit/>
          </a:bodyPr>
          <a:lstStyle/>
          <a:p>
            <a:pPr marL="285750" indent="-285750">
              <a:lnSpc>
                <a:spcPct val="150000"/>
              </a:lnSpc>
              <a:buFont typeface="Arial" panose="020B0604020202020204" pitchFamily="34" charset="0"/>
              <a:buChar char="•"/>
            </a:pPr>
            <a:r>
              <a:rPr lang="en-CA" sz="2000">
                <a:latin typeface="Gill Sans MT"/>
              </a:rPr>
              <a:t>The NIB Trust Fund Board of Trustees has full responsibility for the oversite of administration, and management of the Trust and must always ensure compliance with all laws, trust agreements and court orders. </a:t>
            </a:r>
            <a:endParaRPr lang="en-CA" sz="2000">
              <a:latin typeface="Gill Sans MT"/>
              <a:cs typeface="Calibri"/>
            </a:endParaRPr>
          </a:p>
          <a:p>
            <a:pPr marL="285750" indent="-285750">
              <a:lnSpc>
                <a:spcPct val="150000"/>
              </a:lnSpc>
              <a:buFont typeface="Arial" panose="020B0604020202020204" pitchFamily="34" charset="0"/>
              <a:buChar char="•"/>
            </a:pPr>
            <a:r>
              <a:rPr lang="en-CA" sz="2000">
                <a:latin typeface="Gill Sans MT"/>
              </a:rPr>
              <a:t>The NIB Trust Fund is governed by 10 regional trustees and a chair of the board.</a:t>
            </a:r>
            <a:endParaRPr lang="en-CA" sz="2000">
              <a:latin typeface="Gill Sans MT"/>
              <a:cs typeface="Calibri"/>
            </a:endParaRPr>
          </a:p>
          <a:p>
            <a:pPr marL="285750" indent="-285750">
              <a:lnSpc>
                <a:spcPct val="150000"/>
              </a:lnSpc>
              <a:buFont typeface="Arial" panose="020B0604020202020204" pitchFamily="34" charset="0"/>
              <a:buChar char="•"/>
            </a:pPr>
            <a:r>
              <a:rPr lang="en-CA" sz="2000">
                <a:latin typeface="Gill Sans MT"/>
              </a:rPr>
              <a:t>The board has four committees including Finance Audit &amp; Investment, Programs, Governance, and Appeal Committee.</a:t>
            </a:r>
            <a:endParaRPr lang="en-CA" sz="2000">
              <a:latin typeface="Gill Sans MT"/>
              <a:cs typeface="Calibri"/>
            </a:endParaRPr>
          </a:p>
          <a:p>
            <a:pPr marL="285750" indent="-285750">
              <a:lnSpc>
                <a:spcPct val="150000"/>
              </a:lnSpc>
              <a:buFont typeface="Arial" panose="020B0604020202020204" pitchFamily="34" charset="0"/>
              <a:buChar char="•"/>
            </a:pPr>
            <a:r>
              <a:rPr lang="en-CA" sz="2000">
                <a:latin typeface="Gill Sans MT"/>
              </a:rPr>
              <a:t>Our 11 trustees are committed to carry out the granting objects of the trust and charity, support to our beneficiaries, management of the assets and investments, program granting and transparency and accountability. </a:t>
            </a:r>
            <a:endParaRPr lang="en-CA" sz="2000">
              <a:latin typeface="Gill Sans MT"/>
              <a:cs typeface="Calibri"/>
            </a:endParaRPr>
          </a:p>
          <a:p>
            <a:pPr marL="285750" indent="-285750">
              <a:lnSpc>
                <a:spcPct val="150000"/>
              </a:lnSpc>
              <a:buFont typeface="Arial" panose="020B0604020202020204" pitchFamily="34" charset="0"/>
              <a:buChar char="•"/>
            </a:pPr>
            <a:r>
              <a:rPr lang="en-US" sz="2000">
                <a:latin typeface="Gill Sans MT"/>
              </a:rPr>
              <a:t>Assessments of all applications must comply with specific principles, key criteria, priorities, and guidelines set out by the Indian Residential Schools Settlement Agreement, Administration Plan and the NIB Trust Fund policies.</a:t>
            </a:r>
            <a:endParaRPr lang="en-US" sz="2000">
              <a:latin typeface="Gill Sans MT"/>
              <a:cs typeface="Calibri"/>
            </a:endParaRPr>
          </a:p>
        </p:txBody>
      </p:sp>
    </p:spTree>
    <p:extLst>
      <p:ext uri="{BB962C8B-B14F-4D97-AF65-F5344CB8AC3E}">
        <p14:creationId xmlns:p14="http://schemas.microsoft.com/office/powerpoint/2010/main" val="132134468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grpSp>
        <p:nvGrpSpPr>
          <p:cNvPr id="55" name="object 55"/>
          <p:cNvGrpSpPr/>
          <p:nvPr/>
        </p:nvGrpSpPr>
        <p:grpSpPr>
          <a:xfrm>
            <a:off x="0" y="0"/>
            <a:ext cx="16256000" cy="6143625"/>
            <a:chOff x="0" y="0"/>
            <a:chExt cx="16256000" cy="6143625"/>
          </a:xfrm>
        </p:grpSpPr>
        <p:pic>
          <p:nvPicPr>
            <p:cNvPr id="56" name="object 56"/>
            <p:cNvPicPr/>
            <p:nvPr/>
          </p:nvPicPr>
          <p:blipFill>
            <a:blip r:embed="rId8" cstate="print"/>
            <a:stretch>
              <a:fillRect/>
            </a:stretch>
          </p:blipFill>
          <p:spPr>
            <a:xfrm>
              <a:off x="13157200" y="0"/>
              <a:ext cx="3098800" cy="6143040"/>
            </a:xfrm>
            <a:prstGeom prst="rect">
              <a:avLst/>
            </a:prstGeom>
          </p:spPr>
        </p:pic>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15619" y="1009545"/>
            <a:ext cx="8264981" cy="759119"/>
          </a:xfrm>
          <a:prstGeom prst="rect">
            <a:avLst/>
          </a:prstGeom>
        </p:spPr>
        <p:txBody>
          <a:bodyPr vert="horz" wrap="square" lIns="0" tIns="12065" rIns="0" bIns="0" rtlCol="0" anchor="t">
            <a:spAutoFit/>
          </a:bodyPr>
          <a:lstStyle>
            <a:lvl1pPr>
              <a:defRPr>
                <a:latin typeface="+mj-lt"/>
                <a:ea typeface="+mj-ea"/>
                <a:cs typeface="+mj-cs"/>
              </a:defRPr>
            </a:lvl1pPr>
          </a:lstStyle>
          <a:p>
            <a:pPr marL="12700" marR="5080" algn="r">
              <a:lnSpc>
                <a:spcPct val="101000"/>
              </a:lnSpc>
              <a:spcBef>
                <a:spcPts val="95"/>
              </a:spcBef>
            </a:pPr>
            <a:r>
              <a:rPr lang="en-US" sz="2400" kern="0" spc="15">
                <a:latin typeface="Gill Sans MT"/>
                <a:cs typeface="Calibri"/>
              </a:rPr>
              <a:t>2020-2021 </a:t>
            </a:r>
          </a:p>
          <a:p>
            <a:pPr marL="12700" marR="5080" algn="r">
              <a:lnSpc>
                <a:spcPct val="101000"/>
              </a:lnSpc>
              <a:spcBef>
                <a:spcPts val="95"/>
              </a:spcBef>
            </a:pPr>
            <a:r>
              <a:rPr lang="en-US" sz="2400" kern="0" spc="15">
                <a:latin typeface="Gill Sans MT"/>
                <a:cs typeface="Calibri"/>
              </a:rPr>
              <a:t>Financial Statements</a:t>
            </a:r>
          </a:p>
        </p:txBody>
      </p:sp>
      <p:sp>
        <p:nvSpPr>
          <p:cNvPr id="61" name="TextBox 60">
            <a:extLst>
              <a:ext uri="{FF2B5EF4-FFF2-40B4-BE49-F238E27FC236}">
                <a16:creationId xmlns:a16="http://schemas.microsoft.com/office/drawing/2014/main" id="{8792CD45-AAA0-4D06-99BA-A29BF39CB0E1}"/>
              </a:ext>
            </a:extLst>
          </p:cNvPr>
          <p:cNvSpPr txBox="1"/>
          <p:nvPr/>
        </p:nvSpPr>
        <p:spPr>
          <a:xfrm>
            <a:off x="471398" y="2324140"/>
            <a:ext cx="9362440" cy="5909310"/>
          </a:xfrm>
          <a:prstGeom prst="rect">
            <a:avLst/>
          </a:prstGeom>
          <a:noFill/>
        </p:spPr>
        <p:txBody>
          <a:bodyPr wrap="square" lIns="91440" tIns="45720" rIns="91440" bIns="45720" anchor="t">
            <a:spAutoFit/>
          </a:bodyPr>
          <a:lstStyle/>
          <a:p>
            <a:r>
              <a:rPr lang="en-US" sz="2800">
                <a:latin typeface="Gill Sans MT"/>
                <a:cs typeface="Calibri"/>
              </a:rPr>
              <a:t>As at and for the </a:t>
            </a:r>
            <a:r>
              <a:rPr lang="en-US" sz="2800" b="1">
                <a:latin typeface="Gill Sans MT"/>
                <a:cs typeface="Calibri"/>
              </a:rPr>
              <a:t>Year ended March 31, 2021 ($ million)</a:t>
            </a:r>
          </a:p>
          <a:p>
            <a:endParaRPr lang="en-US" sz="3600" b="1">
              <a:latin typeface="Gill Sans MT"/>
              <a:cs typeface="Calibri"/>
            </a:endParaRPr>
          </a:p>
          <a:p>
            <a:pPr lvl="1"/>
            <a:r>
              <a:rPr lang="en-CA" sz="2000" b="1">
                <a:latin typeface="Gill Sans MT"/>
                <a:cs typeface="Calibri"/>
              </a:rPr>
              <a:t>2021 year-end fund balance </a:t>
            </a:r>
            <a:r>
              <a:rPr lang="en-CA" sz="2000">
                <a:latin typeface="Gill Sans MT"/>
                <a:cs typeface="Calibri"/>
              </a:rPr>
              <a:t>of $237.30 m including:</a:t>
            </a:r>
          </a:p>
          <a:p>
            <a:pPr lvl="1"/>
            <a:endParaRPr lang="en-CA" sz="2000">
              <a:latin typeface="Gill Sans MT"/>
              <a:cs typeface="Calibri"/>
            </a:endParaRPr>
          </a:p>
          <a:p>
            <a:pPr marL="1200150" lvl="2" indent="-285750">
              <a:buFont typeface="Arial" panose="020B0604020202020204" pitchFamily="34" charset="0"/>
              <a:buChar char="•"/>
            </a:pPr>
            <a:r>
              <a:rPr lang="en-CA" sz="2000">
                <a:solidFill>
                  <a:srgbClr val="8C3836"/>
                </a:solidFill>
                <a:latin typeface="Gill Sans MT"/>
                <a:cs typeface="Calibri"/>
              </a:rPr>
              <a:t>Education Legacy Fund</a:t>
            </a:r>
            <a:r>
              <a:rPr lang="en-CA" sz="2000">
                <a:latin typeface="Gill Sans MT"/>
                <a:cs typeface="Calibri"/>
              </a:rPr>
              <a:t> $129.69 m</a:t>
            </a:r>
          </a:p>
          <a:p>
            <a:pPr marL="1200150" lvl="2" indent="-285750">
              <a:buFont typeface="Arial" panose="020B0604020202020204" pitchFamily="34" charset="0"/>
              <a:buChar char="•"/>
            </a:pPr>
            <a:r>
              <a:rPr lang="en-CA" sz="2000">
                <a:solidFill>
                  <a:srgbClr val="8C3836"/>
                </a:solidFill>
                <a:latin typeface="Gill Sans MT"/>
                <a:cs typeface="Calibri"/>
              </a:rPr>
              <a:t>Education Fund </a:t>
            </a:r>
            <a:r>
              <a:rPr lang="en-CA" sz="2000">
                <a:latin typeface="Gill Sans MT"/>
                <a:cs typeface="Calibri"/>
              </a:rPr>
              <a:t>$103.86 m</a:t>
            </a:r>
          </a:p>
          <a:p>
            <a:pPr lvl="2">
              <a:buFont typeface="Wingdings" panose="05000000000000000000" pitchFamily="2" charset="2"/>
              <a:buChar char="Ø"/>
            </a:pPr>
            <a:endParaRPr lang="en-CA" sz="2000">
              <a:latin typeface="Gill Sans MT"/>
              <a:cs typeface="Calibri"/>
            </a:endParaRPr>
          </a:p>
          <a:p>
            <a:pPr lvl="1"/>
            <a:r>
              <a:rPr lang="en-CA" sz="2000" b="1">
                <a:latin typeface="Gill Sans MT"/>
                <a:cs typeface="Calibri"/>
              </a:rPr>
              <a:t>Investment Income </a:t>
            </a:r>
            <a:r>
              <a:rPr lang="en-CA" sz="2000">
                <a:latin typeface="Gill Sans MT"/>
                <a:cs typeface="Calibri"/>
              </a:rPr>
              <a:t>of $42.32 m</a:t>
            </a:r>
          </a:p>
          <a:p>
            <a:pPr marL="1200150" lvl="2" indent="-285750">
              <a:buFont typeface="Arial" panose="020B0604020202020204" pitchFamily="34" charset="0"/>
              <a:buChar char="•"/>
            </a:pPr>
            <a:r>
              <a:rPr lang="en-CA" sz="2000">
                <a:solidFill>
                  <a:srgbClr val="8C3836"/>
                </a:solidFill>
                <a:latin typeface="Gill Sans MT"/>
                <a:cs typeface="Calibri"/>
              </a:rPr>
              <a:t>Education Legacy Fund</a:t>
            </a:r>
            <a:r>
              <a:rPr lang="en-CA" sz="2000">
                <a:latin typeface="Gill Sans MT"/>
                <a:cs typeface="Calibri"/>
              </a:rPr>
              <a:t> $16.71 m</a:t>
            </a:r>
          </a:p>
          <a:p>
            <a:pPr marL="1200150" lvl="2" indent="-285750">
              <a:buFont typeface="Arial" panose="020B0604020202020204" pitchFamily="34" charset="0"/>
              <a:buChar char="•"/>
            </a:pPr>
            <a:r>
              <a:rPr lang="en-CA" sz="2000">
                <a:solidFill>
                  <a:srgbClr val="8C3836"/>
                </a:solidFill>
                <a:latin typeface="Gill Sans MT"/>
                <a:cs typeface="Calibri"/>
              </a:rPr>
              <a:t>Education Fund </a:t>
            </a:r>
            <a:r>
              <a:rPr lang="en-CA" sz="2000">
                <a:latin typeface="Gill Sans MT"/>
                <a:cs typeface="Calibri"/>
              </a:rPr>
              <a:t>$25.06 m</a:t>
            </a:r>
          </a:p>
          <a:p>
            <a:pPr lvl="2">
              <a:buFont typeface="Wingdings" panose="05000000000000000000" pitchFamily="2" charset="2"/>
              <a:buChar char="Ø"/>
            </a:pPr>
            <a:endParaRPr lang="en-CA" sz="2000">
              <a:latin typeface="Gill Sans MT"/>
              <a:cs typeface="Calibri"/>
            </a:endParaRPr>
          </a:p>
          <a:p>
            <a:pPr lvl="1"/>
            <a:r>
              <a:rPr lang="en-CA" sz="2000" b="1">
                <a:latin typeface="Gill Sans MT"/>
                <a:cs typeface="Calibri"/>
              </a:rPr>
              <a:t>Distributions to beneficiaries </a:t>
            </a:r>
            <a:r>
              <a:rPr lang="en-CA" sz="2000">
                <a:latin typeface="Gill Sans MT"/>
                <a:cs typeface="Calibri"/>
              </a:rPr>
              <a:t>$ 9.53 m</a:t>
            </a:r>
          </a:p>
          <a:p>
            <a:pPr marL="1200150" lvl="2" indent="-285750">
              <a:buFont typeface="Arial" panose="020B0604020202020204" pitchFamily="34" charset="0"/>
              <a:buChar char="•"/>
            </a:pPr>
            <a:r>
              <a:rPr lang="en-CA" sz="2000">
                <a:solidFill>
                  <a:srgbClr val="8C3836"/>
                </a:solidFill>
                <a:latin typeface="Gill Sans MT"/>
                <a:cs typeface="Calibri"/>
              </a:rPr>
              <a:t>Education Fund </a:t>
            </a:r>
            <a:r>
              <a:rPr lang="en-CA" sz="2000">
                <a:latin typeface="Gill Sans MT"/>
                <a:cs typeface="Calibri"/>
              </a:rPr>
              <a:t>$8.92 m</a:t>
            </a:r>
          </a:p>
          <a:p>
            <a:pPr marL="1200150" lvl="2" indent="-285750">
              <a:buFont typeface="Arial" panose="020B0604020202020204" pitchFamily="34" charset="0"/>
              <a:buChar char="•"/>
            </a:pPr>
            <a:r>
              <a:rPr lang="en-CA" sz="2000">
                <a:solidFill>
                  <a:srgbClr val="8C3836"/>
                </a:solidFill>
                <a:latin typeface="Gill Sans MT"/>
                <a:cs typeface="Calibri"/>
              </a:rPr>
              <a:t>Metis Fund </a:t>
            </a:r>
            <a:r>
              <a:rPr lang="en-CA" sz="2000">
                <a:latin typeface="Gill Sans MT"/>
                <a:cs typeface="Calibri"/>
              </a:rPr>
              <a:t>$0.60 m </a:t>
            </a:r>
          </a:p>
          <a:p>
            <a:pPr lvl="2">
              <a:buFont typeface="Wingdings" panose="05000000000000000000" pitchFamily="2" charset="2"/>
              <a:buChar char="Ø"/>
            </a:pPr>
            <a:endParaRPr lang="en-CA" sz="2000">
              <a:latin typeface="Gill Sans MT"/>
              <a:cs typeface="Calibri"/>
            </a:endParaRPr>
          </a:p>
          <a:p>
            <a:pPr lvl="1"/>
            <a:r>
              <a:rPr lang="en-CA" sz="2000" b="1">
                <a:latin typeface="Gill Sans MT"/>
                <a:cs typeface="Calibri"/>
              </a:rPr>
              <a:t>Administration expenses </a:t>
            </a:r>
            <a:r>
              <a:rPr lang="en-CA" sz="2000">
                <a:latin typeface="Gill Sans MT"/>
                <a:cs typeface="Calibri"/>
              </a:rPr>
              <a:t>$1.13 million </a:t>
            </a:r>
          </a:p>
          <a:p>
            <a:pPr marL="1200150" lvl="2" indent="-285750">
              <a:buFont typeface="Arial" panose="020B0604020202020204" pitchFamily="34" charset="0"/>
              <a:buChar char="•"/>
            </a:pPr>
            <a:r>
              <a:rPr lang="en-CA" sz="2000">
                <a:latin typeface="Gill Sans MT"/>
                <a:cs typeface="Calibri"/>
              </a:rPr>
              <a:t>11.86% of the amount paid to beneficiaries.</a:t>
            </a:r>
          </a:p>
          <a:p>
            <a:pPr marL="1200150" lvl="2" indent="-285750">
              <a:buFont typeface="Arial" panose="020B0604020202020204" pitchFamily="34" charset="0"/>
              <a:buChar char="•"/>
            </a:pPr>
            <a:endParaRPr lang="en-CA" sz="1400">
              <a:latin typeface="Calibri"/>
              <a:cs typeface="Calibri"/>
            </a:endParaRPr>
          </a:p>
        </p:txBody>
      </p:sp>
      <p:sp>
        <p:nvSpPr>
          <p:cNvPr id="63" name="TextBox 62">
            <a:extLst>
              <a:ext uri="{FF2B5EF4-FFF2-40B4-BE49-F238E27FC236}">
                <a16:creationId xmlns:a16="http://schemas.microsoft.com/office/drawing/2014/main" id="{68BA6555-2F54-43AE-AEDF-D2C78E3FCBCA}"/>
              </a:ext>
            </a:extLst>
          </p:cNvPr>
          <p:cNvSpPr txBox="1"/>
          <p:nvPr/>
        </p:nvSpPr>
        <p:spPr>
          <a:xfrm>
            <a:off x="4701031" y="3652891"/>
            <a:ext cx="8130540" cy="1015663"/>
          </a:xfrm>
          <a:prstGeom prst="rect">
            <a:avLst/>
          </a:prstGeom>
          <a:noFill/>
        </p:spPr>
        <p:txBody>
          <a:bodyPr wrap="square" lIns="91440" tIns="45720" rIns="91440" bIns="45720" anchor="t">
            <a:spAutoFit/>
          </a:bodyPr>
          <a:lstStyle/>
          <a:p>
            <a:pPr marL="1200150" lvl="2" indent="-285750">
              <a:buFont typeface="Arial" panose="020B0604020202020204" pitchFamily="34" charset="0"/>
              <a:buChar char="•"/>
            </a:pPr>
            <a:endParaRPr lang="en-CA" sz="2000">
              <a:solidFill>
                <a:srgbClr val="8C3836"/>
              </a:solidFill>
              <a:latin typeface="Gill Sans MT"/>
              <a:cs typeface="Calibri"/>
            </a:endParaRPr>
          </a:p>
          <a:p>
            <a:pPr marL="1200150" lvl="2" indent="-285750">
              <a:buFont typeface="Arial" panose="020B0604020202020204" pitchFamily="34" charset="0"/>
              <a:buChar char="•"/>
            </a:pPr>
            <a:r>
              <a:rPr lang="en-CA" sz="2000">
                <a:solidFill>
                  <a:srgbClr val="8C3836"/>
                </a:solidFill>
                <a:latin typeface="Gill Sans MT"/>
                <a:cs typeface="Calibri"/>
              </a:rPr>
              <a:t>Métis Fund </a:t>
            </a:r>
            <a:r>
              <a:rPr lang="en-CA" sz="2000">
                <a:latin typeface="Gill Sans MT"/>
                <a:cs typeface="Calibri"/>
              </a:rPr>
              <a:t>$3.70 m</a:t>
            </a:r>
          </a:p>
          <a:p>
            <a:pPr marL="1200150" lvl="2" indent="-285750">
              <a:buFont typeface="Arial" panose="020B0604020202020204" pitchFamily="34" charset="0"/>
              <a:buChar char="•"/>
            </a:pPr>
            <a:r>
              <a:rPr lang="en-CA" sz="2000">
                <a:solidFill>
                  <a:srgbClr val="8C3836"/>
                </a:solidFill>
                <a:latin typeface="Gill Sans MT"/>
                <a:cs typeface="Calibri"/>
              </a:rPr>
              <a:t>Others </a:t>
            </a:r>
            <a:r>
              <a:rPr lang="en-CA" sz="2000">
                <a:latin typeface="Gill Sans MT"/>
                <a:cs typeface="Calibri"/>
              </a:rPr>
              <a:t>$0.05 m</a:t>
            </a:r>
          </a:p>
        </p:txBody>
      </p:sp>
      <p:sp>
        <p:nvSpPr>
          <p:cNvPr id="64" name="TextBox 63">
            <a:extLst>
              <a:ext uri="{FF2B5EF4-FFF2-40B4-BE49-F238E27FC236}">
                <a16:creationId xmlns:a16="http://schemas.microsoft.com/office/drawing/2014/main" id="{2DC634F9-8A8C-4910-873E-C9630BE0EA3A}"/>
              </a:ext>
            </a:extLst>
          </p:cNvPr>
          <p:cNvSpPr txBox="1"/>
          <p:nvPr/>
        </p:nvSpPr>
        <p:spPr>
          <a:xfrm>
            <a:off x="4539903" y="4873730"/>
            <a:ext cx="8130540" cy="1015663"/>
          </a:xfrm>
          <a:prstGeom prst="rect">
            <a:avLst/>
          </a:prstGeom>
          <a:noFill/>
        </p:spPr>
        <p:txBody>
          <a:bodyPr wrap="square" lIns="91440" tIns="45720" rIns="91440" bIns="45720" anchor="t">
            <a:spAutoFit/>
          </a:bodyPr>
          <a:lstStyle/>
          <a:p>
            <a:pPr marL="1200150" lvl="2" indent="-285750">
              <a:buFont typeface="Arial" panose="020B0604020202020204" pitchFamily="34" charset="0"/>
              <a:buChar char="•"/>
            </a:pPr>
            <a:endParaRPr lang="en-CA" sz="2000">
              <a:solidFill>
                <a:srgbClr val="8C3836"/>
              </a:solidFill>
              <a:latin typeface="Gill Sans MT"/>
              <a:cs typeface="Calibri"/>
            </a:endParaRPr>
          </a:p>
          <a:p>
            <a:pPr marL="1200150" lvl="2" indent="-285750">
              <a:buFont typeface="Arial" panose="020B0604020202020204" pitchFamily="34" charset="0"/>
              <a:buChar char="•"/>
            </a:pPr>
            <a:r>
              <a:rPr lang="en-CA" sz="2000">
                <a:solidFill>
                  <a:srgbClr val="8C3836"/>
                </a:solidFill>
                <a:latin typeface="Gill Sans MT"/>
                <a:cs typeface="Calibri"/>
              </a:rPr>
              <a:t>Métis Fund </a:t>
            </a:r>
            <a:r>
              <a:rPr lang="en-CA" sz="2000">
                <a:latin typeface="Gill Sans MT"/>
                <a:cs typeface="Calibri"/>
              </a:rPr>
              <a:t>$0.77 m</a:t>
            </a:r>
          </a:p>
          <a:p>
            <a:pPr marL="1200150" lvl="2" indent="-285750">
              <a:buFont typeface="Arial" panose="020B0604020202020204" pitchFamily="34" charset="0"/>
              <a:buChar char="•"/>
            </a:pPr>
            <a:r>
              <a:rPr lang="en-CA" sz="2000">
                <a:solidFill>
                  <a:srgbClr val="8C3836"/>
                </a:solidFill>
                <a:latin typeface="Gill Sans MT"/>
                <a:cs typeface="Calibri"/>
              </a:rPr>
              <a:t>Others </a:t>
            </a:r>
            <a:r>
              <a:rPr lang="en-CA" sz="2000">
                <a:latin typeface="Gill Sans MT"/>
                <a:cs typeface="Calibri"/>
              </a:rPr>
              <a:t>$0.02 m</a:t>
            </a:r>
          </a:p>
        </p:txBody>
      </p:sp>
    </p:spTree>
    <p:extLst>
      <p:ext uri="{BB962C8B-B14F-4D97-AF65-F5344CB8AC3E}">
        <p14:creationId xmlns:p14="http://schemas.microsoft.com/office/powerpoint/2010/main" val="202468588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3157200" y="6143040"/>
            <a:ext cx="3098800" cy="2992704"/>
          </a:xfrm>
          <a:prstGeom prst="rect">
            <a:avLst/>
          </a:prstGeom>
        </p:spPr>
      </p:pic>
      <p:sp>
        <p:nvSpPr>
          <p:cNvPr id="3" name="object 3"/>
          <p:cNvSpPr/>
          <p:nvPr/>
        </p:nvSpPr>
        <p:spPr>
          <a:xfrm>
            <a:off x="937348" y="1612836"/>
            <a:ext cx="1398270" cy="142240"/>
          </a:xfrm>
          <a:custGeom>
            <a:avLst/>
            <a:gdLst/>
            <a:ahLst/>
            <a:cxnLst/>
            <a:rect l="l" t="t" r="r" b="b"/>
            <a:pathLst>
              <a:path w="1398270" h="142239">
                <a:moveTo>
                  <a:pt x="85890" y="83959"/>
                </a:moveTo>
                <a:lnTo>
                  <a:pt x="85013" y="82473"/>
                </a:lnTo>
                <a:lnTo>
                  <a:pt x="83235" y="81000"/>
                </a:lnTo>
                <a:lnTo>
                  <a:pt x="82943" y="81483"/>
                </a:lnTo>
                <a:lnTo>
                  <a:pt x="81610" y="85598"/>
                </a:lnTo>
                <a:lnTo>
                  <a:pt x="79832" y="89547"/>
                </a:lnTo>
                <a:lnTo>
                  <a:pt x="71412" y="97917"/>
                </a:lnTo>
                <a:lnTo>
                  <a:pt x="65786" y="102031"/>
                </a:lnTo>
                <a:lnTo>
                  <a:pt x="55295" y="102031"/>
                </a:lnTo>
                <a:lnTo>
                  <a:pt x="34785" y="97243"/>
                </a:lnTo>
                <a:lnTo>
                  <a:pt x="21958" y="85432"/>
                </a:lnTo>
                <a:lnTo>
                  <a:pt x="15328" y="70421"/>
                </a:lnTo>
                <a:lnTo>
                  <a:pt x="13449" y="56032"/>
                </a:lnTo>
                <a:lnTo>
                  <a:pt x="14300" y="44399"/>
                </a:lnTo>
                <a:lnTo>
                  <a:pt x="36690" y="9347"/>
                </a:lnTo>
                <a:lnTo>
                  <a:pt x="51752" y="5918"/>
                </a:lnTo>
                <a:lnTo>
                  <a:pt x="62090" y="5918"/>
                </a:lnTo>
                <a:lnTo>
                  <a:pt x="69189" y="9372"/>
                </a:lnTo>
                <a:lnTo>
                  <a:pt x="74066" y="12814"/>
                </a:lnTo>
                <a:lnTo>
                  <a:pt x="75996" y="17259"/>
                </a:lnTo>
                <a:lnTo>
                  <a:pt x="78803" y="28435"/>
                </a:lnTo>
                <a:lnTo>
                  <a:pt x="80873" y="27774"/>
                </a:lnTo>
                <a:lnTo>
                  <a:pt x="82943" y="27444"/>
                </a:lnTo>
                <a:lnTo>
                  <a:pt x="82207" y="18732"/>
                </a:lnTo>
                <a:lnTo>
                  <a:pt x="82499" y="9372"/>
                </a:lnTo>
                <a:lnTo>
                  <a:pt x="85445" y="3124"/>
                </a:lnTo>
                <a:lnTo>
                  <a:pt x="85153" y="2806"/>
                </a:lnTo>
                <a:lnTo>
                  <a:pt x="82638" y="1816"/>
                </a:lnTo>
                <a:lnTo>
                  <a:pt x="78359" y="3949"/>
                </a:lnTo>
                <a:lnTo>
                  <a:pt x="72885" y="1816"/>
                </a:lnTo>
                <a:lnTo>
                  <a:pt x="65049" y="12"/>
                </a:lnTo>
                <a:lnTo>
                  <a:pt x="52628" y="12"/>
                </a:lnTo>
                <a:lnTo>
                  <a:pt x="12280" y="17589"/>
                </a:lnTo>
                <a:lnTo>
                  <a:pt x="0" y="55041"/>
                </a:lnTo>
                <a:lnTo>
                  <a:pt x="2997" y="73888"/>
                </a:lnTo>
                <a:lnTo>
                  <a:pt x="12420" y="90970"/>
                </a:lnTo>
                <a:lnTo>
                  <a:pt x="28943" y="103441"/>
                </a:lnTo>
                <a:lnTo>
                  <a:pt x="53225" y="108267"/>
                </a:lnTo>
                <a:lnTo>
                  <a:pt x="60325" y="108267"/>
                </a:lnTo>
                <a:lnTo>
                  <a:pt x="71856" y="105803"/>
                </a:lnTo>
                <a:lnTo>
                  <a:pt x="77470" y="105638"/>
                </a:lnTo>
                <a:lnTo>
                  <a:pt x="78066" y="105143"/>
                </a:lnTo>
                <a:lnTo>
                  <a:pt x="80873" y="100711"/>
                </a:lnTo>
                <a:lnTo>
                  <a:pt x="84277" y="91503"/>
                </a:lnTo>
                <a:lnTo>
                  <a:pt x="85890" y="83959"/>
                </a:lnTo>
                <a:close/>
              </a:path>
              <a:path w="1398270" h="142239">
                <a:moveTo>
                  <a:pt x="153682" y="60845"/>
                </a:moveTo>
                <a:lnTo>
                  <a:pt x="151282" y="48907"/>
                </a:lnTo>
                <a:lnTo>
                  <a:pt x="144818" y="39179"/>
                </a:lnTo>
                <a:lnTo>
                  <a:pt x="142557" y="37617"/>
                </a:lnTo>
                <a:lnTo>
                  <a:pt x="142557" y="56210"/>
                </a:lnTo>
                <a:lnTo>
                  <a:pt x="142557" y="64554"/>
                </a:lnTo>
                <a:lnTo>
                  <a:pt x="141122" y="74917"/>
                </a:lnTo>
                <a:lnTo>
                  <a:pt x="137401" y="82511"/>
                </a:lnTo>
                <a:lnTo>
                  <a:pt x="132295" y="87185"/>
                </a:lnTo>
                <a:lnTo>
                  <a:pt x="126720" y="88785"/>
                </a:lnTo>
                <a:lnTo>
                  <a:pt x="121716" y="88785"/>
                </a:lnTo>
                <a:lnTo>
                  <a:pt x="116014" y="86017"/>
                </a:lnTo>
                <a:lnTo>
                  <a:pt x="111709" y="80911"/>
                </a:lnTo>
                <a:lnTo>
                  <a:pt x="107403" y="75666"/>
                </a:lnTo>
                <a:lnTo>
                  <a:pt x="104851" y="68948"/>
                </a:lnTo>
                <a:lnTo>
                  <a:pt x="104863" y="53276"/>
                </a:lnTo>
                <a:lnTo>
                  <a:pt x="105867" y="46799"/>
                </a:lnTo>
                <a:lnTo>
                  <a:pt x="110045" y="41236"/>
                </a:lnTo>
                <a:lnTo>
                  <a:pt x="113093" y="37680"/>
                </a:lnTo>
                <a:lnTo>
                  <a:pt x="117132" y="35217"/>
                </a:lnTo>
                <a:lnTo>
                  <a:pt x="127965" y="35217"/>
                </a:lnTo>
                <a:lnTo>
                  <a:pt x="132410" y="38455"/>
                </a:lnTo>
                <a:lnTo>
                  <a:pt x="135470" y="42011"/>
                </a:lnTo>
                <a:lnTo>
                  <a:pt x="141312" y="48501"/>
                </a:lnTo>
                <a:lnTo>
                  <a:pt x="142557" y="56210"/>
                </a:lnTo>
                <a:lnTo>
                  <a:pt x="142557" y="37617"/>
                </a:lnTo>
                <a:lnTo>
                  <a:pt x="139090" y="35217"/>
                </a:lnTo>
                <a:lnTo>
                  <a:pt x="135382" y="32651"/>
                </a:lnTo>
                <a:lnTo>
                  <a:pt x="124079" y="30264"/>
                </a:lnTo>
                <a:lnTo>
                  <a:pt x="115887" y="30264"/>
                </a:lnTo>
                <a:lnTo>
                  <a:pt x="108381" y="33210"/>
                </a:lnTo>
                <a:lnTo>
                  <a:pt x="102425" y="39179"/>
                </a:lnTo>
                <a:lnTo>
                  <a:pt x="96012" y="45250"/>
                </a:lnTo>
                <a:lnTo>
                  <a:pt x="93230" y="53276"/>
                </a:lnTo>
                <a:lnTo>
                  <a:pt x="93230" y="69342"/>
                </a:lnTo>
                <a:lnTo>
                  <a:pt x="125336" y="94043"/>
                </a:lnTo>
                <a:lnTo>
                  <a:pt x="129781" y="94043"/>
                </a:lnTo>
                <a:lnTo>
                  <a:pt x="152793" y="68948"/>
                </a:lnTo>
                <a:lnTo>
                  <a:pt x="153682" y="60845"/>
                </a:lnTo>
                <a:close/>
              </a:path>
              <a:path w="1398270" h="142239">
                <a:moveTo>
                  <a:pt x="230403" y="35052"/>
                </a:moveTo>
                <a:lnTo>
                  <a:pt x="229717" y="31508"/>
                </a:lnTo>
                <a:lnTo>
                  <a:pt x="229438" y="31356"/>
                </a:lnTo>
                <a:lnTo>
                  <a:pt x="225272" y="31508"/>
                </a:lnTo>
                <a:lnTo>
                  <a:pt x="223316" y="31508"/>
                </a:lnTo>
                <a:lnTo>
                  <a:pt x="219430" y="31813"/>
                </a:lnTo>
                <a:lnTo>
                  <a:pt x="207479" y="31813"/>
                </a:lnTo>
                <a:lnTo>
                  <a:pt x="207619" y="35979"/>
                </a:lnTo>
                <a:lnTo>
                  <a:pt x="207899" y="36296"/>
                </a:lnTo>
                <a:lnTo>
                  <a:pt x="208597" y="36296"/>
                </a:lnTo>
                <a:lnTo>
                  <a:pt x="215112" y="37071"/>
                </a:lnTo>
                <a:lnTo>
                  <a:pt x="215404" y="37376"/>
                </a:lnTo>
                <a:lnTo>
                  <a:pt x="215684" y="41084"/>
                </a:lnTo>
                <a:lnTo>
                  <a:pt x="215887" y="58458"/>
                </a:lnTo>
                <a:lnTo>
                  <a:pt x="215684" y="75971"/>
                </a:lnTo>
                <a:lnTo>
                  <a:pt x="180936" y="36614"/>
                </a:lnTo>
                <a:lnTo>
                  <a:pt x="178574" y="32131"/>
                </a:lnTo>
                <a:lnTo>
                  <a:pt x="177876" y="31813"/>
                </a:lnTo>
                <a:lnTo>
                  <a:pt x="168986" y="31813"/>
                </a:lnTo>
                <a:lnTo>
                  <a:pt x="162458" y="31356"/>
                </a:lnTo>
                <a:lnTo>
                  <a:pt x="161899" y="31203"/>
                </a:lnTo>
                <a:lnTo>
                  <a:pt x="161759" y="31356"/>
                </a:lnTo>
                <a:lnTo>
                  <a:pt x="161759" y="35052"/>
                </a:lnTo>
                <a:lnTo>
                  <a:pt x="162039" y="35521"/>
                </a:lnTo>
                <a:lnTo>
                  <a:pt x="162585" y="35674"/>
                </a:lnTo>
                <a:lnTo>
                  <a:pt x="168287" y="36449"/>
                </a:lnTo>
                <a:lnTo>
                  <a:pt x="169125" y="37071"/>
                </a:lnTo>
                <a:lnTo>
                  <a:pt x="170649" y="40005"/>
                </a:lnTo>
                <a:lnTo>
                  <a:pt x="170929" y="42011"/>
                </a:lnTo>
                <a:lnTo>
                  <a:pt x="170929" y="64706"/>
                </a:lnTo>
                <a:lnTo>
                  <a:pt x="170789" y="73812"/>
                </a:lnTo>
                <a:lnTo>
                  <a:pt x="169405" y="86321"/>
                </a:lnTo>
                <a:lnTo>
                  <a:pt x="168567" y="87401"/>
                </a:lnTo>
                <a:lnTo>
                  <a:pt x="163842" y="88646"/>
                </a:lnTo>
                <a:lnTo>
                  <a:pt x="163156" y="88950"/>
                </a:lnTo>
                <a:lnTo>
                  <a:pt x="164122" y="92811"/>
                </a:lnTo>
                <a:lnTo>
                  <a:pt x="165925" y="92811"/>
                </a:lnTo>
                <a:lnTo>
                  <a:pt x="169125" y="92494"/>
                </a:lnTo>
                <a:lnTo>
                  <a:pt x="176212" y="92494"/>
                </a:lnTo>
                <a:lnTo>
                  <a:pt x="180378" y="92811"/>
                </a:lnTo>
                <a:lnTo>
                  <a:pt x="184962" y="92811"/>
                </a:lnTo>
                <a:lnTo>
                  <a:pt x="185242" y="92354"/>
                </a:lnTo>
                <a:lnTo>
                  <a:pt x="185242" y="92036"/>
                </a:lnTo>
                <a:lnTo>
                  <a:pt x="184823" y="88646"/>
                </a:lnTo>
                <a:lnTo>
                  <a:pt x="181216" y="88328"/>
                </a:lnTo>
                <a:lnTo>
                  <a:pt x="178015" y="87718"/>
                </a:lnTo>
                <a:lnTo>
                  <a:pt x="176212" y="81381"/>
                </a:lnTo>
                <a:lnTo>
                  <a:pt x="176212" y="55600"/>
                </a:lnTo>
                <a:lnTo>
                  <a:pt x="176631" y="48183"/>
                </a:lnTo>
                <a:lnTo>
                  <a:pt x="176771" y="47409"/>
                </a:lnTo>
                <a:lnTo>
                  <a:pt x="177177" y="46951"/>
                </a:lnTo>
                <a:lnTo>
                  <a:pt x="178015" y="47726"/>
                </a:lnTo>
                <a:lnTo>
                  <a:pt x="185254" y="55968"/>
                </a:lnTo>
                <a:lnTo>
                  <a:pt x="207759" y="82156"/>
                </a:lnTo>
                <a:lnTo>
                  <a:pt x="211645" y="86474"/>
                </a:lnTo>
                <a:lnTo>
                  <a:pt x="216928" y="94513"/>
                </a:lnTo>
                <a:lnTo>
                  <a:pt x="217347" y="94818"/>
                </a:lnTo>
                <a:lnTo>
                  <a:pt x="221513" y="92811"/>
                </a:lnTo>
                <a:lnTo>
                  <a:pt x="221373" y="84772"/>
                </a:lnTo>
                <a:lnTo>
                  <a:pt x="221373" y="69748"/>
                </a:lnTo>
                <a:lnTo>
                  <a:pt x="221602" y="55791"/>
                </a:lnTo>
                <a:lnTo>
                  <a:pt x="222478" y="37998"/>
                </a:lnTo>
                <a:lnTo>
                  <a:pt x="223316" y="37833"/>
                </a:lnTo>
                <a:lnTo>
                  <a:pt x="230403" y="35052"/>
                </a:lnTo>
                <a:close/>
              </a:path>
              <a:path w="1398270" h="142239">
                <a:moveTo>
                  <a:pt x="295592" y="29032"/>
                </a:moveTo>
                <a:lnTo>
                  <a:pt x="295173" y="28727"/>
                </a:lnTo>
                <a:lnTo>
                  <a:pt x="292811" y="27800"/>
                </a:lnTo>
                <a:lnTo>
                  <a:pt x="291566" y="27952"/>
                </a:lnTo>
                <a:lnTo>
                  <a:pt x="291007" y="29184"/>
                </a:lnTo>
                <a:lnTo>
                  <a:pt x="290588" y="31343"/>
                </a:lnTo>
                <a:lnTo>
                  <a:pt x="286702" y="32270"/>
                </a:lnTo>
                <a:lnTo>
                  <a:pt x="246392" y="32270"/>
                </a:lnTo>
                <a:lnTo>
                  <a:pt x="244729" y="31661"/>
                </a:lnTo>
                <a:lnTo>
                  <a:pt x="244449" y="30734"/>
                </a:lnTo>
                <a:lnTo>
                  <a:pt x="244030" y="27800"/>
                </a:lnTo>
                <a:lnTo>
                  <a:pt x="243611" y="27635"/>
                </a:lnTo>
                <a:lnTo>
                  <a:pt x="240690" y="27330"/>
                </a:lnTo>
                <a:lnTo>
                  <a:pt x="239445" y="33667"/>
                </a:lnTo>
                <a:lnTo>
                  <a:pt x="238061" y="38760"/>
                </a:lnTo>
                <a:lnTo>
                  <a:pt x="235978" y="44475"/>
                </a:lnTo>
                <a:lnTo>
                  <a:pt x="235978" y="44945"/>
                </a:lnTo>
                <a:lnTo>
                  <a:pt x="235686" y="45554"/>
                </a:lnTo>
                <a:lnTo>
                  <a:pt x="236664" y="46482"/>
                </a:lnTo>
                <a:lnTo>
                  <a:pt x="239445" y="48018"/>
                </a:lnTo>
                <a:lnTo>
                  <a:pt x="240004" y="47713"/>
                </a:lnTo>
                <a:lnTo>
                  <a:pt x="241388" y="42316"/>
                </a:lnTo>
                <a:lnTo>
                  <a:pt x="242227" y="39535"/>
                </a:lnTo>
                <a:lnTo>
                  <a:pt x="246126" y="38138"/>
                </a:lnTo>
                <a:lnTo>
                  <a:pt x="249453" y="37985"/>
                </a:lnTo>
                <a:lnTo>
                  <a:pt x="260286" y="37985"/>
                </a:lnTo>
                <a:lnTo>
                  <a:pt x="260985" y="38290"/>
                </a:lnTo>
                <a:lnTo>
                  <a:pt x="261264" y="43230"/>
                </a:lnTo>
                <a:lnTo>
                  <a:pt x="261264" y="77050"/>
                </a:lnTo>
                <a:lnTo>
                  <a:pt x="260565" y="83223"/>
                </a:lnTo>
                <a:lnTo>
                  <a:pt x="260019" y="86626"/>
                </a:lnTo>
                <a:lnTo>
                  <a:pt x="258902" y="87706"/>
                </a:lnTo>
                <a:lnTo>
                  <a:pt x="251955" y="88785"/>
                </a:lnTo>
                <a:lnTo>
                  <a:pt x="252095" y="92176"/>
                </a:lnTo>
                <a:lnTo>
                  <a:pt x="252234" y="92646"/>
                </a:lnTo>
                <a:lnTo>
                  <a:pt x="252514" y="92798"/>
                </a:lnTo>
                <a:lnTo>
                  <a:pt x="261124" y="92494"/>
                </a:lnTo>
                <a:lnTo>
                  <a:pt x="271132" y="92494"/>
                </a:lnTo>
                <a:lnTo>
                  <a:pt x="280581" y="92798"/>
                </a:lnTo>
                <a:lnTo>
                  <a:pt x="281000" y="92176"/>
                </a:lnTo>
                <a:lnTo>
                  <a:pt x="281419" y="88785"/>
                </a:lnTo>
                <a:lnTo>
                  <a:pt x="280720" y="88328"/>
                </a:lnTo>
                <a:lnTo>
                  <a:pt x="273634" y="87706"/>
                </a:lnTo>
                <a:lnTo>
                  <a:pt x="271970" y="86474"/>
                </a:lnTo>
                <a:lnTo>
                  <a:pt x="270992" y="81838"/>
                </a:lnTo>
                <a:lnTo>
                  <a:pt x="270852" y="77978"/>
                </a:lnTo>
                <a:lnTo>
                  <a:pt x="270852" y="41236"/>
                </a:lnTo>
                <a:lnTo>
                  <a:pt x="270992" y="38608"/>
                </a:lnTo>
                <a:lnTo>
                  <a:pt x="271830" y="37985"/>
                </a:lnTo>
                <a:lnTo>
                  <a:pt x="285165" y="37985"/>
                </a:lnTo>
                <a:lnTo>
                  <a:pt x="288086" y="39077"/>
                </a:lnTo>
                <a:lnTo>
                  <a:pt x="288645" y="39535"/>
                </a:lnTo>
                <a:lnTo>
                  <a:pt x="288505" y="47104"/>
                </a:lnTo>
                <a:lnTo>
                  <a:pt x="288645" y="47256"/>
                </a:lnTo>
                <a:lnTo>
                  <a:pt x="289750" y="47409"/>
                </a:lnTo>
                <a:lnTo>
                  <a:pt x="292252" y="47409"/>
                </a:lnTo>
                <a:lnTo>
                  <a:pt x="292811" y="47104"/>
                </a:lnTo>
                <a:lnTo>
                  <a:pt x="293370" y="35369"/>
                </a:lnTo>
                <a:lnTo>
                  <a:pt x="294894" y="30734"/>
                </a:lnTo>
                <a:lnTo>
                  <a:pt x="295592" y="29032"/>
                </a:lnTo>
                <a:close/>
              </a:path>
              <a:path w="1398270" h="142239">
                <a:moveTo>
                  <a:pt x="331584" y="35979"/>
                </a:moveTo>
                <a:lnTo>
                  <a:pt x="331304" y="32423"/>
                </a:lnTo>
                <a:lnTo>
                  <a:pt x="331165" y="31813"/>
                </a:lnTo>
                <a:lnTo>
                  <a:pt x="330479" y="31661"/>
                </a:lnTo>
                <a:lnTo>
                  <a:pt x="322694" y="31813"/>
                </a:lnTo>
                <a:lnTo>
                  <a:pt x="316293" y="31813"/>
                </a:lnTo>
                <a:lnTo>
                  <a:pt x="314210" y="31661"/>
                </a:lnTo>
                <a:lnTo>
                  <a:pt x="304063" y="31661"/>
                </a:lnTo>
                <a:lnTo>
                  <a:pt x="303784" y="31813"/>
                </a:lnTo>
                <a:lnTo>
                  <a:pt x="303237" y="33197"/>
                </a:lnTo>
                <a:lnTo>
                  <a:pt x="302818" y="34899"/>
                </a:lnTo>
                <a:lnTo>
                  <a:pt x="302818" y="36131"/>
                </a:lnTo>
                <a:lnTo>
                  <a:pt x="303098" y="36436"/>
                </a:lnTo>
                <a:lnTo>
                  <a:pt x="310464" y="36436"/>
                </a:lnTo>
                <a:lnTo>
                  <a:pt x="311848" y="37211"/>
                </a:lnTo>
                <a:lnTo>
                  <a:pt x="312267" y="43853"/>
                </a:lnTo>
                <a:lnTo>
                  <a:pt x="312267" y="79984"/>
                </a:lnTo>
                <a:lnTo>
                  <a:pt x="311708" y="84620"/>
                </a:lnTo>
                <a:lnTo>
                  <a:pt x="311162" y="86779"/>
                </a:lnTo>
                <a:lnTo>
                  <a:pt x="309765" y="87553"/>
                </a:lnTo>
                <a:lnTo>
                  <a:pt x="307403" y="87553"/>
                </a:lnTo>
                <a:lnTo>
                  <a:pt x="302679" y="87706"/>
                </a:lnTo>
                <a:lnTo>
                  <a:pt x="303098" y="92341"/>
                </a:lnTo>
                <a:lnTo>
                  <a:pt x="303504" y="92798"/>
                </a:lnTo>
                <a:lnTo>
                  <a:pt x="305181" y="92798"/>
                </a:lnTo>
                <a:lnTo>
                  <a:pt x="309346" y="92494"/>
                </a:lnTo>
                <a:lnTo>
                  <a:pt x="315188" y="92494"/>
                </a:lnTo>
                <a:lnTo>
                  <a:pt x="318528" y="92341"/>
                </a:lnTo>
                <a:lnTo>
                  <a:pt x="329920" y="92646"/>
                </a:lnTo>
                <a:lnTo>
                  <a:pt x="330327" y="92494"/>
                </a:lnTo>
                <a:lnTo>
                  <a:pt x="330479" y="90944"/>
                </a:lnTo>
                <a:lnTo>
                  <a:pt x="330187" y="88163"/>
                </a:lnTo>
                <a:lnTo>
                  <a:pt x="330060" y="87858"/>
                </a:lnTo>
                <a:lnTo>
                  <a:pt x="323532" y="87096"/>
                </a:lnTo>
                <a:lnTo>
                  <a:pt x="322973" y="86779"/>
                </a:lnTo>
                <a:lnTo>
                  <a:pt x="321995" y="80911"/>
                </a:lnTo>
                <a:lnTo>
                  <a:pt x="321716" y="75349"/>
                </a:lnTo>
                <a:lnTo>
                  <a:pt x="321716" y="44627"/>
                </a:lnTo>
                <a:lnTo>
                  <a:pt x="321995" y="41071"/>
                </a:lnTo>
                <a:lnTo>
                  <a:pt x="322694" y="37985"/>
                </a:lnTo>
                <a:lnTo>
                  <a:pt x="323240" y="37058"/>
                </a:lnTo>
                <a:lnTo>
                  <a:pt x="331584" y="35979"/>
                </a:lnTo>
                <a:close/>
              </a:path>
              <a:path w="1398270" h="142239">
                <a:moveTo>
                  <a:pt x="408571" y="35052"/>
                </a:moveTo>
                <a:lnTo>
                  <a:pt x="407885" y="31508"/>
                </a:lnTo>
                <a:lnTo>
                  <a:pt x="407606" y="31356"/>
                </a:lnTo>
                <a:lnTo>
                  <a:pt x="403428" y="31508"/>
                </a:lnTo>
                <a:lnTo>
                  <a:pt x="401485" y="31508"/>
                </a:lnTo>
                <a:lnTo>
                  <a:pt x="397598" y="31813"/>
                </a:lnTo>
                <a:lnTo>
                  <a:pt x="385648" y="31813"/>
                </a:lnTo>
                <a:lnTo>
                  <a:pt x="385787" y="35979"/>
                </a:lnTo>
                <a:lnTo>
                  <a:pt x="386067" y="36296"/>
                </a:lnTo>
                <a:lnTo>
                  <a:pt x="386765" y="36296"/>
                </a:lnTo>
                <a:lnTo>
                  <a:pt x="393280" y="37071"/>
                </a:lnTo>
                <a:lnTo>
                  <a:pt x="393560" y="37376"/>
                </a:lnTo>
                <a:lnTo>
                  <a:pt x="393852" y="41084"/>
                </a:lnTo>
                <a:lnTo>
                  <a:pt x="394055" y="58458"/>
                </a:lnTo>
                <a:lnTo>
                  <a:pt x="393852" y="75971"/>
                </a:lnTo>
                <a:lnTo>
                  <a:pt x="359105" y="36614"/>
                </a:lnTo>
                <a:lnTo>
                  <a:pt x="356743" y="32131"/>
                </a:lnTo>
                <a:lnTo>
                  <a:pt x="356044" y="31813"/>
                </a:lnTo>
                <a:lnTo>
                  <a:pt x="347154" y="31813"/>
                </a:lnTo>
                <a:lnTo>
                  <a:pt x="340626" y="31356"/>
                </a:lnTo>
                <a:lnTo>
                  <a:pt x="340067" y="31203"/>
                </a:lnTo>
                <a:lnTo>
                  <a:pt x="339928" y="31356"/>
                </a:lnTo>
                <a:lnTo>
                  <a:pt x="339928" y="35052"/>
                </a:lnTo>
                <a:lnTo>
                  <a:pt x="340207" y="35521"/>
                </a:lnTo>
                <a:lnTo>
                  <a:pt x="340753" y="35674"/>
                </a:lnTo>
                <a:lnTo>
                  <a:pt x="346456" y="36449"/>
                </a:lnTo>
                <a:lnTo>
                  <a:pt x="347281" y="37071"/>
                </a:lnTo>
                <a:lnTo>
                  <a:pt x="348818" y="40005"/>
                </a:lnTo>
                <a:lnTo>
                  <a:pt x="349097" y="42011"/>
                </a:lnTo>
                <a:lnTo>
                  <a:pt x="349097" y="64706"/>
                </a:lnTo>
                <a:lnTo>
                  <a:pt x="348957" y="73812"/>
                </a:lnTo>
                <a:lnTo>
                  <a:pt x="347573" y="86321"/>
                </a:lnTo>
                <a:lnTo>
                  <a:pt x="346735" y="87401"/>
                </a:lnTo>
                <a:lnTo>
                  <a:pt x="342011" y="88646"/>
                </a:lnTo>
                <a:lnTo>
                  <a:pt x="341312" y="88950"/>
                </a:lnTo>
                <a:lnTo>
                  <a:pt x="342290" y="92811"/>
                </a:lnTo>
                <a:lnTo>
                  <a:pt x="344093" y="92811"/>
                </a:lnTo>
                <a:lnTo>
                  <a:pt x="347281" y="92494"/>
                </a:lnTo>
                <a:lnTo>
                  <a:pt x="354380" y="92494"/>
                </a:lnTo>
                <a:lnTo>
                  <a:pt x="358546" y="92811"/>
                </a:lnTo>
                <a:lnTo>
                  <a:pt x="363131" y="92811"/>
                </a:lnTo>
                <a:lnTo>
                  <a:pt x="363410" y="92354"/>
                </a:lnTo>
                <a:lnTo>
                  <a:pt x="363410" y="92036"/>
                </a:lnTo>
                <a:lnTo>
                  <a:pt x="362991" y="88646"/>
                </a:lnTo>
                <a:lnTo>
                  <a:pt x="359384" y="88328"/>
                </a:lnTo>
                <a:lnTo>
                  <a:pt x="356184" y="87718"/>
                </a:lnTo>
                <a:lnTo>
                  <a:pt x="354380" y="81381"/>
                </a:lnTo>
                <a:lnTo>
                  <a:pt x="354380" y="55600"/>
                </a:lnTo>
                <a:lnTo>
                  <a:pt x="354799" y="48183"/>
                </a:lnTo>
                <a:lnTo>
                  <a:pt x="354939" y="47409"/>
                </a:lnTo>
                <a:lnTo>
                  <a:pt x="355346" y="46951"/>
                </a:lnTo>
                <a:lnTo>
                  <a:pt x="356184" y="47726"/>
                </a:lnTo>
                <a:lnTo>
                  <a:pt x="363423" y="55968"/>
                </a:lnTo>
                <a:lnTo>
                  <a:pt x="385927" y="82156"/>
                </a:lnTo>
                <a:lnTo>
                  <a:pt x="389813" y="86474"/>
                </a:lnTo>
                <a:lnTo>
                  <a:pt x="395097" y="94513"/>
                </a:lnTo>
                <a:lnTo>
                  <a:pt x="395516" y="94818"/>
                </a:lnTo>
                <a:lnTo>
                  <a:pt x="399681" y="92811"/>
                </a:lnTo>
                <a:lnTo>
                  <a:pt x="399542" y="84772"/>
                </a:lnTo>
                <a:lnTo>
                  <a:pt x="399542" y="69748"/>
                </a:lnTo>
                <a:lnTo>
                  <a:pt x="399770" y="55791"/>
                </a:lnTo>
                <a:lnTo>
                  <a:pt x="400646" y="37998"/>
                </a:lnTo>
                <a:lnTo>
                  <a:pt x="401485" y="37833"/>
                </a:lnTo>
                <a:lnTo>
                  <a:pt x="408571" y="35052"/>
                </a:lnTo>
                <a:close/>
              </a:path>
              <a:path w="1398270" h="142239">
                <a:moveTo>
                  <a:pt x="479018" y="33045"/>
                </a:moveTo>
                <a:lnTo>
                  <a:pt x="478891" y="31813"/>
                </a:lnTo>
                <a:lnTo>
                  <a:pt x="471233" y="31965"/>
                </a:lnTo>
                <a:lnTo>
                  <a:pt x="457631" y="31965"/>
                </a:lnTo>
                <a:lnTo>
                  <a:pt x="456514" y="33045"/>
                </a:lnTo>
                <a:lnTo>
                  <a:pt x="455955" y="35217"/>
                </a:lnTo>
                <a:lnTo>
                  <a:pt x="455815" y="36144"/>
                </a:lnTo>
                <a:lnTo>
                  <a:pt x="455676" y="36296"/>
                </a:lnTo>
                <a:lnTo>
                  <a:pt x="456234" y="36753"/>
                </a:lnTo>
                <a:lnTo>
                  <a:pt x="463042" y="36918"/>
                </a:lnTo>
                <a:lnTo>
                  <a:pt x="463740" y="37376"/>
                </a:lnTo>
                <a:lnTo>
                  <a:pt x="464985" y="44018"/>
                </a:lnTo>
                <a:lnTo>
                  <a:pt x="465543" y="51892"/>
                </a:lnTo>
                <a:lnTo>
                  <a:pt x="465543" y="68719"/>
                </a:lnTo>
                <a:lnTo>
                  <a:pt x="464705" y="76276"/>
                </a:lnTo>
                <a:lnTo>
                  <a:pt x="460260" y="82918"/>
                </a:lnTo>
                <a:lnTo>
                  <a:pt x="456095" y="86931"/>
                </a:lnTo>
                <a:lnTo>
                  <a:pt x="445541" y="86931"/>
                </a:lnTo>
                <a:lnTo>
                  <a:pt x="441363" y="86169"/>
                </a:lnTo>
                <a:lnTo>
                  <a:pt x="434975" y="80594"/>
                </a:lnTo>
                <a:lnTo>
                  <a:pt x="432892" y="76746"/>
                </a:lnTo>
                <a:lnTo>
                  <a:pt x="432968" y="57429"/>
                </a:lnTo>
                <a:lnTo>
                  <a:pt x="441642" y="35521"/>
                </a:lnTo>
                <a:lnTo>
                  <a:pt x="442201" y="35521"/>
                </a:lnTo>
                <a:lnTo>
                  <a:pt x="442468" y="35217"/>
                </a:lnTo>
                <a:lnTo>
                  <a:pt x="442887" y="31508"/>
                </a:lnTo>
                <a:lnTo>
                  <a:pt x="442620" y="31356"/>
                </a:lnTo>
                <a:lnTo>
                  <a:pt x="434975" y="31356"/>
                </a:lnTo>
                <a:lnTo>
                  <a:pt x="432473" y="31813"/>
                </a:lnTo>
                <a:lnTo>
                  <a:pt x="421767" y="31661"/>
                </a:lnTo>
                <a:lnTo>
                  <a:pt x="418020" y="31661"/>
                </a:lnTo>
                <a:lnTo>
                  <a:pt x="417461" y="31813"/>
                </a:lnTo>
                <a:lnTo>
                  <a:pt x="417601" y="35826"/>
                </a:lnTo>
                <a:lnTo>
                  <a:pt x="417741" y="35979"/>
                </a:lnTo>
                <a:lnTo>
                  <a:pt x="423011" y="36753"/>
                </a:lnTo>
                <a:lnTo>
                  <a:pt x="423164" y="38455"/>
                </a:lnTo>
                <a:lnTo>
                  <a:pt x="423583" y="40309"/>
                </a:lnTo>
                <a:lnTo>
                  <a:pt x="423710" y="43700"/>
                </a:lnTo>
                <a:lnTo>
                  <a:pt x="423164" y="59143"/>
                </a:lnTo>
                <a:lnTo>
                  <a:pt x="423164" y="71183"/>
                </a:lnTo>
                <a:lnTo>
                  <a:pt x="423303" y="77520"/>
                </a:lnTo>
                <a:lnTo>
                  <a:pt x="423583" y="82918"/>
                </a:lnTo>
                <a:lnTo>
                  <a:pt x="432892" y="92494"/>
                </a:lnTo>
                <a:lnTo>
                  <a:pt x="440245" y="94195"/>
                </a:lnTo>
                <a:lnTo>
                  <a:pt x="446366" y="94195"/>
                </a:lnTo>
                <a:lnTo>
                  <a:pt x="452894" y="94195"/>
                </a:lnTo>
                <a:lnTo>
                  <a:pt x="461657" y="90335"/>
                </a:lnTo>
                <a:lnTo>
                  <a:pt x="469709" y="78600"/>
                </a:lnTo>
                <a:lnTo>
                  <a:pt x="470687" y="71653"/>
                </a:lnTo>
                <a:lnTo>
                  <a:pt x="471373" y="46329"/>
                </a:lnTo>
                <a:lnTo>
                  <a:pt x="471792" y="41084"/>
                </a:lnTo>
                <a:lnTo>
                  <a:pt x="472351" y="38138"/>
                </a:lnTo>
                <a:lnTo>
                  <a:pt x="472770" y="37680"/>
                </a:lnTo>
                <a:lnTo>
                  <a:pt x="473468" y="37376"/>
                </a:lnTo>
                <a:lnTo>
                  <a:pt x="473887" y="37071"/>
                </a:lnTo>
                <a:lnTo>
                  <a:pt x="476377" y="36601"/>
                </a:lnTo>
                <a:lnTo>
                  <a:pt x="478193" y="36449"/>
                </a:lnTo>
                <a:lnTo>
                  <a:pt x="479018" y="33045"/>
                </a:lnTo>
                <a:close/>
              </a:path>
              <a:path w="1398270" h="142239">
                <a:moveTo>
                  <a:pt x="515861" y="35979"/>
                </a:moveTo>
                <a:lnTo>
                  <a:pt x="515581" y="32423"/>
                </a:lnTo>
                <a:lnTo>
                  <a:pt x="515442" y="31813"/>
                </a:lnTo>
                <a:lnTo>
                  <a:pt x="514756" y="31661"/>
                </a:lnTo>
                <a:lnTo>
                  <a:pt x="506958" y="31813"/>
                </a:lnTo>
                <a:lnTo>
                  <a:pt x="500570" y="31813"/>
                </a:lnTo>
                <a:lnTo>
                  <a:pt x="498487" y="31661"/>
                </a:lnTo>
                <a:lnTo>
                  <a:pt x="488340" y="31661"/>
                </a:lnTo>
                <a:lnTo>
                  <a:pt x="488061" y="31813"/>
                </a:lnTo>
                <a:lnTo>
                  <a:pt x="487514" y="33197"/>
                </a:lnTo>
                <a:lnTo>
                  <a:pt x="487095" y="34899"/>
                </a:lnTo>
                <a:lnTo>
                  <a:pt x="487095" y="36131"/>
                </a:lnTo>
                <a:lnTo>
                  <a:pt x="487375" y="36436"/>
                </a:lnTo>
                <a:lnTo>
                  <a:pt x="494741" y="36436"/>
                </a:lnTo>
                <a:lnTo>
                  <a:pt x="496125" y="37211"/>
                </a:lnTo>
                <a:lnTo>
                  <a:pt x="496544" y="43853"/>
                </a:lnTo>
                <a:lnTo>
                  <a:pt x="496544" y="79984"/>
                </a:lnTo>
                <a:lnTo>
                  <a:pt x="495985" y="84620"/>
                </a:lnTo>
                <a:lnTo>
                  <a:pt x="495427" y="86779"/>
                </a:lnTo>
                <a:lnTo>
                  <a:pt x="494042" y="87553"/>
                </a:lnTo>
                <a:lnTo>
                  <a:pt x="491680" y="87553"/>
                </a:lnTo>
                <a:lnTo>
                  <a:pt x="486956" y="87706"/>
                </a:lnTo>
                <a:lnTo>
                  <a:pt x="487375" y="92341"/>
                </a:lnTo>
                <a:lnTo>
                  <a:pt x="487781" y="92798"/>
                </a:lnTo>
                <a:lnTo>
                  <a:pt x="489458" y="92798"/>
                </a:lnTo>
                <a:lnTo>
                  <a:pt x="493623" y="92494"/>
                </a:lnTo>
                <a:lnTo>
                  <a:pt x="499465" y="92494"/>
                </a:lnTo>
                <a:lnTo>
                  <a:pt x="502793" y="92341"/>
                </a:lnTo>
                <a:lnTo>
                  <a:pt x="514184" y="92646"/>
                </a:lnTo>
                <a:lnTo>
                  <a:pt x="514604" y="92494"/>
                </a:lnTo>
                <a:lnTo>
                  <a:pt x="514756" y="90944"/>
                </a:lnTo>
                <a:lnTo>
                  <a:pt x="514464" y="88163"/>
                </a:lnTo>
                <a:lnTo>
                  <a:pt x="514337" y="87858"/>
                </a:lnTo>
                <a:lnTo>
                  <a:pt x="507796" y="87096"/>
                </a:lnTo>
                <a:lnTo>
                  <a:pt x="507250" y="86779"/>
                </a:lnTo>
                <a:lnTo>
                  <a:pt x="506272" y="80911"/>
                </a:lnTo>
                <a:lnTo>
                  <a:pt x="505993" y="75349"/>
                </a:lnTo>
                <a:lnTo>
                  <a:pt x="505993" y="44627"/>
                </a:lnTo>
                <a:lnTo>
                  <a:pt x="506272" y="41071"/>
                </a:lnTo>
                <a:lnTo>
                  <a:pt x="506958" y="37985"/>
                </a:lnTo>
                <a:lnTo>
                  <a:pt x="507517" y="37058"/>
                </a:lnTo>
                <a:lnTo>
                  <a:pt x="515861" y="35979"/>
                </a:lnTo>
                <a:close/>
              </a:path>
              <a:path w="1398270" h="142239">
                <a:moveTo>
                  <a:pt x="592848" y="35052"/>
                </a:moveTo>
                <a:lnTo>
                  <a:pt x="592162" y="31508"/>
                </a:lnTo>
                <a:lnTo>
                  <a:pt x="591883" y="31356"/>
                </a:lnTo>
                <a:lnTo>
                  <a:pt x="587705" y="31508"/>
                </a:lnTo>
                <a:lnTo>
                  <a:pt x="585762" y="31508"/>
                </a:lnTo>
                <a:lnTo>
                  <a:pt x="581875" y="31813"/>
                </a:lnTo>
                <a:lnTo>
                  <a:pt x="569912" y="31813"/>
                </a:lnTo>
                <a:lnTo>
                  <a:pt x="570064" y="35979"/>
                </a:lnTo>
                <a:lnTo>
                  <a:pt x="570344" y="36296"/>
                </a:lnTo>
                <a:lnTo>
                  <a:pt x="571042" y="36296"/>
                </a:lnTo>
                <a:lnTo>
                  <a:pt x="577557" y="37071"/>
                </a:lnTo>
                <a:lnTo>
                  <a:pt x="577837" y="37376"/>
                </a:lnTo>
                <a:lnTo>
                  <a:pt x="578116" y="41084"/>
                </a:lnTo>
                <a:lnTo>
                  <a:pt x="578332" y="58458"/>
                </a:lnTo>
                <a:lnTo>
                  <a:pt x="578116" y="75971"/>
                </a:lnTo>
                <a:lnTo>
                  <a:pt x="543382" y="36614"/>
                </a:lnTo>
                <a:lnTo>
                  <a:pt x="541020" y="32131"/>
                </a:lnTo>
                <a:lnTo>
                  <a:pt x="540321" y="31813"/>
                </a:lnTo>
                <a:lnTo>
                  <a:pt x="531431" y="31813"/>
                </a:lnTo>
                <a:lnTo>
                  <a:pt x="524891" y="31356"/>
                </a:lnTo>
                <a:lnTo>
                  <a:pt x="524332" y="31203"/>
                </a:lnTo>
                <a:lnTo>
                  <a:pt x="524192" y="31356"/>
                </a:lnTo>
                <a:lnTo>
                  <a:pt x="524192" y="35052"/>
                </a:lnTo>
                <a:lnTo>
                  <a:pt x="524471" y="35521"/>
                </a:lnTo>
                <a:lnTo>
                  <a:pt x="525030" y="35674"/>
                </a:lnTo>
                <a:lnTo>
                  <a:pt x="530733" y="36449"/>
                </a:lnTo>
                <a:lnTo>
                  <a:pt x="531558" y="37071"/>
                </a:lnTo>
                <a:lnTo>
                  <a:pt x="533095" y="40005"/>
                </a:lnTo>
                <a:lnTo>
                  <a:pt x="533374" y="42011"/>
                </a:lnTo>
                <a:lnTo>
                  <a:pt x="533374" y="64706"/>
                </a:lnTo>
                <a:lnTo>
                  <a:pt x="533234" y="73812"/>
                </a:lnTo>
                <a:lnTo>
                  <a:pt x="531837" y="86321"/>
                </a:lnTo>
                <a:lnTo>
                  <a:pt x="531012" y="87401"/>
                </a:lnTo>
                <a:lnTo>
                  <a:pt x="526288" y="88646"/>
                </a:lnTo>
                <a:lnTo>
                  <a:pt x="525589" y="88950"/>
                </a:lnTo>
                <a:lnTo>
                  <a:pt x="526567" y="92811"/>
                </a:lnTo>
                <a:lnTo>
                  <a:pt x="528370" y="92811"/>
                </a:lnTo>
                <a:lnTo>
                  <a:pt x="531558" y="92494"/>
                </a:lnTo>
                <a:lnTo>
                  <a:pt x="538657" y="92494"/>
                </a:lnTo>
                <a:lnTo>
                  <a:pt x="542823" y="92811"/>
                </a:lnTo>
                <a:lnTo>
                  <a:pt x="547408" y="92811"/>
                </a:lnTo>
                <a:lnTo>
                  <a:pt x="547687" y="92354"/>
                </a:lnTo>
                <a:lnTo>
                  <a:pt x="547687" y="92036"/>
                </a:lnTo>
                <a:lnTo>
                  <a:pt x="547268" y="88646"/>
                </a:lnTo>
                <a:lnTo>
                  <a:pt x="543648" y="88328"/>
                </a:lnTo>
                <a:lnTo>
                  <a:pt x="540461" y="87718"/>
                </a:lnTo>
                <a:lnTo>
                  <a:pt x="538657" y="81381"/>
                </a:lnTo>
                <a:lnTo>
                  <a:pt x="538657" y="55600"/>
                </a:lnTo>
                <a:lnTo>
                  <a:pt x="539203" y="47409"/>
                </a:lnTo>
                <a:lnTo>
                  <a:pt x="539623" y="46951"/>
                </a:lnTo>
                <a:lnTo>
                  <a:pt x="540461" y="47726"/>
                </a:lnTo>
                <a:lnTo>
                  <a:pt x="547700" y="55968"/>
                </a:lnTo>
                <a:lnTo>
                  <a:pt x="570191" y="82156"/>
                </a:lnTo>
                <a:lnTo>
                  <a:pt x="574090" y="86474"/>
                </a:lnTo>
                <a:lnTo>
                  <a:pt x="579374" y="94513"/>
                </a:lnTo>
                <a:lnTo>
                  <a:pt x="579793" y="94818"/>
                </a:lnTo>
                <a:lnTo>
                  <a:pt x="583958" y="92811"/>
                </a:lnTo>
                <a:lnTo>
                  <a:pt x="583819" y="84772"/>
                </a:lnTo>
                <a:lnTo>
                  <a:pt x="583831" y="69748"/>
                </a:lnTo>
                <a:lnTo>
                  <a:pt x="584060" y="55791"/>
                </a:lnTo>
                <a:lnTo>
                  <a:pt x="584923" y="37998"/>
                </a:lnTo>
                <a:lnTo>
                  <a:pt x="585762" y="37833"/>
                </a:lnTo>
                <a:lnTo>
                  <a:pt x="592848" y="35052"/>
                </a:lnTo>
                <a:close/>
              </a:path>
              <a:path w="1398270" h="142239">
                <a:moveTo>
                  <a:pt x="658037" y="61468"/>
                </a:moveTo>
                <a:lnTo>
                  <a:pt x="657898" y="61315"/>
                </a:lnTo>
                <a:lnTo>
                  <a:pt x="656374" y="61315"/>
                </a:lnTo>
                <a:lnTo>
                  <a:pt x="653859" y="61620"/>
                </a:lnTo>
                <a:lnTo>
                  <a:pt x="645388" y="61620"/>
                </a:lnTo>
                <a:lnTo>
                  <a:pt x="640664" y="61315"/>
                </a:lnTo>
                <a:lnTo>
                  <a:pt x="634276" y="61315"/>
                </a:lnTo>
                <a:lnTo>
                  <a:pt x="634123" y="61468"/>
                </a:lnTo>
                <a:lnTo>
                  <a:pt x="634123" y="62242"/>
                </a:lnTo>
                <a:lnTo>
                  <a:pt x="635101" y="65786"/>
                </a:lnTo>
                <a:lnTo>
                  <a:pt x="635520" y="65938"/>
                </a:lnTo>
                <a:lnTo>
                  <a:pt x="636498" y="66408"/>
                </a:lnTo>
                <a:lnTo>
                  <a:pt x="639546" y="66713"/>
                </a:lnTo>
                <a:lnTo>
                  <a:pt x="641642" y="67170"/>
                </a:lnTo>
                <a:lnTo>
                  <a:pt x="644702" y="67792"/>
                </a:lnTo>
                <a:lnTo>
                  <a:pt x="644969" y="69951"/>
                </a:lnTo>
                <a:lnTo>
                  <a:pt x="644969" y="82003"/>
                </a:lnTo>
                <a:lnTo>
                  <a:pt x="644004" y="86017"/>
                </a:lnTo>
                <a:lnTo>
                  <a:pt x="642188" y="87096"/>
                </a:lnTo>
                <a:lnTo>
                  <a:pt x="640803" y="88176"/>
                </a:lnTo>
                <a:lnTo>
                  <a:pt x="637882" y="88950"/>
                </a:lnTo>
                <a:lnTo>
                  <a:pt x="631634" y="88950"/>
                </a:lnTo>
                <a:lnTo>
                  <a:pt x="624408" y="87096"/>
                </a:lnTo>
                <a:lnTo>
                  <a:pt x="613003" y="76136"/>
                </a:lnTo>
                <a:lnTo>
                  <a:pt x="611670" y="67945"/>
                </a:lnTo>
                <a:lnTo>
                  <a:pt x="611619" y="51269"/>
                </a:lnTo>
                <a:lnTo>
                  <a:pt x="615505" y="43713"/>
                </a:lnTo>
                <a:lnTo>
                  <a:pt x="619683" y="39992"/>
                </a:lnTo>
                <a:lnTo>
                  <a:pt x="622731" y="37071"/>
                </a:lnTo>
                <a:lnTo>
                  <a:pt x="627748" y="35369"/>
                </a:lnTo>
                <a:lnTo>
                  <a:pt x="640664" y="35369"/>
                </a:lnTo>
                <a:lnTo>
                  <a:pt x="646493" y="40309"/>
                </a:lnTo>
                <a:lnTo>
                  <a:pt x="649287" y="47574"/>
                </a:lnTo>
                <a:lnTo>
                  <a:pt x="649833" y="48501"/>
                </a:lnTo>
                <a:lnTo>
                  <a:pt x="650951" y="48501"/>
                </a:lnTo>
                <a:lnTo>
                  <a:pt x="652894" y="48031"/>
                </a:lnTo>
                <a:lnTo>
                  <a:pt x="653173" y="47879"/>
                </a:lnTo>
                <a:lnTo>
                  <a:pt x="653592" y="47409"/>
                </a:lnTo>
                <a:lnTo>
                  <a:pt x="653592" y="46799"/>
                </a:lnTo>
                <a:lnTo>
                  <a:pt x="653313" y="45720"/>
                </a:lnTo>
                <a:lnTo>
                  <a:pt x="652894" y="43395"/>
                </a:lnTo>
                <a:lnTo>
                  <a:pt x="652094" y="37071"/>
                </a:lnTo>
                <a:lnTo>
                  <a:pt x="652005" y="35369"/>
                </a:lnTo>
                <a:lnTo>
                  <a:pt x="651916" y="32131"/>
                </a:lnTo>
                <a:lnTo>
                  <a:pt x="651891" y="30835"/>
                </a:lnTo>
                <a:lnTo>
                  <a:pt x="651776" y="30429"/>
                </a:lnTo>
                <a:lnTo>
                  <a:pt x="649973" y="29959"/>
                </a:lnTo>
                <a:lnTo>
                  <a:pt x="648449" y="29654"/>
                </a:lnTo>
                <a:lnTo>
                  <a:pt x="648309" y="29654"/>
                </a:lnTo>
                <a:lnTo>
                  <a:pt x="648246" y="29959"/>
                </a:lnTo>
                <a:lnTo>
                  <a:pt x="647611" y="31826"/>
                </a:lnTo>
                <a:lnTo>
                  <a:pt x="646912" y="32131"/>
                </a:lnTo>
                <a:lnTo>
                  <a:pt x="644702" y="31508"/>
                </a:lnTo>
                <a:lnTo>
                  <a:pt x="642747" y="30886"/>
                </a:lnTo>
                <a:lnTo>
                  <a:pt x="638022" y="30276"/>
                </a:lnTo>
                <a:lnTo>
                  <a:pt x="635101" y="30276"/>
                </a:lnTo>
                <a:lnTo>
                  <a:pt x="628357" y="30835"/>
                </a:lnTo>
                <a:lnTo>
                  <a:pt x="600227" y="52666"/>
                </a:lnTo>
                <a:lnTo>
                  <a:pt x="600227" y="71348"/>
                </a:lnTo>
                <a:lnTo>
                  <a:pt x="634276" y="93891"/>
                </a:lnTo>
                <a:lnTo>
                  <a:pt x="640524" y="93891"/>
                </a:lnTo>
                <a:lnTo>
                  <a:pt x="644283" y="92964"/>
                </a:lnTo>
                <a:lnTo>
                  <a:pt x="652208" y="92964"/>
                </a:lnTo>
                <a:lnTo>
                  <a:pt x="652894" y="92354"/>
                </a:lnTo>
                <a:lnTo>
                  <a:pt x="653859" y="91414"/>
                </a:lnTo>
                <a:lnTo>
                  <a:pt x="654138" y="90805"/>
                </a:lnTo>
                <a:lnTo>
                  <a:pt x="654138" y="88950"/>
                </a:lnTo>
                <a:lnTo>
                  <a:pt x="654215" y="76136"/>
                </a:lnTo>
                <a:lnTo>
                  <a:pt x="654977" y="67945"/>
                </a:lnTo>
                <a:lnTo>
                  <a:pt x="654977" y="67487"/>
                </a:lnTo>
                <a:lnTo>
                  <a:pt x="655256" y="67017"/>
                </a:lnTo>
                <a:lnTo>
                  <a:pt x="657898" y="66560"/>
                </a:lnTo>
                <a:lnTo>
                  <a:pt x="658037" y="61620"/>
                </a:lnTo>
                <a:lnTo>
                  <a:pt x="658037" y="61468"/>
                </a:lnTo>
                <a:close/>
              </a:path>
              <a:path w="1398270" h="142239">
                <a:moveTo>
                  <a:pt x="792556" y="51257"/>
                </a:moveTo>
                <a:lnTo>
                  <a:pt x="788581" y="31407"/>
                </a:lnTo>
                <a:lnTo>
                  <a:pt x="779945" y="18389"/>
                </a:lnTo>
                <a:lnTo>
                  <a:pt x="779945" y="58483"/>
                </a:lnTo>
                <a:lnTo>
                  <a:pt x="777163" y="76809"/>
                </a:lnTo>
                <a:lnTo>
                  <a:pt x="769886" y="90563"/>
                </a:lnTo>
                <a:lnTo>
                  <a:pt x="759739" y="99187"/>
                </a:lnTo>
                <a:lnTo>
                  <a:pt x="748309" y="102184"/>
                </a:lnTo>
                <a:lnTo>
                  <a:pt x="740968" y="101447"/>
                </a:lnTo>
                <a:lnTo>
                  <a:pt x="709993" y="71628"/>
                </a:lnTo>
                <a:lnTo>
                  <a:pt x="706615" y="51257"/>
                </a:lnTo>
                <a:lnTo>
                  <a:pt x="707059" y="43573"/>
                </a:lnTo>
                <a:lnTo>
                  <a:pt x="729043" y="8356"/>
                </a:lnTo>
                <a:lnTo>
                  <a:pt x="739736" y="5918"/>
                </a:lnTo>
                <a:lnTo>
                  <a:pt x="739876" y="5918"/>
                </a:lnTo>
                <a:lnTo>
                  <a:pt x="772642" y="27736"/>
                </a:lnTo>
                <a:lnTo>
                  <a:pt x="779945" y="58483"/>
                </a:lnTo>
                <a:lnTo>
                  <a:pt x="779945" y="18389"/>
                </a:lnTo>
                <a:lnTo>
                  <a:pt x="777684" y="14973"/>
                </a:lnTo>
                <a:lnTo>
                  <a:pt x="764717" y="5918"/>
                </a:lnTo>
                <a:lnTo>
                  <a:pt x="761974" y="4000"/>
                </a:lnTo>
                <a:lnTo>
                  <a:pt x="743432" y="0"/>
                </a:lnTo>
                <a:lnTo>
                  <a:pt x="743280" y="0"/>
                </a:lnTo>
                <a:lnTo>
                  <a:pt x="701992" y="22936"/>
                </a:lnTo>
                <a:lnTo>
                  <a:pt x="693013" y="52908"/>
                </a:lnTo>
                <a:lnTo>
                  <a:pt x="693864" y="62776"/>
                </a:lnTo>
                <a:lnTo>
                  <a:pt x="713409" y="97066"/>
                </a:lnTo>
                <a:lnTo>
                  <a:pt x="746239" y="108432"/>
                </a:lnTo>
                <a:lnTo>
                  <a:pt x="752843" y="107696"/>
                </a:lnTo>
                <a:lnTo>
                  <a:pt x="787374" y="77177"/>
                </a:lnTo>
                <a:lnTo>
                  <a:pt x="792530" y="52908"/>
                </a:lnTo>
                <a:lnTo>
                  <a:pt x="792556" y="51257"/>
                </a:lnTo>
                <a:close/>
              </a:path>
              <a:path w="1398270" h="142239">
                <a:moveTo>
                  <a:pt x="864260" y="33045"/>
                </a:moveTo>
                <a:lnTo>
                  <a:pt x="864133" y="31813"/>
                </a:lnTo>
                <a:lnTo>
                  <a:pt x="856488" y="31965"/>
                </a:lnTo>
                <a:lnTo>
                  <a:pt x="842873" y="31965"/>
                </a:lnTo>
                <a:lnTo>
                  <a:pt x="841756" y="33045"/>
                </a:lnTo>
                <a:lnTo>
                  <a:pt x="841197" y="35217"/>
                </a:lnTo>
                <a:lnTo>
                  <a:pt x="841057" y="36144"/>
                </a:lnTo>
                <a:lnTo>
                  <a:pt x="840917" y="36296"/>
                </a:lnTo>
                <a:lnTo>
                  <a:pt x="841476" y="36753"/>
                </a:lnTo>
                <a:lnTo>
                  <a:pt x="848283" y="36918"/>
                </a:lnTo>
                <a:lnTo>
                  <a:pt x="848982" y="37376"/>
                </a:lnTo>
                <a:lnTo>
                  <a:pt x="850226" y="44018"/>
                </a:lnTo>
                <a:lnTo>
                  <a:pt x="850785" y="51892"/>
                </a:lnTo>
                <a:lnTo>
                  <a:pt x="850785" y="68719"/>
                </a:lnTo>
                <a:lnTo>
                  <a:pt x="849947" y="76276"/>
                </a:lnTo>
                <a:lnTo>
                  <a:pt x="845502" y="82918"/>
                </a:lnTo>
                <a:lnTo>
                  <a:pt x="841336" y="86931"/>
                </a:lnTo>
                <a:lnTo>
                  <a:pt x="830783" y="86931"/>
                </a:lnTo>
                <a:lnTo>
                  <a:pt x="826617" y="86169"/>
                </a:lnTo>
                <a:lnTo>
                  <a:pt x="820216" y="80594"/>
                </a:lnTo>
                <a:lnTo>
                  <a:pt x="818134" y="76746"/>
                </a:lnTo>
                <a:lnTo>
                  <a:pt x="818210" y="57429"/>
                </a:lnTo>
                <a:lnTo>
                  <a:pt x="826884" y="35521"/>
                </a:lnTo>
                <a:lnTo>
                  <a:pt x="827443" y="35521"/>
                </a:lnTo>
                <a:lnTo>
                  <a:pt x="827722" y="35217"/>
                </a:lnTo>
                <a:lnTo>
                  <a:pt x="828128" y="31508"/>
                </a:lnTo>
                <a:lnTo>
                  <a:pt x="827849" y="31356"/>
                </a:lnTo>
                <a:lnTo>
                  <a:pt x="820216" y="31356"/>
                </a:lnTo>
                <a:lnTo>
                  <a:pt x="817714" y="31813"/>
                </a:lnTo>
                <a:lnTo>
                  <a:pt x="807008" y="31661"/>
                </a:lnTo>
                <a:lnTo>
                  <a:pt x="803262" y="31661"/>
                </a:lnTo>
                <a:lnTo>
                  <a:pt x="802703" y="31813"/>
                </a:lnTo>
                <a:lnTo>
                  <a:pt x="802843" y="35826"/>
                </a:lnTo>
                <a:lnTo>
                  <a:pt x="802982" y="35979"/>
                </a:lnTo>
                <a:lnTo>
                  <a:pt x="808253" y="36753"/>
                </a:lnTo>
                <a:lnTo>
                  <a:pt x="808405" y="38455"/>
                </a:lnTo>
                <a:lnTo>
                  <a:pt x="808824" y="40309"/>
                </a:lnTo>
                <a:lnTo>
                  <a:pt x="808951" y="43700"/>
                </a:lnTo>
                <a:lnTo>
                  <a:pt x="808405" y="59143"/>
                </a:lnTo>
                <a:lnTo>
                  <a:pt x="808532" y="77520"/>
                </a:lnTo>
                <a:lnTo>
                  <a:pt x="808824" y="82918"/>
                </a:lnTo>
                <a:lnTo>
                  <a:pt x="818134" y="92494"/>
                </a:lnTo>
                <a:lnTo>
                  <a:pt x="825487" y="94195"/>
                </a:lnTo>
                <a:lnTo>
                  <a:pt x="831608" y="94195"/>
                </a:lnTo>
                <a:lnTo>
                  <a:pt x="838149" y="94195"/>
                </a:lnTo>
                <a:lnTo>
                  <a:pt x="846899" y="90335"/>
                </a:lnTo>
                <a:lnTo>
                  <a:pt x="854964" y="78600"/>
                </a:lnTo>
                <a:lnTo>
                  <a:pt x="855929" y="71653"/>
                </a:lnTo>
                <a:lnTo>
                  <a:pt x="856615" y="46329"/>
                </a:lnTo>
                <a:lnTo>
                  <a:pt x="857046" y="41084"/>
                </a:lnTo>
                <a:lnTo>
                  <a:pt x="857592" y="38138"/>
                </a:lnTo>
                <a:lnTo>
                  <a:pt x="858012" y="37680"/>
                </a:lnTo>
                <a:lnTo>
                  <a:pt x="858710" y="37376"/>
                </a:lnTo>
                <a:lnTo>
                  <a:pt x="859129" y="37071"/>
                </a:lnTo>
                <a:lnTo>
                  <a:pt x="861618" y="36601"/>
                </a:lnTo>
                <a:lnTo>
                  <a:pt x="863434" y="36449"/>
                </a:lnTo>
                <a:lnTo>
                  <a:pt x="864260" y="33045"/>
                </a:lnTo>
                <a:close/>
              </a:path>
              <a:path w="1398270" h="142239">
                <a:moveTo>
                  <a:pt x="933056" y="90944"/>
                </a:moveTo>
                <a:lnTo>
                  <a:pt x="932776" y="90792"/>
                </a:lnTo>
                <a:lnTo>
                  <a:pt x="931252" y="90335"/>
                </a:lnTo>
                <a:lnTo>
                  <a:pt x="928471" y="88785"/>
                </a:lnTo>
                <a:lnTo>
                  <a:pt x="912177" y="66700"/>
                </a:lnTo>
                <a:lnTo>
                  <a:pt x="910399" y="62382"/>
                </a:lnTo>
                <a:lnTo>
                  <a:pt x="910361" y="62230"/>
                </a:lnTo>
                <a:lnTo>
                  <a:pt x="910259" y="61925"/>
                </a:lnTo>
                <a:lnTo>
                  <a:pt x="910678" y="61302"/>
                </a:lnTo>
                <a:lnTo>
                  <a:pt x="911098" y="60998"/>
                </a:lnTo>
                <a:lnTo>
                  <a:pt x="913739" y="59448"/>
                </a:lnTo>
                <a:lnTo>
                  <a:pt x="919429" y="54508"/>
                </a:lnTo>
                <a:lnTo>
                  <a:pt x="919429" y="42468"/>
                </a:lnTo>
                <a:lnTo>
                  <a:pt x="917079" y="37985"/>
                </a:lnTo>
                <a:lnTo>
                  <a:pt x="914285" y="35674"/>
                </a:lnTo>
                <a:lnTo>
                  <a:pt x="909980" y="32118"/>
                </a:lnTo>
                <a:lnTo>
                  <a:pt x="909294" y="31991"/>
                </a:lnTo>
                <a:lnTo>
                  <a:pt x="909294" y="40309"/>
                </a:lnTo>
                <a:lnTo>
                  <a:pt x="909218" y="54508"/>
                </a:lnTo>
                <a:lnTo>
                  <a:pt x="907072" y="58826"/>
                </a:lnTo>
                <a:lnTo>
                  <a:pt x="903732" y="60528"/>
                </a:lnTo>
                <a:lnTo>
                  <a:pt x="901230" y="61925"/>
                </a:lnTo>
                <a:lnTo>
                  <a:pt x="896785" y="62230"/>
                </a:lnTo>
                <a:lnTo>
                  <a:pt x="890663" y="62230"/>
                </a:lnTo>
                <a:lnTo>
                  <a:pt x="890257" y="61925"/>
                </a:lnTo>
                <a:lnTo>
                  <a:pt x="890320" y="44323"/>
                </a:lnTo>
                <a:lnTo>
                  <a:pt x="895248" y="35674"/>
                </a:lnTo>
                <a:lnTo>
                  <a:pt x="904011" y="35674"/>
                </a:lnTo>
                <a:lnTo>
                  <a:pt x="909294" y="40309"/>
                </a:lnTo>
                <a:lnTo>
                  <a:pt x="909294" y="31991"/>
                </a:lnTo>
                <a:lnTo>
                  <a:pt x="909167" y="31965"/>
                </a:lnTo>
                <a:lnTo>
                  <a:pt x="903312" y="30873"/>
                </a:lnTo>
                <a:lnTo>
                  <a:pt x="894702" y="30873"/>
                </a:lnTo>
                <a:lnTo>
                  <a:pt x="890117" y="31191"/>
                </a:lnTo>
                <a:lnTo>
                  <a:pt x="887056" y="31508"/>
                </a:lnTo>
                <a:lnTo>
                  <a:pt x="883437" y="31965"/>
                </a:lnTo>
                <a:lnTo>
                  <a:pt x="879411" y="31813"/>
                </a:lnTo>
                <a:lnTo>
                  <a:pt x="873582" y="32118"/>
                </a:lnTo>
                <a:lnTo>
                  <a:pt x="873861" y="35217"/>
                </a:lnTo>
                <a:lnTo>
                  <a:pt x="873988" y="36283"/>
                </a:lnTo>
                <a:lnTo>
                  <a:pt x="874687" y="36436"/>
                </a:lnTo>
                <a:lnTo>
                  <a:pt x="876211" y="36906"/>
                </a:lnTo>
                <a:lnTo>
                  <a:pt x="877189" y="37058"/>
                </a:lnTo>
                <a:lnTo>
                  <a:pt x="880389" y="37680"/>
                </a:lnTo>
                <a:lnTo>
                  <a:pt x="880783" y="42468"/>
                </a:lnTo>
                <a:lnTo>
                  <a:pt x="880821" y="77203"/>
                </a:lnTo>
                <a:lnTo>
                  <a:pt x="880668" y="79832"/>
                </a:lnTo>
                <a:lnTo>
                  <a:pt x="880389" y="86626"/>
                </a:lnTo>
                <a:lnTo>
                  <a:pt x="878992" y="87706"/>
                </a:lnTo>
                <a:lnTo>
                  <a:pt x="874268" y="88480"/>
                </a:lnTo>
                <a:lnTo>
                  <a:pt x="873988" y="88633"/>
                </a:lnTo>
                <a:lnTo>
                  <a:pt x="873937" y="89255"/>
                </a:lnTo>
                <a:lnTo>
                  <a:pt x="874407" y="92341"/>
                </a:lnTo>
                <a:lnTo>
                  <a:pt x="874547" y="92646"/>
                </a:lnTo>
                <a:lnTo>
                  <a:pt x="876909" y="92646"/>
                </a:lnTo>
                <a:lnTo>
                  <a:pt x="879551" y="92341"/>
                </a:lnTo>
                <a:lnTo>
                  <a:pt x="888174" y="92341"/>
                </a:lnTo>
                <a:lnTo>
                  <a:pt x="895807" y="92494"/>
                </a:lnTo>
                <a:lnTo>
                  <a:pt x="898029" y="92494"/>
                </a:lnTo>
                <a:lnTo>
                  <a:pt x="898169" y="92341"/>
                </a:lnTo>
                <a:lnTo>
                  <a:pt x="898728" y="88315"/>
                </a:lnTo>
                <a:lnTo>
                  <a:pt x="896505" y="87706"/>
                </a:lnTo>
                <a:lnTo>
                  <a:pt x="892200" y="87096"/>
                </a:lnTo>
                <a:lnTo>
                  <a:pt x="891222" y="86474"/>
                </a:lnTo>
                <a:lnTo>
                  <a:pt x="890257" y="85547"/>
                </a:lnTo>
                <a:lnTo>
                  <a:pt x="890155" y="81381"/>
                </a:lnTo>
                <a:lnTo>
                  <a:pt x="890117" y="67475"/>
                </a:lnTo>
                <a:lnTo>
                  <a:pt x="890257" y="66700"/>
                </a:lnTo>
                <a:lnTo>
                  <a:pt x="899426" y="66700"/>
                </a:lnTo>
                <a:lnTo>
                  <a:pt x="901090" y="67945"/>
                </a:lnTo>
                <a:lnTo>
                  <a:pt x="902627" y="70866"/>
                </a:lnTo>
                <a:lnTo>
                  <a:pt x="905675" y="77203"/>
                </a:lnTo>
                <a:lnTo>
                  <a:pt x="908875" y="82918"/>
                </a:lnTo>
                <a:lnTo>
                  <a:pt x="913460" y="87249"/>
                </a:lnTo>
                <a:lnTo>
                  <a:pt x="918324" y="91719"/>
                </a:lnTo>
                <a:lnTo>
                  <a:pt x="924572" y="94348"/>
                </a:lnTo>
                <a:lnTo>
                  <a:pt x="932776" y="94653"/>
                </a:lnTo>
                <a:lnTo>
                  <a:pt x="933056" y="94500"/>
                </a:lnTo>
                <a:lnTo>
                  <a:pt x="933056" y="90944"/>
                </a:lnTo>
                <a:close/>
              </a:path>
              <a:path w="1398270" h="142239">
                <a:moveTo>
                  <a:pt x="997318" y="7061"/>
                </a:moveTo>
                <a:lnTo>
                  <a:pt x="996137" y="1968"/>
                </a:lnTo>
                <a:lnTo>
                  <a:pt x="991108" y="1968"/>
                </a:lnTo>
                <a:lnTo>
                  <a:pt x="983424" y="2628"/>
                </a:lnTo>
                <a:lnTo>
                  <a:pt x="977366" y="2794"/>
                </a:lnTo>
                <a:lnTo>
                  <a:pt x="968197" y="2463"/>
                </a:lnTo>
                <a:lnTo>
                  <a:pt x="963764" y="2628"/>
                </a:lnTo>
                <a:lnTo>
                  <a:pt x="962583" y="7061"/>
                </a:lnTo>
                <a:lnTo>
                  <a:pt x="962723" y="7391"/>
                </a:lnTo>
                <a:lnTo>
                  <a:pt x="973670" y="8369"/>
                </a:lnTo>
                <a:lnTo>
                  <a:pt x="974394" y="8699"/>
                </a:lnTo>
                <a:lnTo>
                  <a:pt x="974852" y="17907"/>
                </a:lnTo>
                <a:lnTo>
                  <a:pt x="975144" y="79679"/>
                </a:lnTo>
                <a:lnTo>
                  <a:pt x="974102" y="122224"/>
                </a:lnTo>
                <a:lnTo>
                  <a:pt x="973226" y="125844"/>
                </a:lnTo>
                <a:lnTo>
                  <a:pt x="969225" y="130111"/>
                </a:lnTo>
                <a:lnTo>
                  <a:pt x="966571" y="131432"/>
                </a:lnTo>
                <a:lnTo>
                  <a:pt x="960056" y="131432"/>
                </a:lnTo>
                <a:lnTo>
                  <a:pt x="956221" y="130441"/>
                </a:lnTo>
                <a:lnTo>
                  <a:pt x="952957" y="127977"/>
                </a:lnTo>
                <a:lnTo>
                  <a:pt x="952080" y="127812"/>
                </a:lnTo>
                <a:lnTo>
                  <a:pt x="948829" y="130441"/>
                </a:lnTo>
                <a:lnTo>
                  <a:pt x="946454" y="133553"/>
                </a:lnTo>
                <a:lnTo>
                  <a:pt x="946315" y="136525"/>
                </a:lnTo>
                <a:lnTo>
                  <a:pt x="946607" y="137337"/>
                </a:lnTo>
                <a:lnTo>
                  <a:pt x="949706" y="140462"/>
                </a:lnTo>
                <a:lnTo>
                  <a:pt x="952665" y="141617"/>
                </a:lnTo>
                <a:lnTo>
                  <a:pt x="957986" y="141617"/>
                </a:lnTo>
                <a:lnTo>
                  <a:pt x="985939" y="113525"/>
                </a:lnTo>
                <a:lnTo>
                  <a:pt x="985939" y="39598"/>
                </a:lnTo>
                <a:lnTo>
                  <a:pt x="986193" y="20637"/>
                </a:lnTo>
                <a:lnTo>
                  <a:pt x="986967" y="8877"/>
                </a:lnTo>
                <a:lnTo>
                  <a:pt x="987552" y="8051"/>
                </a:lnTo>
                <a:lnTo>
                  <a:pt x="993178" y="7721"/>
                </a:lnTo>
                <a:lnTo>
                  <a:pt x="997318" y="7061"/>
                </a:lnTo>
                <a:close/>
              </a:path>
              <a:path w="1398270" h="142239">
                <a:moveTo>
                  <a:pt x="1065695" y="60845"/>
                </a:moveTo>
                <a:lnTo>
                  <a:pt x="1063294" y="48907"/>
                </a:lnTo>
                <a:lnTo>
                  <a:pt x="1056830" y="39179"/>
                </a:lnTo>
                <a:lnTo>
                  <a:pt x="1054569" y="37630"/>
                </a:lnTo>
                <a:lnTo>
                  <a:pt x="1054569" y="56210"/>
                </a:lnTo>
                <a:lnTo>
                  <a:pt x="1054569" y="64554"/>
                </a:lnTo>
                <a:lnTo>
                  <a:pt x="1053122" y="74917"/>
                </a:lnTo>
                <a:lnTo>
                  <a:pt x="1049413" y="82511"/>
                </a:lnTo>
                <a:lnTo>
                  <a:pt x="1044308" y="87185"/>
                </a:lnTo>
                <a:lnTo>
                  <a:pt x="1038733" y="88785"/>
                </a:lnTo>
                <a:lnTo>
                  <a:pt x="1033729" y="88785"/>
                </a:lnTo>
                <a:lnTo>
                  <a:pt x="1028026" y="86017"/>
                </a:lnTo>
                <a:lnTo>
                  <a:pt x="1023721" y="80911"/>
                </a:lnTo>
                <a:lnTo>
                  <a:pt x="1019416" y="75666"/>
                </a:lnTo>
                <a:lnTo>
                  <a:pt x="1016863" y="68948"/>
                </a:lnTo>
                <a:lnTo>
                  <a:pt x="1016863" y="53276"/>
                </a:lnTo>
                <a:lnTo>
                  <a:pt x="1017892" y="46799"/>
                </a:lnTo>
                <a:lnTo>
                  <a:pt x="1022057" y="41236"/>
                </a:lnTo>
                <a:lnTo>
                  <a:pt x="1025118" y="37680"/>
                </a:lnTo>
                <a:lnTo>
                  <a:pt x="1029144" y="35217"/>
                </a:lnTo>
                <a:lnTo>
                  <a:pt x="1039977" y="35217"/>
                </a:lnTo>
                <a:lnTo>
                  <a:pt x="1044422" y="38455"/>
                </a:lnTo>
                <a:lnTo>
                  <a:pt x="1047483" y="42011"/>
                </a:lnTo>
                <a:lnTo>
                  <a:pt x="1053325" y="48501"/>
                </a:lnTo>
                <a:lnTo>
                  <a:pt x="1054569" y="56210"/>
                </a:lnTo>
                <a:lnTo>
                  <a:pt x="1054569" y="37630"/>
                </a:lnTo>
                <a:lnTo>
                  <a:pt x="1051090" y="35217"/>
                </a:lnTo>
                <a:lnTo>
                  <a:pt x="1047394" y="32651"/>
                </a:lnTo>
                <a:lnTo>
                  <a:pt x="1036091" y="30264"/>
                </a:lnTo>
                <a:lnTo>
                  <a:pt x="1027899" y="30264"/>
                </a:lnTo>
                <a:lnTo>
                  <a:pt x="1020394" y="33210"/>
                </a:lnTo>
                <a:lnTo>
                  <a:pt x="1014437" y="39179"/>
                </a:lnTo>
                <a:lnTo>
                  <a:pt x="1008024" y="45250"/>
                </a:lnTo>
                <a:lnTo>
                  <a:pt x="1005243" y="53276"/>
                </a:lnTo>
                <a:lnTo>
                  <a:pt x="1005243" y="69342"/>
                </a:lnTo>
                <a:lnTo>
                  <a:pt x="1037348" y="94043"/>
                </a:lnTo>
                <a:lnTo>
                  <a:pt x="1041793" y="94043"/>
                </a:lnTo>
                <a:lnTo>
                  <a:pt x="1049566" y="91732"/>
                </a:lnTo>
                <a:lnTo>
                  <a:pt x="1052499" y="88785"/>
                </a:lnTo>
                <a:lnTo>
                  <a:pt x="1055268" y="86017"/>
                </a:lnTo>
                <a:lnTo>
                  <a:pt x="1059116" y="81559"/>
                </a:lnTo>
                <a:lnTo>
                  <a:pt x="1062456" y="75857"/>
                </a:lnTo>
                <a:lnTo>
                  <a:pt x="1064806" y="68948"/>
                </a:lnTo>
                <a:lnTo>
                  <a:pt x="1065695" y="60845"/>
                </a:lnTo>
                <a:close/>
              </a:path>
              <a:path w="1398270" h="142239">
                <a:moveTo>
                  <a:pt x="1137119" y="33045"/>
                </a:moveTo>
                <a:lnTo>
                  <a:pt x="1136992" y="31813"/>
                </a:lnTo>
                <a:lnTo>
                  <a:pt x="1129347" y="31965"/>
                </a:lnTo>
                <a:lnTo>
                  <a:pt x="1115733" y="31965"/>
                </a:lnTo>
                <a:lnTo>
                  <a:pt x="1114615" y="33045"/>
                </a:lnTo>
                <a:lnTo>
                  <a:pt x="1114056" y="35217"/>
                </a:lnTo>
                <a:lnTo>
                  <a:pt x="1113917" y="36144"/>
                </a:lnTo>
                <a:lnTo>
                  <a:pt x="1113777" y="36296"/>
                </a:lnTo>
                <a:lnTo>
                  <a:pt x="1114336" y="36753"/>
                </a:lnTo>
                <a:lnTo>
                  <a:pt x="1121143" y="36918"/>
                </a:lnTo>
                <a:lnTo>
                  <a:pt x="1121841" y="37376"/>
                </a:lnTo>
                <a:lnTo>
                  <a:pt x="1123099" y="44018"/>
                </a:lnTo>
                <a:lnTo>
                  <a:pt x="1123645" y="51892"/>
                </a:lnTo>
                <a:lnTo>
                  <a:pt x="1123645" y="68719"/>
                </a:lnTo>
                <a:lnTo>
                  <a:pt x="1122807" y="76276"/>
                </a:lnTo>
                <a:lnTo>
                  <a:pt x="1118362" y="82918"/>
                </a:lnTo>
                <a:lnTo>
                  <a:pt x="1114196" y="86931"/>
                </a:lnTo>
                <a:lnTo>
                  <a:pt x="1103642" y="86931"/>
                </a:lnTo>
                <a:lnTo>
                  <a:pt x="1099477" y="86169"/>
                </a:lnTo>
                <a:lnTo>
                  <a:pt x="1093076" y="80594"/>
                </a:lnTo>
                <a:lnTo>
                  <a:pt x="1090993" y="76746"/>
                </a:lnTo>
                <a:lnTo>
                  <a:pt x="1091057" y="57429"/>
                </a:lnTo>
                <a:lnTo>
                  <a:pt x="1099743" y="35521"/>
                </a:lnTo>
                <a:lnTo>
                  <a:pt x="1100302" y="35521"/>
                </a:lnTo>
                <a:lnTo>
                  <a:pt x="1100582" y="35217"/>
                </a:lnTo>
                <a:lnTo>
                  <a:pt x="1100988" y="31508"/>
                </a:lnTo>
                <a:lnTo>
                  <a:pt x="1100709" y="31356"/>
                </a:lnTo>
                <a:lnTo>
                  <a:pt x="1093076" y="31356"/>
                </a:lnTo>
                <a:lnTo>
                  <a:pt x="1090574" y="31813"/>
                </a:lnTo>
                <a:lnTo>
                  <a:pt x="1079868" y="31661"/>
                </a:lnTo>
                <a:lnTo>
                  <a:pt x="1076121" y="31661"/>
                </a:lnTo>
                <a:lnTo>
                  <a:pt x="1075563" y="31813"/>
                </a:lnTo>
                <a:lnTo>
                  <a:pt x="1075702" y="35826"/>
                </a:lnTo>
                <a:lnTo>
                  <a:pt x="1075842" y="35979"/>
                </a:lnTo>
                <a:lnTo>
                  <a:pt x="1081112" y="36753"/>
                </a:lnTo>
                <a:lnTo>
                  <a:pt x="1081265" y="38455"/>
                </a:lnTo>
                <a:lnTo>
                  <a:pt x="1081684" y="40309"/>
                </a:lnTo>
                <a:lnTo>
                  <a:pt x="1081811" y="43700"/>
                </a:lnTo>
                <a:lnTo>
                  <a:pt x="1081265" y="59143"/>
                </a:lnTo>
                <a:lnTo>
                  <a:pt x="1081392" y="77520"/>
                </a:lnTo>
                <a:lnTo>
                  <a:pt x="1081684" y="82918"/>
                </a:lnTo>
                <a:lnTo>
                  <a:pt x="1090993" y="92494"/>
                </a:lnTo>
                <a:lnTo>
                  <a:pt x="1098346" y="94195"/>
                </a:lnTo>
                <a:lnTo>
                  <a:pt x="1104468" y="94195"/>
                </a:lnTo>
                <a:lnTo>
                  <a:pt x="1111008" y="94195"/>
                </a:lnTo>
                <a:lnTo>
                  <a:pt x="1119759" y="90335"/>
                </a:lnTo>
                <a:lnTo>
                  <a:pt x="1127823" y="78600"/>
                </a:lnTo>
                <a:lnTo>
                  <a:pt x="1128788" y="71653"/>
                </a:lnTo>
                <a:lnTo>
                  <a:pt x="1129474" y="46329"/>
                </a:lnTo>
                <a:lnTo>
                  <a:pt x="1129906" y="41084"/>
                </a:lnTo>
                <a:lnTo>
                  <a:pt x="1130452" y="38138"/>
                </a:lnTo>
                <a:lnTo>
                  <a:pt x="1130871" y="37680"/>
                </a:lnTo>
                <a:lnTo>
                  <a:pt x="1131570" y="37376"/>
                </a:lnTo>
                <a:lnTo>
                  <a:pt x="1131989" y="37071"/>
                </a:lnTo>
                <a:lnTo>
                  <a:pt x="1134491" y="36601"/>
                </a:lnTo>
                <a:lnTo>
                  <a:pt x="1136294" y="36449"/>
                </a:lnTo>
                <a:lnTo>
                  <a:pt x="1137119" y="33045"/>
                </a:lnTo>
                <a:close/>
              </a:path>
              <a:path w="1398270" h="142239">
                <a:moveTo>
                  <a:pt x="1205915" y="90944"/>
                </a:moveTo>
                <a:lnTo>
                  <a:pt x="1205636" y="90792"/>
                </a:lnTo>
                <a:lnTo>
                  <a:pt x="1204112" y="90335"/>
                </a:lnTo>
                <a:lnTo>
                  <a:pt x="1201331" y="88785"/>
                </a:lnTo>
                <a:lnTo>
                  <a:pt x="1185037" y="66700"/>
                </a:lnTo>
                <a:lnTo>
                  <a:pt x="1183259" y="62382"/>
                </a:lnTo>
                <a:lnTo>
                  <a:pt x="1183220" y="62230"/>
                </a:lnTo>
                <a:lnTo>
                  <a:pt x="1183132" y="61925"/>
                </a:lnTo>
                <a:lnTo>
                  <a:pt x="1183551" y="61302"/>
                </a:lnTo>
                <a:lnTo>
                  <a:pt x="1183957" y="60998"/>
                </a:lnTo>
                <a:lnTo>
                  <a:pt x="1186599" y="59448"/>
                </a:lnTo>
                <a:lnTo>
                  <a:pt x="1192301" y="54508"/>
                </a:lnTo>
                <a:lnTo>
                  <a:pt x="1192301" y="42468"/>
                </a:lnTo>
                <a:lnTo>
                  <a:pt x="1189939" y="37985"/>
                </a:lnTo>
                <a:lnTo>
                  <a:pt x="1187119" y="35674"/>
                </a:lnTo>
                <a:lnTo>
                  <a:pt x="1182852" y="32118"/>
                </a:lnTo>
                <a:lnTo>
                  <a:pt x="1182154" y="31991"/>
                </a:lnTo>
                <a:lnTo>
                  <a:pt x="1182154" y="40309"/>
                </a:lnTo>
                <a:lnTo>
                  <a:pt x="1182077" y="54508"/>
                </a:lnTo>
                <a:lnTo>
                  <a:pt x="1179931" y="58826"/>
                </a:lnTo>
                <a:lnTo>
                  <a:pt x="1176591" y="60528"/>
                </a:lnTo>
                <a:lnTo>
                  <a:pt x="1174089" y="61925"/>
                </a:lnTo>
                <a:lnTo>
                  <a:pt x="1169644" y="62230"/>
                </a:lnTo>
                <a:lnTo>
                  <a:pt x="1163535" y="62230"/>
                </a:lnTo>
                <a:lnTo>
                  <a:pt x="1163116" y="61925"/>
                </a:lnTo>
                <a:lnTo>
                  <a:pt x="1163180" y="44323"/>
                </a:lnTo>
                <a:lnTo>
                  <a:pt x="1168120" y="35674"/>
                </a:lnTo>
                <a:lnTo>
                  <a:pt x="1176883" y="35674"/>
                </a:lnTo>
                <a:lnTo>
                  <a:pt x="1182154" y="40309"/>
                </a:lnTo>
                <a:lnTo>
                  <a:pt x="1182154" y="31991"/>
                </a:lnTo>
                <a:lnTo>
                  <a:pt x="1176185" y="30873"/>
                </a:lnTo>
                <a:lnTo>
                  <a:pt x="1167561" y="30873"/>
                </a:lnTo>
                <a:lnTo>
                  <a:pt x="1162977" y="31191"/>
                </a:lnTo>
                <a:lnTo>
                  <a:pt x="1159929" y="31508"/>
                </a:lnTo>
                <a:lnTo>
                  <a:pt x="1156309" y="31965"/>
                </a:lnTo>
                <a:lnTo>
                  <a:pt x="1152283" y="31813"/>
                </a:lnTo>
                <a:lnTo>
                  <a:pt x="1146441" y="32118"/>
                </a:lnTo>
                <a:lnTo>
                  <a:pt x="1146746" y="35356"/>
                </a:lnTo>
                <a:lnTo>
                  <a:pt x="1146860" y="36283"/>
                </a:lnTo>
                <a:lnTo>
                  <a:pt x="1147559" y="36436"/>
                </a:lnTo>
                <a:lnTo>
                  <a:pt x="1149083" y="36906"/>
                </a:lnTo>
                <a:lnTo>
                  <a:pt x="1150048" y="37058"/>
                </a:lnTo>
                <a:lnTo>
                  <a:pt x="1153248" y="37680"/>
                </a:lnTo>
                <a:lnTo>
                  <a:pt x="1153655" y="42468"/>
                </a:lnTo>
                <a:lnTo>
                  <a:pt x="1153680" y="77203"/>
                </a:lnTo>
                <a:lnTo>
                  <a:pt x="1153528" y="79832"/>
                </a:lnTo>
                <a:lnTo>
                  <a:pt x="1153248" y="86626"/>
                </a:lnTo>
                <a:lnTo>
                  <a:pt x="1151851" y="87706"/>
                </a:lnTo>
                <a:lnTo>
                  <a:pt x="1147140" y="88480"/>
                </a:lnTo>
                <a:lnTo>
                  <a:pt x="1146860" y="88633"/>
                </a:lnTo>
                <a:lnTo>
                  <a:pt x="1146797" y="89255"/>
                </a:lnTo>
                <a:lnTo>
                  <a:pt x="1147267" y="92341"/>
                </a:lnTo>
                <a:lnTo>
                  <a:pt x="1147419" y="92646"/>
                </a:lnTo>
                <a:lnTo>
                  <a:pt x="1149769" y="92646"/>
                </a:lnTo>
                <a:lnTo>
                  <a:pt x="1152423" y="92341"/>
                </a:lnTo>
                <a:lnTo>
                  <a:pt x="1161034" y="92341"/>
                </a:lnTo>
                <a:lnTo>
                  <a:pt x="1168679" y="92494"/>
                </a:lnTo>
                <a:lnTo>
                  <a:pt x="1170889" y="92494"/>
                </a:lnTo>
                <a:lnTo>
                  <a:pt x="1171041" y="92341"/>
                </a:lnTo>
                <a:lnTo>
                  <a:pt x="1171587" y="88315"/>
                </a:lnTo>
                <a:lnTo>
                  <a:pt x="1169365" y="87706"/>
                </a:lnTo>
                <a:lnTo>
                  <a:pt x="1165072" y="87096"/>
                </a:lnTo>
                <a:lnTo>
                  <a:pt x="1164094" y="86474"/>
                </a:lnTo>
                <a:lnTo>
                  <a:pt x="1163116" y="85547"/>
                </a:lnTo>
                <a:lnTo>
                  <a:pt x="1163002" y="81381"/>
                </a:lnTo>
                <a:lnTo>
                  <a:pt x="1162977" y="67475"/>
                </a:lnTo>
                <a:lnTo>
                  <a:pt x="1163116" y="66700"/>
                </a:lnTo>
                <a:lnTo>
                  <a:pt x="1172286" y="66700"/>
                </a:lnTo>
                <a:lnTo>
                  <a:pt x="1173949" y="67945"/>
                </a:lnTo>
                <a:lnTo>
                  <a:pt x="1175486" y="70866"/>
                </a:lnTo>
                <a:lnTo>
                  <a:pt x="1178534" y="77203"/>
                </a:lnTo>
                <a:lnTo>
                  <a:pt x="1181735" y="82918"/>
                </a:lnTo>
                <a:lnTo>
                  <a:pt x="1186319" y="87249"/>
                </a:lnTo>
                <a:lnTo>
                  <a:pt x="1191183" y="91719"/>
                </a:lnTo>
                <a:lnTo>
                  <a:pt x="1197444" y="94348"/>
                </a:lnTo>
                <a:lnTo>
                  <a:pt x="1205636" y="94653"/>
                </a:lnTo>
                <a:lnTo>
                  <a:pt x="1205915" y="94500"/>
                </a:lnTo>
                <a:lnTo>
                  <a:pt x="1205915" y="90944"/>
                </a:lnTo>
                <a:close/>
              </a:path>
              <a:path w="1398270" h="142239">
                <a:moveTo>
                  <a:pt x="1278458" y="35052"/>
                </a:moveTo>
                <a:lnTo>
                  <a:pt x="1277772" y="31508"/>
                </a:lnTo>
                <a:lnTo>
                  <a:pt x="1277493" y="31356"/>
                </a:lnTo>
                <a:lnTo>
                  <a:pt x="1273314" y="31508"/>
                </a:lnTo>
                <a:lnTo>
                  <a:pt x="1271371" y="31508"/>
                </a:lnTo>
                <a:lnTo>
                  <a:pt x="1267485" y="31813"/>
                </a:lnTo>
                <a:lnTo>
                  <a:pt x="1255522" y="31813"/>
                </a:lnTo>
                <a:lnTo>
                  <a:pt x="1255674" y="35979"/>
                </a:lnTo>
                <a:lnTo>
                  <a:pt x="1255953" y="36296"/>
                </a:lnTo>
                <a:lnTo>
                  <a:pt x="1256652" y="36296"/>
                </a:lnTo>
                <a:lnTo>
                  <a:pt x="1263167" y="37071"/>
                </a:lnTo>
                <a:lnTo>
                  <a:pt x="1263446" y="37376"/>
                </a:lnTo>
                <a:lnTo>
                  <a:pt x="1263726" y="41084"/>
                </a:lnTo>
                <a:lnTo>
                  <a:pt x="1263942" y="58458"/>
                </a:lnTo>
                <a:lnTo>
                  <a:pt x="1263726" y="75971"/>
                </a:lnTo>
                <a:lnTo>
                  <a:pt x="1228991" y="36614"/>
                </a:lnTo>
                <a:lnTo>
                  <a:pt x="1226629" y="32131"/>
                </a:lnTo>
                <a:lnTo>
                  <a:pt x="1225931" y="31813"/>
                </a:lnTo>
                <a:lnTo>
                  <a:pt x="1217041" y="31813"/>
                </a:lnTo>
                <a:lnTo>
                  <a:pt x="1210500" y="31356"/>
                </a:lnTo>
                <a:lnTo>
                  <a:pt x="1209941" y="31203"/>
                </a:lnTo>
                <a:lnTo>
                  <a:pt x="1209802" y="31356"/>
                </a:lnTo>
                <a:lnTo>
                  <a:pt x="1209802" y="35052"/>
                </a:lnTo>
                <a:lnTo>
                  <a:pt x="1210081" y="35521"/>
                </a:lnTo>
                <a:lnTo>
                  <a:pt x="1210640" y="35674"/>
                </a:lnTo>
                <a:lnTo>
                  <a:pt x="1216342" y="36449"/>
                </a:lnTo>
                <a:lnTo>
                  <a:pt x="1217168" y="37071"/>
                </a:lnTo>
                <a:lnTo>
                  <a:pt x="1218704" y="40005"/>
                </a:lnTo>
                <a:lnTo>
                  <a:pt x="1218984" y="42011"/>
                </a:lnTo>
                <a:lnTo>
                  <a:pt x="1218984" y="64706"/>
                </a:lnTo>
                <a:lnTo>
                  <a:pt x="1218844" y="73812"/>
                </a:lnTo>
                <a:lnTo>
                  <a:pt x="1217447" y="86321"/>
                </a:lnTo>
                <a:lnTo>
                  <a:pt x="1216621" y="87401"/>
                </a:lnTo>
                <a:lnTo>
                  <a:pt x="1211897" y="88646"/>
                </a:lnTo>
                <a:lnTo>
                  <a:pt x="1211199" y="88950"/>
                </a:lnTo>
                <a:lnTo>
                  <a:pt x="1212176" y="92811"/>
                </a:lnTo>
                <a:lnTo>
                  <a:pt x="1213980" y="92811"/>
                </a:lnTo>
                <a:lnTo>
                  <a:pt x="1217168" y="92494"/>
                </a:lnTo>
                <a:lnTo>
                  <a:pt x="1224267" y="92494"/>
                </a:lnTo>
                <a:lnTo>
                  <a:pt x="1228432" y="92811"/>
                </a:lnTo>
                <a:lnTo>
                  <a:pt x="1233017" y="92811"/>
                </a:lnTo>
                <a:lnTo>
                  <a:pt x="1233297" y="92354"/>
                </a:lnTo>
                <a:lnTo>
                  <a:pt x="1233297" y="92036"/>
                </a:lnTo>
                <a:lnTo>
                  <a:pt x="1232877" y="88646"/>
                </a:lnTo>
                <a:lnTo>
                  <a:pt x="1229258" y="88328"/>
                </a:lnTo>
                <a:lnTo>
                  <a:pt x="1226070" y="87718"/>
                </a:lnTo>
                <a:lnTo>
                  <a:pt x="1224267" y="81381"/>
                </a:lnTo>
                <a:lnTo>
                  <a:pt x="1224267" y="55600"/>
                </a:lnTo>
                <a:lnTo>
                  <a:pt x="1224813" y="47409"/>
                </a:lnTo>
                <a:lnTo>
                  <a:pt x="1225232" y="46951"/>
                </a:lnTo>
                <a:lnTo>
                  <a:pt x="1226070" y="47726"/>
                </a:lnTo>
                <a:lnTo>
                  <a:pt x="1233309" y="55968"/>
                </a:lnTo>
                <a:lnTo>
                  <a:pt x="1255801" y="82156"/>
                </a:lnTo>
                <a:lnTo>
                  <a:pt x="1259700" y="86474"/>
                </a:lnTo>
                <a:lnTo>
                  <a:pt x="1264983" y="94513"/>
                </a:lnTo>
                <a:lnTo>
                  <a:pt x="1265402" y="94818"/>
                </a:lnTo>
                <a:lnTo>
                  <a:pt x="1269568" y="92811"/>
                </a:lnTo>
                <a:lnTo>
                  <a:pt x="1269428" y="84772"/>
                </a:lnTo>
                <a:lnTo>
                  <a:pt x="1269441" y="69748"/>
                </a:lnTo>
                <a:lnTo>
                  <a:pt x="1269669" y="55791"/>
                </a:lnTo>
                <a:lnTo>
                  <a:pt x="1270533" y="37998"/>
                </a:lnTo>
                <a:lnTo>
                  <a:pt x="1271371" y="37833"/>
                </a:lnTo>
                <a:lnTo>
                  <a:pt x="1278458" y="35052"/>
                </a:lnTo>
                <a:close/>
              </a:path>
              <a:path w="1398270" h="142239">
                <a:moveTo>
                  <a:pt x="1335862" y="77203"/>
                </a:moveTo>
                <a:lnTo>
                  <a:pt x="1335709" y="77050"/>
                </a:lnTo>
                <a:lnTo>
                  <a:pt x="1335024" y="77050"/>
                </a:lnTo>
                <a:lnTo>
                  <a:pt x="1333500" y="76746"/>
                </a:lnTo>
                <a:lnTo>
                  <a:pt x="1332382" y="76746"/>
                </a:lnTo>
                <a:lnTo>
                  <a:pt x="1332103" y="76898"/>
                </a:lnTo>
                <a:lnTo>
                  <a:pt x="1329461" y="86321"/>
                </a:lnTo>
                <a:lnTo>
                  <a:pt x="1324737" y="87401"/>
                </a:lnTo>
                <a:lnTo>
                  <a:pt x="1307096" y="87401"/>
                </a:lnTo>
                <a:lnTo>
                  <a:pt x="1305560" y="86626"/>
                </a:lnTo>
                <a:lnTo>
                  <a:pt x="1304175" y="83997"/>
                </a:lnTo>
                <a:lnTo>
                  <a:pt x="1303896" y="82613"/>
                </a:lnTo>
                <a:lnTo>
                  <a:pt x="1303896" y="65786"/>
                </a:lnTo>
                <a:lnTo>
                  <a:pt x="1304315" y="65163"/>
                </a:lnTo>
                <a:lnTo>
                  <a:pt x="1305560" y="64706"/>
                </a:lnTo>
                <a:lnTo>
                  <a:pt x="1306537" y="64554"/>
                </a:lnTo>
                <a:lnTo>
                  <a:pt x="1317104" y="64554"/>
                </a:lnTo>
                <a:lnTo>
                  <a:pt x="1323213" y="65163"/>
                </a:lnTo>
                <a:lnTo>
                  <a:pt x="1323771" y="66090"/>
                </a:lnTo>
                <a:lnTo>
                  <a:pt x="1324178" y="68097"/>
                </a:lnTo>
                <a:lnTo>
                  <a:pt x="1324597" y="69329"/>
                </a:lnTo>
                <a:lnTo>
                  <a:pt x="1325435" y="72567"/>
                </a:lnTo>
                <a:lnTo>
                  <a:pt x="1328635" y="72263"/>
                </a:lnTo>
                <a:lnTo>
                  <a:pt x="1329055" y="72110"/>
                </a:lnTo>
                <a:lnTo>
                  <a:pt x="1328635" y="67170"/>
                </a:lnTo>
                <a:lnTo>
                  <a:pt x="1328635" y="60223"/>
                </a:lnTo>
                <a:lnTo>
                  <a:pt x="1329055" y="55283"/>
                </a:lnTo>
                <a:lnTo>
                  <a:pt x="1329461" y="52806"/>
                </a:lnTo>
                <a:lnTo>
                  <a:pt x="1329182" y="52654"/>
                </a:lnTo>
                <a:lnTo>
                  <a:pt x="1326273" y="52654"/>
                </a:lnTo>
                <a:lnTo>
                  <a:pt x="1325714" y="52806"/>
                </a:lnTo>
                <a:lnTo>
                  <a:pt x="1324597" y="58051"/>
                </a:lnTo>
                <a:lnTo>
                  <a:pt x="1323898" y="58674"/>
                </a:lnTo>
                <a:lnTo>
                  <a:pt x="1320850" y="58991"/>
                </a:lnTo>
                <a:lnTo>
                  <a:pt x="1317231" y="59143"/>
                </a:lnTo>
                <a:lnTo>
                  <a:pt x="1304734" y="59143"/>
                </a:lnTo>
                <a:lnTo>
                  <a:pt x="1304036" y="58521"/>
                </a:lnTo>
                <a:lnTo>
                  <a:pt x="1304036" y="51892"/>
                </a:lnTo>
                <a:lnTo>
                  <a:pt x="1303896" y="45707"/>
                </a:lnTo>
                <a:lnTo>
                  <a:pt x="1303896" y="38138"/>
                </a:lnTo>
                <a:lnTo>
                  <a:pt x="1304315" y="37680"/>
                </a:lnTo>
                <a:lnTo>
                  <a:pt x="1305433" y="37528"/>
                </a:lnTo>
                <a:lnTo>
                  <a:pt x="1306537" y="37211"/>
                </a:lnTo>
                <a:lnTo>
                  <a:pt x="1309039" y="36906"/>
                </a:lnTo>
                <a:lnTo>
                  <a:pt x="1325435" y="36906"/>
                </a:lnTo>
                <a:lnTo>
                  <a:pt x="1326134" y="37833"/>
                </a:lnTo>
                <a:lnTo>
                  <a:pt x="1327518" y="46634"/>
                </a:lnTo>
                <a:lnTo>
                  <a:pt x="1331417" y="46634"/>
                </a:lnTo>
                <a:lnTo>
                  <a:pt x="1331277" y="43853"/>
                </a:lnTo>
                <a:lnTo>
                  <a:pt x="1331417" y="38455"/>
                </a:lnTo>
                <a:lnTo>
                  <a:pt x="1332242" y="32435"/>
                </a:lnTo>
                <a:lnTo>
                  <a:pt x="1331417" y="31343"/>
                </a:lnTo>
                <a:lnTo>
                  <a:pt x="1325575" y="31343"/>
                </a:lnTo>
                <a:lnTo>
                  <a:pt x="1321549" y="31508"/>
                </a:lnTo>
                <a:lnTo>
                  <a:pt x="1317231" y="31508"/>
                </a:lnTo>
                <a:lnTo>
                  <a:pt x="1308760" y="31813"/>
                </a:lnTo>
                <a:lnTo>
                  <a:pt x="1298473" y="31813"/>
                </a:lnTo>
                <a:lnTo>
                  <a:pt x="1296390" y="31661"/>
                </a:lnTo>
                <a:lnTo>
                  <a:pt x="1287360" y="31661"/>
                </a:lnTo>
                <a:lnTo>
                  <a:pt x="1287221" y="32118"/>
                </a:lnTo>
                <a:lnTo>
                  <a:pt x="1287081" y="36283"/>
                </a:lnTo>
                <a:lnTo>
                  <a:pt x="1293469" y="37376"/>
                </a:lnTo>
                <a:lnTo>
                  <a:pt x="1293749" y="37680"/>
                </a:lnTo>
                <a:lnTo>
                  <a:pt x="1294028" y="38303"/>
                </a:lnTo>
                <a:lnTo>
                  <a:pt x="1294447" y="41846"/>
                </a:lnTo>
                <a:lnTo>
                  <a:pt x="1294447" y="49568"/>
                </a:lnTo>
                <a:lnTo>
                  <a:pt x="1294447" y="78435"/>
                </a:lnTo>
                <a:lnTo>
                  <a:pt x="1293749" y="87249"/>
                </a:lnTo>
                <a:lnTo>
                  <a:pt x="1293063" y="87553"/>
                </a:lnTo>
                <a:lnTo>
                  <a:pt x="1287907" y="88633"/>
                </a:lnTo>
                <a:lnTo>
                  <a:pt x="1287500" y="88633"/>
                </a:lnTo>
                <a:lnTo>
                  <a:pt x="1287360" y="88785"/>
                </a:lnTo>
                <a:lnTo>
                  <a:pt x="1287081" y="89712"/>
                </a:lnTo>
                <a:lnTo>
                  <a:pt x="1287221" y="92798"/>
                </a:lnTo>
                <a:lnTo>
                  <a:pt x="1287500" y="92951"/>
                </a:lnTo>
                <a:lnTo>
                  <a:pt x="1295971" y="92951"/>
                </a:lnTo>
                <a:lnTo>
                  <a:pt x="1303896" y="92494"/>
                </a:lnTo>
                <a:lnTo>
                  <a:pt x="1319047" y="92494"/>
                </a:lnTo>
                <a:lnTo>
                  <a:pt x="1329182" y="92798"/>
                </a:lnTo>
                <a:lnTo>
                  <a:pt x="1332103" y="92798"/>
                </a:lnTo>
                <a:lnTo>
                  <a:pt x="1333220" y="92646"/>
                </a:lnTo>
                <a:lnTo>
                  <a:pt x="1333500" y="92189"/>
                </a:lnTo>
                <a:lnTo>
                  <a:pt x="1334477" y="89408"/>
                </a:lnTo>
                <a:lnTo>
                  <a:pt x="1335582" y="83540"/>
                </a:lnTo>
                <a:lnTo>
                  <a:pt x="1335862" y="77203"/>
                </a:lnTo>
                <a:close/>
              </a:path>
              <a:path w="1398270" h="142239">
                <a:moveTo>
                  <a:pt x="1397723" y="35826"/>
                </a:moveTo>
                <a:lnTo>
                  <a:pt x="1397584" y="32131"/>
                </a:lnTo>
                <a:lnTo>
                  <a:pt x="1397444" y="31978"/>
                </a:lnTo>
                <a:lnTo>
                  <a:pt x="1397304" y="31661"/>
                </a:lnTo>
                <a:lnTo>
                  <a:pt x="1390637" y="31661"/>
                </a:lnTo>
                <a:lnTo>
                  <a:pt x="1383969" y="31978"/>
                </a:lnTo>
                <a:lnTo>
                  <a:pt x="1378546" y="31826"/>
                </a:lnTo>
                <a:lnTo>
                  <a:pt x="1377442" y="31826"/>
                </a:lnTo>
                <a:lnTo>
                  <a:pt x="1377442" y="32893"/>
                </a:lnTo>
                <a:lnTo>
                  <a:pt x="1377861" y="36296"/>
                </a:lnTo>
                <a:lnTo>
                  <a:pt x="1381607" y="36753"/>
                </a:lnTo>
                <a:lnTo>
                  <a:pt x="1382026" y="37680"/>
                </a:lnTo>
                <a:lnTo>
                  <a:pt x="1382026" y="40309"/>
                </a:lnTo>
                <a:lnTo>
                  <a:pt x="1371917" y="54825"/>
                </a:lnTo>
                <a:lnTo>
                  <a:pt x="1370215" y="57150"/>
                </a:lnTo>
                <a:lnTo>
                  <a:pt x="1369796" y="57607"/>
                </a:lnTo>
                <a:lnTo>
                  <a:pt x="1369098" y="57759"/>
                </a:lnTo>
                <a:lnTo>
                  <a:pt x="1368539" y="57150"/>
                </a:lnTo>
                <a:lnTo>
                  <a:pt x="1366913" y="54673"/>
                </a:lnTo>
                <a:lnTo>
                  <a:pt x="1360487" y="43713"/>
                </a:lnTo>
                <a:lnTo>
                  <a:pt x="1358112" y="38773"/>
                </a:lnTo>
                <a:lnTo>
                  <a:pt x="1357426" y="37388"/>
                </a:lnTo>
                <a:lnTo>
                  <a:pt x="1357706" y="36753"/>
                </a:lnTo>
                <a:lnTo>
                  <a:pt x="1358811" y="36601"/>
                </a:lnTo>
                <a:lnTo>
                  <a:pt x="1362011" y="35991"/>
                </a:lnTo>
                <a:lnTo>
                  <a:pt x="1362290" y="35521"/>
                </a:lnTo>
                <a:lnTo>
                  <a:pt x="1362570" y="33985"/>
                </a:lnTo>
                <a:lnTo>
                  <a:pt x="1362570" y="31826"/>
                </a:lnTo>
                <a:lnTo>
                  <a:pt x="1362570" y="31203"/>
                </a:lnTo>
                <a:lnTo>
                  <a:pt x="1359649" y="31203"/>
                </a:lnTo>
                <a:lnTo>
                  <a:pt x="1355471" y="31826"/>
                </a:lnTo>
                <a:lnTo>
                  <a:pt x="1349222" y="31826"/>
                </a:lnTo>
                <a:lnTo>
                  <a:pt x="1345476" y="31508"/>
                </a:lnTo>
                <a:lnTo>
                  <a:pt x="1340332" y="31508"/>
                </a:lnTo>
                <a:lnTo>
                  <a:pt x="1340192" y="31661"/>
                </a:lnTo>
                <a:lnTo>
                  <a:pt x="1340015" y="31978"/>
                </a:lnTo>
                <a:lnTo>
                  <a:pt x="1339900" y="32893"/>
                </a:lnTo>
                <a:lnTo>
                  <a:pt x="1339773" y="35521"/>
                </a:lnTo>
                <a:lnTo>
                  <a:pt x="1339913" y="35826"/>
                </a:lnTo>
                <a:lnTo>
                  <a:pt x="1340332" y="36296"/>
                </a:lnTo>
                <a:lnTo>
                  <a:pt x="1344079" y="36296"/>
                </a:lnTo>
                <a:lnTo>
                  <a:pt x="1345336" y="36449"/>
                </a:lnTo>
                <a:lnTo>
                  <a:pt x="1345882" y="37388"/>
                </a:lnTo>
                <a:lnTo>
                  <a:pt x="1349590" y="43040"/>
                </a:lnTo>
                <a:lnTo>
                  <a:pt x="1353985" y="50330"/>
                </a:lnTo>
                <a:lnTo>
                  <a:pt x="1358214" y="57759"/>
                </a:lnTo>
                <a:lnTo>
                  <a:pt x="1361033" y="63169"/>
                </a:lnTo>
                <a:lnTo>
                  <a:pt x="1361592" y="64401"/>
                </a:lnTo>
                <a:lnTo>
                  <a:pt x="1362011" y="65481"/>
                </a:lnTo>
                <a:lnTo>
                  <a:pt x="1361986" y="79375"/>
                </a:lnTo>
                <a:lnTo>
                  <a:pt x="1361871" y="87096"/>
                </a:lnTo>
                <a:lnTo>
                  <a:pt x="1361732" y="87096"/>
                </a:lnTo>
                <a:lnTo>
                  <a:pt x="1353121" y="88493"/>
                </a:lnTo>
                <a:lnTo>
                  <a:pt x="1353185" y="91109"/>
                </a:lnTo>
                <a:lnTo>
                  <a:pt x="1353261" y="92036"/>
                </a:lnTo>
                <a:lnTo>
                  <a:pt x="1353400" y="92354"/>
                </a:lnTo>
                <a:lnTo>
                  <a:pt x="1353527" y="92811"/>
                </a:lnTo>
                <a:lnTo>
                  <a:pt x="1355204" y="92811"/>
                </a:lnTo>
                <a:lnTo>
                  <a:pt x="1361452" y="92494"/>
                </a:lnTo>
                <a:lnTo>
                  <a:pt x="1370761" y="92494"/>
                </a:lnTo>
                <a:lnTo>
                  <a:pt x="1380629" y="92964"/>
                </a:lnTo>
                <a:lnTo>
                  <a:pt x="1380909" y="92494"/>
                </a:lnTo>
                <a:lnTo>
                  <a:pt x="1381048" y="91109"/>
                </a:lnTo>
                <a:lnTo>
                  <a:pt x="1381328" y="89560"/>
                </a:lnTo>
                <a:lnTo>
                  <a:pt x="1381328" y="88328"/>
                </a:lnTo>
                <a:lnTo>
                  <a:pt x="1376603" y="87566"/>
                </a:lnTo>
                <a:lnTo>
                  <a:pt x="1374800" y="87096"/>
                </a:lnTo>
                <a:lnTo>
                  <a:pt x="1371600" y="64401"/>
                </a:lnTo>
                <a:lnTo>
                  <a:pt x="1371739" y="63779"/>
                </a:lnTo>
                <a:lnTo>
                  <a:pt x="1373263" y="61315"/>
                </a:lnTo>
                <a:lnTo>
                  <a:pt x="1375702" y="57759"/>
                </a:lnTo>
                <a:lnTo>
                  <a:pt x="1377708" y="54825"/>
                </a:lnTo>
                <a:lnTo>
                  <a:pt x="1382712" y="48793"/>
                </a:lnTo>
                <a:lnTo>
                  <a:pt x="1390637" y="38150"/>
                </a:lnTo>
                <a:lnTo>
                  <a:pt x="1392440" y="36296"/>
                </a:lnTo>
                <a:lnTo>
                  <a:pt x="1397723" y="35826"/>
                </a:lnTo>
                <a:close/>
              </a:path>
            </a:pathLst>
          </a:custGeom>
          <a:solidFill>
            <a:srgbClr val="6D6E71"/>
          </a:solidFill>
        </p:spPr>
        <p:txBody>
          <a:bodyPr wrap="square" lIns="0" tIns="0" rIns="0" bIns="0" rtlCol="0"/>
          <a:lstStyle/>
          <a:p>
            <a:endParaRPr/>
          </a:p>
        </p:txBody>
      </p:sp>
      <p:pic>
        <p:nvPicPr>
          <p:cNvPr id="4" name="object 4"/>
          <p:cNvPicPr/>
          <p:nvPr/>
        </p:nvPicPr>
        <p:blipFill>
          <a:blip r:embed="rId3" cstate="print"/>
          <a:stretch>
            <a:fillRect/>
          </a:stretch>
        </p:blipFill>
        <p:spPr>
          <a:xfrm>
            <a:off x="572326" y="1372215"/>
            <a:ext cx="479033" cy="188455"/>
          </a:xfrm>
          <a:prstGeom prst="rect">
            <a:avLst/>
          </a:prstGeom>
        </p:spPr>
      </p:pic>
      <p:sp>
        <p:nvSpPr>
          <p:cNvPr id="5" name="object 5"/>
          <p:cNvSpPr/>
          <p:nvPr/>
        </p:nvSpPr>
        <p:spPr>
          <a:xfrm>
            <a:off x="1118412" y="1360715"/>
            <a:ext cx="591185" cy="198755"/>
          </a:xfrm>
          <a:custGeom>
            <a:avLst/>
            <a:gdLst/>
            <a:ahLst/>
            <a:cxnLst/>
            <a:rect l="l" t="t" r="r" b="b"/>
            <a:pathLst>
              <a:path w="591185" h="198755">
                <a:moveTo>
                  <a:pt x="189014" y="3746"/>
                </a:moveTo>
                <a:lnTo>
                  <a:pt x="187871" y="3454"/>
                </a:lnTo>
                <a:lnTo>
                  <a:pt x="185559" y="2006"/>
                </a:lnTo>
                <a:lnTo>
                  <a:pt x="182968" y="1155"/>
                </a:lnTo>
                <a:lnTo>
                  <a:pt x="180390" y="1155"/>
                </a:lnTo>
                <a:lnTo>
                  <a:pt x="179806" y="1447"/>
                </a:lnTo>
                <a:lnTo>
                  <a:pt x="179527" y="2590"/>
                </a:lnTo>
                <a:lnTo>
                  <a:pt x="177787" y="6896"/>
                </a:lnTo>
                <a:lnTo>
                  <a:pt x="127520" y="13347"/>
                </a:lnTo>
                <a:lnTo>
                  <a:pt x="47015" y="13411"/>
                </a:lnTo>
                <a:lnTo>
                  <a:pt x="30200" y="12649"/>
                </a:lnTo>
                <a:lnTo>
                  <a:pt x="25895" y="10934"/>
                </a:lnTo>
                <a:lnTo>
                  <a:pt x="25031" y="9207"/>
                </a:lnTo>
                <a:lnTo>
                  <a:pt x="24447" y="2870"/>
                </a:lnTo>
                <a:lnTo>
                  <a:pt x="24155" y="1447"/>
                </a:lnTo>
                <a:lnTo>
                  <a:pt x="17551" y="0"/>
                </a:lnTo>
                <a:lnTo>
                  <a:pt x="16395" y="571"/>
                </a:lnTo>
                <a:lnTo>
                  <a:pt x="11277" y="15913"/>
                </a:lnTo>
                <a:lnTo>
                  <a:pt x="6794" y="28130"/>
                </a:lnTo>
                <a:lnTo>
                  <a:pt x="0" y="44881"/>
                </a:lnTo>
                <a:lnTo>
                  <a:pt x="571" y="46901"/>
                </a:lnTo>
                <a:lnTo>
                  <a:pt x="4025" y="49479"/>
                </a:lnTo>
                <a:lnTo>
                  <a:pt x="8051" y="51498"/>
                </a:lnTo>
                <a:lnTo>
                  <a:pt x="9779" y="51498"/>
                </a:lnTo>
                <a:lnTo>
                  <a:pt x="9779" y="50927"/>
                </a:lnTo>
                <a:lnTo>
                  <a:pt x="16116" y="32804"/>
                </a:lnTo>
                <a:lnTo>
                  <a:pt x="62433" y="25895"/>
                </a:lnTo>
                <a:lnTo>
                  <a:pt x="80276" y="25895"/>
                </a:lnTo>
                <a:lnTo>
                  <a:pt x="80937" y="27927"/>
                </a:lnTo>
                <a:lnTo>
                  <a:pt x="81280" y="36106"/>
                </a:lnTo>
                <a:lnTo>
                  <a:pt x="81419" y="112204"/>
                </a:lnTo>
                <a:lnTo>
                  <a:pt x="81051" y="137261"/>
                </a:lnTo>
                <a:lnTo>
                  <a:pt x="77685" y="179806"/>
                </a:lnTo>
                <a:lnTo>
                  <a:pt x="50634" y="185851"/>
                </a:lnTo>
                <a:lnTo>
                  <a:pt x="52070" y="193916"/>
                </a:lnTo>
                <a:lnTo>
                  <a:pt x="52933" y="194779"/>
                </a:lnTo>
                <a:lnTo>
                  <a:pt x="62725" y="194475"/>
                </a:lnTo>
                <a:lnTo>
                  <a:pt x="105587" y="193624"/>
                </a:lnTo>
                <a:lnTo>
                  <a:pt x="114503" y="193916"/>
                </a:lnTo>
                <a:lnTo>
                  <a:pt x="122275" y="193916"/>
                </a:lnTo>
                <a:lnTo>
                  <a:pt x="137223" y="194475"/>
                </a:lnTo>
                <a:lnTo>
                  <a:pt x="143268" y="194475"/>
                </a:lnTo>
                <a:lnTo>
                  <a:pt x="143560" y="193916"/>
                </a:lnTo>
                <a:lnTo>
                  <a:pt x="144995" y="187007"/>
                </a:lnTo>
                <a:lnTo>
                  <a:pt x="145567" y="185851"/>
                </a:lnTo>
                <a:lnTo>
                  <a:pt x="145288" y="185280"/>
                </a:lnTo>
                <a:lnTo>
                  <a:pt x="143268" y="185280"/>
                </a:lnTo>
                <a:lnTo>
                  <a:pt x="124282" y="182689"/>
                </a:lnTo>
                <a:lnTo>
                  <a:pt x="111480" y="138798"/>
                </a:lnTo>
                <a:lnTo>
                  <a:pt x="111328" y="114795"/>
                </a:lnTo>
                <a:lnTo>
                  <a:pt x="111429" y="63080"/>
                </a:lnTo>
                <a:lnTo>
                  <a:pt x="112204" y="27051"/>
                </a:lnTo>
                <a:lnTo>
                  <a:pt x="113931" y="25895"/>
                </a:lnTo>
                <a:lnTo>
                  <a:pt x="144373" y="26098"/>
                </a:lnTo>
                <a:lnTo>
                  <a:pt x="171462" y="30505"/>
                </a:lnTo>
                <a:lnTo>
                  <a:pt x="170891" y="48336"/>
                </a:lnTo>
                <a:lnTo>
                  <a:pt x="171462" y="49199"/>
                </a:lnTo>
                <a:lnTo>
                  <a:pt x="176072" y="50063"/>
                </a:lnTo>
                <a:lnTo>
                  <a:pt x="180682" y="50063"/>
                </a:lnTo>
                <a:lnTo>
                  <a:pt x="181241" y="49479"/>
                </a:lnTo>
                <a:lnTo>
                  <a:pt x="182206" y="35801"/>
                </a:lnTo>
                <a:lnTo>
                  <a:pt x="183299" y="26212"/>
                </a:lnTo>
                <a:lnTo>
                  <a:pt x="185089" y="17335"/>
                </a:lnTo>
                <a:lnTo>
                  <a:pt x="188150" y="7200"/>
                </a:lnTo>
                <a:lnTo>
                  <a:pt x="189014" y="4889"/>
                </a:lnTo>
                <a:lnTo>
                  <a:pt x="189014" y="3746"/>
                </a:lnTo>
                <a:close/>
              </a:path>
              <a:path w="591185" h="198755">
                <a:moveTo>
                  <a:pt x="258940" y="92341"/>
                </a:moveTo>
                <a:lnTo>
                  <a:pt x="250024" y="84874"/>
                </a:lnTo>
                <a:lnTo>
                  <a:pt x="239090" y="84874"/>
                </a:lnTo>
                <a:lnTo>
                  <a:pt x="235927" y="86601"/>
                </a:lnTo>
                <a:lnTo>
                  <a:pt x="221107" y="98831"/>
                </a:lnTo>
                <a:lnTo>
                  <a:pt x="213766" y="104343"/>
                </a:lnTo>
                <a:lnTo>
                  <a:pt x="208305" y="107594"/>
                </a:lnTo>
                <a:lnTo>
                  <a:pt x="208305" y="97815"/>
                </a:lnTo>
                <a:lnTo>
                  <a:pt x="210032" y="82854"/>
                </a:lnTo>
                <a:lnTo>
                  <a:pt x="207162" y="80556"/>
                </a:lnTo>
                <a:lnTo>
                  <a:pt x="204571" y="80848"/>
                </a:lnTo>
                <a:lnTo>
                  <a:pt x="168033" y="101841"/>
                </a:lnTo>
                <a:lnTo>
                  <a:pt x="167741" y="103568"/>
                </a:lnTo>
                <a:lnTo>
                  <a:pt x="169189" y="108178"/>
                </a:lnTo>
                <a:lnTo>
                  <a:pt x="172059" y="108750"/>
                </a:lnTo>
                <a:lnTo>
                  <a:pt x="182130" y="111633"/>
                </a:lnTo>
                <a:lnTo>
                  <a:pt x="182702" y="112483"/>
                </a:lnTo>
                <a:lnTo>
                  <a:pt x="182651" y="157467"/>
                </a:lnTo>
                <a:lnTo>
                  <a:pt x="182219" y="174802"/>
                </a:lnTo>
                <a:lnTo>
                  <a:pt x="181267" y="182397"/>
                </a:lnTo>
                <a:lnTo>
                  <a:pt x="180111" y="182981"/>
                </a:lnTo>
                <a:lnTo>
                  <a:pt x="173494" y="185280"/>
                </a:lnTo>
                <a:lnTo>
                  <a:pt x="170624" y="193332"/>
                </a:lnTo>
                <a:lnTo>
                  <a:pt x="170903" y="194208"/>
                </a:lnTo>
                <a:lnTo>
                  <a:pt x="181838" y="193611"/>
                </a:lnTo>
                <a:lnTo>
                  <a:pt x="229882" y="193611"/>
                </a:lnTo>
                <a:lnTo>
                  <a:pt x="232473" y="182981"/>
                </a:lnTo>
                <a:lnTo>
                  <a:pt x="231317" y="181825"/>
                </a:lnTo>
                <a:lnTo>
                  <a:pt x="211467" y="182981"/>
                </a:lnTo>
                <a:lnTo>
                  <a:pt x="210604" y="181825"/>
                </a:lnTo>
                <a:lnTo>
                  <a:pt x="210032" y="180098"/>
                </a:lnTo>
                <a:lnTo>
                  <a:pt x="209169" y="178371"/>
                </a:lnTo>
                <a:lnTo>
                  <a:pt x="208597" y="172618"/>
                </a:lnTo>
                <a:lnTo>
                  <a:pt x="208597" y="121412"/>
                </a:lnTo>
                <a:lnTo>
                  <a:pt x="209169" y="118529"/>
                </a:lnTo>
                <a:lnTo>
                  <a:pt x="215785" y="112483"/>
                </a:lnTo>
                <a:lnTo>
                  <a:pt x="222123" y="109613"/>
                </a:lnTo>
                <a:lnTo>
                  <a:pt x="230746" y="109613"/>
                </a:lnTo>
                <a:lnTo>
                  <a:pt x="235927" y="113347"/>
                </a:lnTo>
                <a:lnTo>
                  <a:pt x="237947" y="115658"/>
                </a:lnTo>
                <a:lnTo>
                  <a:pt x="240538" y="117957"/>
                </a:lnTo>
                <a:lnTo>
                  <a:pt x="244271" y="117957"/>
                </a:lnTo>
                <a:lnTo>
                  <a:pt x="246278" y="117081"/>
                </a:lnTo>
                <a:lnTo>
                  <a:pt x="250596" y="113639"/>
                </a:lnTo>
                <a:lnTo>
                  <a:pt x="258940" y="105295"/>
                </a:lnTo>
                <a:lnTo>
                  <a:pt x="258940" y="92341"/>
                </a:lnTo>
                <a:close/>
              </a:path>
              <a:path w="591185" h="198755">
                <a:moveTo>
                  <a:pt x="400469" y="179514"/>
                </a:moveTo>
                <a:lnTo>
                  <a:pt x="398462" y="177507"/>
                </a:lnTo>
                <a:lnTo>
                  <a:pt x="392125" y="178943"/>
                </a:lnTo>
                <a:lnTo>
                  <a:pt x="382930" y="181254"/>
                </a:lnTo>
                <a:lnTo>
                  <a:pt x="382054" y="180682"/>
                </a:lnTo>
                <a:lnTo>
                  <a:pt x="380619" y="170891"/>
                </a:lnTo>
                <a:lnTo>
                  <a:pt x="380758" y="125272"/>
                </a:lnTo>
                <a:lnTo>
                  <a:pt x="381774" y="101841"/>
                </a:lnTo>
                <a:lnTo>
                  <a:pt x="381774" y="92341"/>
                </a:lnTo>
                <a:lnTo>
                  <a:pt x="380898" y="87172"/>
                </a:lnTo>
                <a:lnTo>
                  <a:pt x="379755" y="86017"/>
                </a:lnTo>
                <a:lnTo>
                  <a:pt x="376008" y="86017"/>
                </a:lnTo>
                <a:lnTo>
                  <a:pt x="364693" y="86563"/>
                </a:lnTo>
                <a:lnTo>
                  <a:pt x="352310" y="87782"/>
                </a:lnTo>
                <a:lnTo>
                  <a:pt x="336600" y="89763"/>
                </a:lnTo>
                <a:lnTo>
                  <a:pt x="336892" y="95224"/>
                </a:lnTo>
                <a:lnTo>
                  <a:pt x="337756" y="97243"/>
                </a:lnTo>
                <a:lnTo>
                  <a:pt x="338607" y="97815"/>
                </a:lnTo>
                <a:lnTo>
                  <a:pt x="340334" y="98399"/>
                </a:lnTo>
                <a:lnTo>
                  <a:pt x="352132" y="101269"/>
                </a:lnTo>
                <a:lnTo>
                  <a:pt x="353580" y="103860"/>
                </a:lnTo>
                <a:lnTo>
                  <a:pt x="354495" y="106743"/>
                </a:lnTo>
                <a:lnTo>
                  <a:pt x="355117" y="111810"/>
                </a:lnTo>
                <a:lnTo>
                  <a:pt x="355473" y="120167"/>
                </a:lnTo>
                <a:lnTo>
                  <a:pt x="355587" y="132918"/>
                </a:lnTo>
                <a:lnTo>
                  <a:pt x="355447" y="142455"/>
                </a:lnTo>
                <a:lnTo>
                  <a:pt x="336308" y="179514"/>
                </a:lnTo>
                <a:lnTo>
                  <a:pt x="329399" y="179514"/>
                </a:lnTo>
                <a:lnTo>
                  <a:pt x="323215" y="178689"/>
                </a:lnTo>
                <a:lnTo>
                  <a:pt x="316357" y="175717"/>
                </a:lnTo>
                <a:lnTo>
                  <a:pt x="310832" y="169824"/>
                </a:lnTo>
                <a:lnTo>
                  <a:pt x="308686" y="160248"/>
                </a:lnTo>
                <a:lnTo>
                  <a:pt x="309194" y="132092"/>
                </a:lnTo>
                <a:lnTo>
                  <a:pt x="310705" y="94945"/>
                </a:lnTo>
                <a:lnTo>
                  <a:pt x="310705" y="89763"/>
                </a:lnTo>
                <a:lnTo>
                  <a:pt x="309841" y="83997"/>
                </a:lnTo>
                <a:lnTo>
                  <a:pt x="309270" y="82854"/>
                </a:lnTo>
                <a:lnTo>
                  <a:pt x="307543" y="82854"/>
                </a:lnTo>
                <a:lnTo>
                  <a:pt x="301421" y="83908"/>
                </a:lnTo>
                <a:lnTo>
                  <a:pt x="270433" y="91198"/>
                </a:lnTo>
                <a:lnTo>
                  <a:pt x="270141" y="92062"/>
                </a:lnTo>
                <a:lnTo>
                  <a:pt x="270433" y="94361"/>
                </a:lnTo>
                <a:lnTo>
                  <a:pt x="271297" y="97815"/>
                </a:lnTo>
                <a:lnTo>
                  <a:pt x="273888" y="99542"/>
                </a:lnTo>
                <a:lnTo>
                  <a:pt x="283667" y="104152"/>
                </a:lnTo>
                <a:lnTo>
                  <a:pt x="283946" y="110185"/>
                </a:lnTo>
                <a:lnTo>
                  <a:pt x="283984" y="121297"/>
                </a:lnTo>
                <a:lnTo>
                  <a:pt x="283375" y="171183"/>
                </a:lnTo>
                <a:lnTo>
                  <a:pt x="283946" y="178079"/>
                </a:lnTo>
                <a:lnTo>
                  <a:pt x="314159" y="197065"/>
                </a:lnTo>
                <a:lnTo>
                  <a:pt x="319341" y="197065"/>
                </a:lnTo>
                <a:lnTo>
                  <a:pt x="325094" y="195630"/>
                </a:lnTo>
                <a:lnTo>
                  <a:pt x="338607" y="188722"/>
                </a:lnTo>
                <a:lnTo>
                  <a:pt x="347814" y="183553"/>
                </a:lnTo>
                <a:lnTo>
                  <a:pt x="353580" y="180682"/>
                </a:lnTo>
                <a:lnTo>
                  <a:pt x="352996" y="193611"/>
                </a:lnTo>
                <a:lnTo>
                  <a:pt x="356450" y="198221"/>
                </a:lnTo>
                <a:lnTo>
                  <a:pt x="359892" y="197650"/>
                </a:lnTo>
                <a:lnTo>
                  <a:pt x="374218" y="194348"/>
                </a:lnTo>
                <a:lnTo>
                  <a:pt x="384911" y="192392"/>
                </a:lnTo>
                <a:lnTo>
                  <a:pt x="397598" y="190741"/>
                </a:lnTo>
                <a:lnTo>
                  <a:pt x="398462" y="190169"/>
                </a:lnTo>
                <a:lnTo>
                  <a:pt x="400469" y="179514"/>
                </a:lnTo>
                <a:close/>
              </a:path>
              <a:path w="591185" h="198755">
                <a:moveTo>
                  <a:pt x="496849" y="165138"/>
                </a:moveTo>
                <a:lnTo>
                  <a:pt x="492887" y="150279"/>
                </a:lnTo>
                <a:lnTo>
                  <a:pt x="483501" y="139750"/>
                </a:lnTo>
                <a:lnTo>
                  <a:pt x="472452" y="132575"/>
                </a:lnTo>
                <a:lnTo>
                  <a:pt x="463486" y="128028"/>
                </a:lnTo>
                <a:lnTo>
                  <a:pt x="456031" y="123977"/>
                </a:lnTo>
                <a:lnTo>
                  <a:pt x="449173" y="119291"/>
                </a:lnTo>
                <a:lnTo>
                  <a:pt x="444144" y="113588"/>
                </a:lnTo>
                <a:lnTo>
                  <a:pt x="442188" y="106451"/>
                </a:lnTo>
                <a:lnTo>
                  <a:pt x="442188" y="96951"/>
                </a:lnTo>
                <a:lnTo>
                  <a:pt x="448818" y="92062"/>
                </a:lnTo>
                <a:lnTo>
                  <a:pt x="454279" y="92062"/>
                </a:lnTo>
                <a:lnTo>
                  <a:pt x="462953" y="94411"/>
                </a:lnTo>
                <a:lnTo>
                  <a:pt x="469747" y="100050"/>
                </a:lnTo>
                <a:lnTo>
                  <a:pt x="474916" y="106870"/>
                </a:lnTo>
                <a:lnTo>
                  <a:pt x="481012" y="116230"/>
                </a:lnTo>
                <a:lnTo>
                  <a:pt x="483336" y="117094"/>
                </a:lnTo>
                <a:lnTo>
                  <a:pt x="488784" y="117094"/>
                </a:lnTo>
                <a:lnTo>
                  <a:pt x="490524" y="115366"/>
                </a:lnTo>
                <a:lnTo>
                  <a:pt x="490524" y="113652"/>
                </a:lnTo>
                <a:lnTo>
                  <a:pt x="488251" y="105930"/>
                </a:lnTo>
                <a:lnTo>
                  <a:pt x="486600" y="98717"/>
                </a:lnTo>
                <a:lnTo>
                  <a:pt x="485546" y="91998"/>
                </a:lnTo>
                <a:lnTo>
                  <a:pt x="485051" y="84010"/>
                </a:lnTo>
                <a:lnTo>
                  <a:pt x="483336" y="82854"/>
                </a:lnTo>
                <a:lnTo>
                  <a:pt x="482752" y="82854"/>
                </a:lnTo>
                <a:lnTo>
                  <a:pt x="481012" y="83731"/>
                </a:lnTo>
                <a:lnTo>
                  <a:pt x="472109" y="83731"/>
                </a:lnTo>
                <a:lnTo>
                  <a:pt x="465785" y="82854"/>
                </a:lnTo>
                <a:lnTo>
                  <a:pt x="457161" y="82854"/>
                </a:lnTo>
                <a:lnTo>
                  <a:pt x="421944" y="102882"/>
                </a:lnTo>
                <a:lnTo>
                  <a:pt x="418884" y="115658"/>
                </a:lnTo>
                <a:lnTo>
                  <a:pt x="422313" y="127965"/>
                </a:lnTo>
                <a:lnTo>
                  <a:pt x="430072" y="137121"/>
                </a:lnTo>
                <a:lnTo>
                  <a:pt x="439077" y="143535"/>
                </a:lnTo>
                <a:lnTo>
                  <a:pt x="446227" y="147599"/>
                </a:lnTo>
                <a:lnTo>
                  <a:pt x="453656" y="151485"/>
                </a:lnTo>
                <a:lnTo>
                  <a:pt x="461860" y="156514"/>
                </a:lnTo>
                <a:lnTo>
                  <a:pt x="468515" y="163055"/>
                </a:lnTo>
                <a:lnTo>
                  <a:pt x="471246" y="171475"/>
                </a:lnTo>
                <a:lnTo>
                  <a:pt x="471246" y="181546"/>
                </a:lnTo>
                <a:lnTo>
                  <a:pt x="461187" y="187007"/>
                </a:lnTo>
                <a:lnTo>
                  <a:pt x="450253" y="187007"/>
                </a:lnTo>
                <a:lnTo>
                  <a:pt x="422338" y="154203"/>
                </a:lnTo>
                <a:lnTo>
                  <a:pt x="418325" y="155067"/>
                </a:lnTo>
                <a:lnTo>
                  <a:pt x="416306" y="155943"/>
                </a:lnTo>
                <a:lnTo>
                  <a:pt x="414578" y="157086"/>
                </a:lnTo>
                <a:lnTo>
                  <a:pt x="414578" y="159385"/>
                </a:lnTo>
                <a:lnTo>
                  <a:pt x="415518" y="167563"/>
                </a:lnTo>
                <a:lnTo>
                  <a:pt x="415798" y="175145"/>
                </a:lnTo>
                <a:lnTo>
                  <a:pt x="415544" y="182613"/>
                </a:lnTo>
                <a:lnTo>
                  <a:pt x="414578" y="192760"/>
                </a:lnTo>
                <a:lnTo>
                  <a:pt x="416877" y="194208"/>
                </a:lnTo>
                <a:lnTo>
                  <a:pt x="418325" y="194487"/>
                </a:lnTo>
                <a:lnTo>
                  <a:pt x="422046" y="191897"/>
                </a:lnTo>
                <a:lnTo>
                  <a:pt x="428663" y="193332"/>
                </a:lnTo>
                <a:lnTo>
                  <a:pt x="432701" y="194487"/>
                </a:lnTo>
                <a:lnTo>
                  <a:pt x="443636" y="196215"/>
                </a:lnTo>
                <a:lnTo>
                  <a:pt x="451688" y="196215"/>
                </a:lnTo>
                <a:lnTo>
                  <a:pt x="489204" y="183629"/>
                </a:lnTo>
                <a:lnTo>
                  <a:pt x="496023" y="172059"/>
                </a:lnTo>
                <a:lnTo>
                  <a:pt x="496849" y="165138"/>
                </a:lnTo>
                <a:close/>
              </a:path>
              <a:path w="591185" h="198755">
                <a:moveTo>
                  <a:pt x="590702" y="86601"/>
                </a:moveTo>
                <a:lnTo>
                  <a:pt x="590423" y="86029"/>
                </a:lnTo>
                <a:lnTo>
                  <a:pt x="587248" y="86029"/>
                </a:lnTo>
                <a:lnTo>
                  <a:pt x="560349" y="87718"/>
                </a:lnTo>
                <a:lnTo>
                  <a:pt x="550151" y="88036"/>
                </a:lnTo>
                <a:lnTo>
                  <a:pt x="550151" y="85166"/>
                </a:lnTo>
                <a:lnTo>
                  <a:pt x="551002" y="71069"/>
                </a:lnTo>
                <a:lnTo>
                  <a:pt x="551002" y="64160"/>
                </a:lnTo>
                <a:lnTo>
                  <a:pt x="550151" y="63296"/>
                </a:lnTo>
                <a:lnTo>
                  <a:pt x="549567" y="63296"/>
                </a:lnTo>
                <a:lnTo>
                  <a:pt x="548119" y="63296"/>
                </a:lnTo>
                <a:lnTo>
                  <a:pt x="546684" y="63881"/>
                </a:lnTo>
                <a:lnTo>
                  <a:pt x="544664" y="66179"/>
                </a:lnTo>
                <a:lnTo>
                  <a:pt x="536346" y="74206"/>
                </a:lnTo>
                <a:lnTo>
                  <a:pt x="517118" y="91782"/>
                </a:lnTo>
                <a:lnTo>
                  <a:pt x="508431" y="99263"/>
                </a:lnTo>
                <a:lnTo>
                  <a:pt x="509854" y="102425"/>
                </a:lnTo>
                <a:lnTo>
                  <a:pt x="513029" y="103009"/>
                </a:lnTo>
                <a:lnTo>
                  <a:pt x="517626" y="103009"/>
                </a:lnTo>
                <a:lnTo>
                  <a:pt x="522808" y="103568"/>
                </a:lnTo>
                <a:lnTo>
                  <a:pt x="524256" y="104724"/>
                </a:lnTo>
                <a:lnTo>
                  <a:pt x="523900" y="116547"/>
                </a:lnTo>
                <a:lnTo>
                  <a:pt x="523316" y="150964"/>
                </a:lnTo>
                <a:lnTo>
                  <a:pt x="522516" y="176657"/>
                </a:lnTo>
                <a:lnTo>
                  <a:pt x="523100" y="181838"/>
                </a:lnTo>
                <a:lnTo>
                  <a:pt x="527405" y="187007"/>
                </a:lnTo>
                <a:lnTo>
                  <a:pt x="532879" y="194487"/>
                </a:lnTo>
                <a:lnTo>
                  <a:pt x="543229" y="197078"/>
                </a:lnTo>
                <a:lnTo>
                  <a:pt x="549567" y="197078"/>
                </a:lnTo>
                <a:lnTo>
                  <a:pt x="559320" y="196138"/>
                </a:lnTo>
                <a:lnTo>
                  <a:pt x="568121" y="193484"/>
                </a:lnTo>
                <a:lnTo>
                  <a:pt x="576910" y="189306"/>
                </a:lnTo>
                <a:lnTo>
                  <a:pt x="586676" y="183845"/>
                </a:lnTo>
                <a:lnTo>
                  <a:pt x="587540" y="183553"/>
                </a:lnTo>
                <a:lnTo>
                  <a:pt x="588403" y="182397"/>
                </a:lnTo>
                <a:lnTo>
                  <a:pt x="588403" y="179247"/>
                </a:lnTo>
                <a:lnTo>
                  <a:pt x="587248" y="175501"/>
                </a:lnTo>
                <a:lnTo>
                  <a:pt x="586397" y="174053"/>
                </a:lnTo>
                <a:lnTo>
                  <a:pt x="585812" y="174053"/>
                </a:lnTo>
                <a:lnTo>
                  <a:pt x="578612" y="178955"/>
                </a:lnTo>
                <a:lnTo>
                  <a:pt x="573151" y="180962"/>
                </a:lnTo>
                <a:lnTo>
                  <a:pt x="567690" y="180962"/>
                </a:lnTo>
                <a:lnTo>
                  <a:pt x="560349" y="179730"/>
                </a:lnTo>
                <a:lnTo>
                  <a:pt x="554316" y="176110"/>
                </a:lnTo>
                <a:lnTo>
                  <a:pt x="550214" y="170167"/>
                </a:lnTo>
                <a:lnTo>
                  <a:pt x="548703" y="161975"/>
                </a:lnTo>
                <a:lnTo>
                  <a:pt x="548805" y="136042"/>
                </a:lnTo>
                <a:lnTo>
                  <a:pt x="549567" y="105016"/>
                </a:lnTo>
                <a:lnTo>
                  <a:pt x="550430" y="103568"/>
                </a:lnTo>
                <a:lnTo>
                  <a:pt x="561517" y="103060"/>
                </a:lnTo>
                <a:lnTo>
                  <a:pt x="587248" y="102425"/>
                </a:lnTo>
                <a:lnTo>
                  <a:pt x="588695" y="101561"/>
                </a:lnTo>
                <a:lnTo>
                  <a:pt x="588975" y="99263"/>
                </a:lnTo>
                <a:lnTo>
                  <a:pt x="590130" y="95516"/>
                </a:lnTo>
                <a:lnTo>
                  <a:pt x="590702" y="91490"/>
                </a:lnTo>
                <a:lnTo>
                  <a:pt x="590702" y="86601"/>
                </a:lnTo>
                <a:close/>
              </a:path>
            </a:pathLst>
          </a:custGeom>
          <a:solidFill>
            <a:srgbClr val="000000"/>
          </a:solidFill>
        </p:spPr>
        <p:txBody>
          <a:bodyPr wrap="square" lIns="0" tIns="0" rIns="0" bIns="0" rtlCol="0"/>
          <a:lstStyle/>
          <a:p>
            <a:endParaRPr/>
          </a:p>
        </p:txBody>
      </p:sp>
      <p:sp>
        <p:nvSpPr>
          <p:cNvPr id="6" name="object 6"/>
          <p:cNvSpPr/>
          <p:nvPr/>
        </p:nvSpPr>
        <p:spPr>
          <a:xfrm>
            <a:off x="1781619" y="1357274"/>
            <a:ext cx="556895" cy="202565"/>
          </a:xfrm>
          <a:custGeom>
            <a:avLst/>
            <a:gdLst/>
            <a:ahLst/>
            <a:cxnLst/>
            <a:rect l="l" t="t" r="r" b="b"/>
            <a:pathLst>
              <a:path w="556894" h="202565">
                <a:moveTo>
                  <a:pt x="132334" y="16395"/>
                </a:moveTo>
                <a:lnTo>
                  <a:pt x="131178" y="14668"/>
                </a:lnTo>
                <a:lnTo>
                  <a:pt x="124167" y="15875"/>
                </a:lnTo>
                <a:lnTo>
                  <a:pt x="114642" y="16497"/>
                </a:lnTo>
                <a:lnTo>
                  <a:pt x="101866" y="16852"/>
                </a:lnTo>
                <a:lnTo>
                  <a:pt x="35382" y="16967"/>
                </a:lnTo>
                <a:lnTo>
                  <a:pt x="2019" y="16395"/>
                </a:lnTo>
                <a:lnTo>
                  <a:pt x="850" y="16675"/>
                </a:lnTo>
                <a:lnTo>
                  <a:pt x="850" y="17538"/>
                </a:lnTo>
                <a:lnTo>
                  <a:pt x="279" y="20129"/>
                </a:lnTo>
                <a:lnTo>
                  <a:pt x="0" y="24726"/>
                </a:lnTo>
                <a:lnTo>
                  <a:pt x="18923" y="72834"/>
                </a:lnTo>
                <a:lnTo>
                  <a:pt x="18986" y="114211"/>
                </a:lnTo>
                <a:lnTo>
                  <a:pt x="18745" y="134378"/>
                </a:lnTo>
                <a:lnTo>
                  <a:pt x="18122" y="153441"/>
                </a:lnTo>
                <a:lnTo>
                  <a:pt x="17284" y="169430"/>
                </a:lnTo>
                <a:lnTo>
                  <a:pt x="15811" y="185839"/>
                </a:lnTo>
                <a:lnTo>
                  <a:pt x="14668" y="186423"/>
                </a:lnTo>
                <a:lnTo>
                  <a:pt x="9486" y="186423"/>
                </a:lnTo>
                <a:lnTo>
                  <a:pt x="2590" y="186423"/>
                </a:lnTo>
                <a:lnTo>
                  <a:pt x="1714" y="187579"/>
                </a:lnTo>
                <a:lnTo>
                  <a:pt x="1435" y="191312"/>
                </a:lnTo>
                <a:lnTo>
                  <a:pt x="2590" y="195059"/>
                </a:lnTo>
                <a:lnTo>
                  <a:pt x="2870" y="196773"/>
                </a:lnTo>
                <a:lnTo>
                  <a:pt x="4025" y="197358"/>
                </a:lnTo>
                <a:lnTo>
                  <a:pt x="34226" y="196494"/>
                </a:lnTo>
                <a:lnTo>
                  <a:pt x="59182" y="197218"/>
                </a:lnTo>
                <a:lnTo>
                  <a:pt x="74498" y="197358"/>
                </a:lnTo>
                <a:lnTo>
                  <a:pt x="77101" y="188442"/>
                </a:lnTo>
                <a:lnTo>
                  <a:pt x="76809" y="186994"/>
                </a:lnTo>
                <a:lnTo>
                  <a:pt x="63512" y="186283"/>
                </a:lnTo>
                <a:lnTo>
                  <a:pt x="55702" y="184518"/>
                </a:lnTo>
                <a:lnTo>
                  <a:pt x="47459" y="118821"/>
                </a:lnTo>
                <a:lnTo>
                  <a:pt x="48628" y="116801"/>
                </a:lnTo>
                <a:lnTo>
                  <a:pt x="55524" y="115925"/>
                </a:lnTo>
                <a:lnTo>
                  <a:pt x="85750" y="116116"/>
                </a:lnTo>
                <a:lnTo>
                  <a:pt x="112776" y="135496"/>
                </a:lnTo>
                <a:lnTo>
                  <a:pt x="114211" y="136080"/>
                </a:lnTo>
                <a:lnTo>
                  <a:pt x="120827" y="135788"/>
                </a:lnTo>
                <a:lnTo>
                  <a:pt x="122275" y="134632"/>
                </a:lnTo>
                <a:lnTo>
                  <a:pt x="121056" y="115417"/>
                </a:lnTo>
                <a:lnTo>
                  <a:pt x="120827" y="101257"/>
                </a:lnTo>
                <a:lnTo>
                  <a:pt x="121119" y="94068"/>
                </a:lnTo>
                <a:lnTo>
                  <a:pt x="121119" y="84861"/>
                </a:lnTo>
                <a:lnTo>
                  <a:pt x="119964" y="83718"/>
                </a:lnTo>
                <a:lnTo>
                  <a:pt x="112496" y="85153"/>
                </a:lnTo>
                <a:lnTo>
                  <a:pt x="111620" y="86588"/>
                </a:lnTo>
                <a:lnTo>
                  <a:pt x="107315" y="100698"/>
                </a:lnTo>
                <a:lnTo>
                  <a:pt x="106438" y="102120"/>
                </a:lnTo>
                <a:lnTo>
                  <a:pt x="97802" y="102412"/>
                </a:lnTo>
                <a:lnTo>
                  <a:pt x="92798" y="102844"/>
                </a:lnTo>
                <a:lnTo>
                  <a:pt x="79565" y="103466"/>
                </a:lnTo>
                <a:lnTo>
                  <a:pt x="56667" y="103568"/>
                </a:lnTo>
                <a:lnTo>
                  <a:pt x="49479" y="102997"/>
                </a:lnTo>
                <a:lnTo>
                  <a:pt x="48336" y="101841"/>
                </a:lnTo>
                <a:lnTo>
                  <a:pt x="48183" y="77774"/>
                </a:lnTo>
                <a:lnTo>
                  <a:pt x="48564" y="58953"/>
                </a:lnTo>
                <a:lnTo>
                  <a:pt x="63284" y="28473"/>
                </a:lnTo>
                <a:lnTo>
                  <a:pt x="86283" y="28600"/>
                </a:lnTo>
                <a:lnTo>
                  <a:pt x="121983" y="56959"/>
                </a:lnTo>
                <a:lnTo>
                  <a:pt x="122542" y="57251"/>
                </a:lnTo>
                <a:lnTo>
                  <a:pt x="127736" y="58102"/>
                </a:lnTo>
                <a:lnTo>
                  <a:pt x="130898" y="58394"/>
                </a:lnTo>
                <a:lnTo>
                  <a:pt x="131470" y="57810"/>
                </a:lnTo>
                <a:lnTo>
                  <a:pt x="132334" y="16395"/>
                </a:lnTo>
                <a:close/>
              </a:path>
              <a:path w="556894" h="202565">
                <a:moveTo>
                  <a:pt x="272186" y="182956"/>
                </a:moveTo>
                <a:lnTo>
                  <a:pt x="270179" y="180949"/>
                </a:lnTo>
                <a:lnTo>
                  <a:pt x="263842" y="182384"/>
                </a:lnTo>
                <a:lnTo>
                  <a:pt x="254647" y="184696"/>
                </a:lnTo>
                <a:lnTo>
                  <a:pt x="253771" y="184124"/>
                </a:lnTo>
                <a:lnTo>
                  <a:pt x="252336" y="174332"/>
                </a:lnTo>
                <a:lnTo>
                  <a:pt x="252476" y="128714"/>
                </a:lnTo>
                <a:lnTo>
                  <a:pt x="253492" y="105283"/>
                </a:lnTo>
                <a:lnTo>
                  <a:pt x="253492" y="95783"/>
                </a:lnTo>
                <a:lnTo>
                  <a:pt x="252615" y="90614"/>
                </a:lnTo>
                <a:lnTo>
                  <a:pt x="251472" y="89458"/>
                </a:lnTo>
                <a:lnTo>
                  <a:pt x="247726" y="89458"/>
                </a:lnTo>
                <a:lnTo>
                  <a:pt x="236410" y="90004"/>
                </a:lnTo>
                <a:lnTo>
                  <a:pt x="224028" y="91224"/>
                </a:lnTo>
                <a:lnTo>
                  <a:pt x="208318" y="93205"/>
                </a:lnTo>
                <a:lnTo>
                  <a:pt x="208610" y="98666"/>
                </a:lnTo>
                <a:lnTo>
                  <a:pt x="209473" y="100685"/>
                </a:lnTo>
                <a:lnTo>
                  <a:pt x="210324" y="101257"/>
                </a:lnTo>
                <a:lnTo>
                  <a:pt x="212051" y="101841"/>
                </a:lnTo>
                <a:lnTo>
                  <a:pt x="223850" y="104711"/>
                </a:lnTo>
                <a:lnTo>
                  <a:pt x="225298" y="107302"/>
                </a:lnTo>
                <a:lnTo>
                  <a:pt x="226212" y="110185"/>
                </a:lnTo>
                <a:lnTo>
                  <a:pt x="226834" y="115252"/>
                </a:lnTo>
                <a:lnTo>
                  <a:pt x="227190" y="123609"/>
                </a:lnTo>
                <a:lnTo>
                  <a:pt x="227304" y="136359"/>
                </a:lnTo>
                <a:lnTo>
                  <a:pt x="227152" y="145897"/>
                </a:lnTo>
                <a:lnTo>
                  <a:pt x="208026" y="182956"/>
                </a:lnTo>
                <a:lnTo>
                  <a:pt x="201117" y="182956"/>
                </a:lnTo>
                <a:lnTo>
                  <a:pt x="194932" y="182130"/>
                </a:lnTo>
                <a:lnTo>
                  <a:pt x="188074" y="179158"/>
                </a:lnTo>
                <a:lnTo>
                  <a:pt x="182549" y="173266"/>
                </a:lnTo>
                <a:lnTo>
                  <a:pt x="180403" y="163690"/>
                </a:lnTo>
                <a:lnTo>
                  <a:pt x="180911" y="135534"/>
                </a:lnTo>
                <a:lnTo>
                  <a:pt x="182422" y="98386"/>
                </a:lnTo>
                <a:lnTo>
                  <a:pt x="182422" y="93205"/>
                </a:lnTo>
                <a:lnTo>
                  <a:pt x="181559" y="87439"/>
                </a:lnTo>
                <a:lnTo>
                  <a:pt x="180987" y="86296"/>
                </a:lnTo>
                <a:lnTo>
                  <a:pt x="179260" y="86296"/>
                </a:lnTo>
                <a:lnTo>
                  <a:pt x="173139" y="87350"/>
                </a:lnTo>
                <a:lnTo>
                  <a:pt x="142151" y="94640"/>
                </a:lnTo>
                <a:lnTo>
                  <a:pt x="141859" y="95504"/>
                </a:lnTo>
                <a:lnTo>
                  <a:pt x="142151" y="97802"/>
                </a:lnTo>
                <a:lnTo>
                  <a:pt x="143014" y="101257"/>
                </a:lnTo>
                <a:lnTo>
                  <a:pt x="145605" y="102984"/>
                </a:lnTo>
                <a:lnTo>
                  <a:pt x="155384" y="107594"/>
                </a:lnTo>
                <a:lnTo>
                  <a:pt x="155663" y="113626"/>
                </a:lnTo>
                <a:lnTo>
                  <a:pt x="155702" y="124739"/>
                </a:lnTo>
                <a:lnTo>
                  <a:pt x="155092" y="174625"/>
                </a:lnTo>
                <a:lnTo>
                  <a:pt x="155663" y="181521"/>
                </a:lnTo>
                <a:lnTo>
                  <a:pt x="185877" y="200507"/>
                </a:lnTo>
                <a:lnTo>
                  <a:pt x="191058" y="200507"/>
                </a:lnTo>
                <a:lnTo>
                  <a:pt x="196811" y="199072"/>
                </a:lnTo>
                <a:lnTo>
                  <a:pt x="210324" y="192163"/>
                </a:lnTo>
                <a:lnTo>
                  <a:pt x="219532" y="186994"/>
                </a:lnTo>
                <a:lnTo>
                  <a:pt x="225298" y="184124"/>
                </a:lnTo>
                <a:lnTo>
                  <a:pt x="224713" y="197053"/>
                </a:lnTo>
                <a:lnTo>
                  <a:pt x="228168" y="201663"/>
                </a:lnTo>
                <a:lnTo>
                  <a:pt x="231609" y="201091"/>
                </a:lnTo>
                <a:lnTo>
                  <a:pt x="245935" y="197789"/>
                </a:lnTo>
                <a:lnTo>
                  <a:pt x="256628" y="195834"/>
                </a:lnTo>
                <a:lnTo>
                  <a:pt x="269316" y="194183"/>
                </a:lnTo>
                <a:lnTo>
                  <a:pt x="270179" y="193611"/>
                </a:lnTo>
                <a:lnTo>
                  <a:pt x="272186" y="182956"/>
                </a:lnTo>
                <a:close/>
              </a:path>
              <a:path w="556894" h="202565">
                <a:moveTo>
                  <a:pt x="413169" y="186702"/>
                </a:moveTo>
                <a:lnTo>
                  <a:pt x="412597" y="185851"/>
                </a:lnTo>
                <a:lnTo>
                  <a:pt x="399935" y="186994"/>
                </a:lnTo>
                <a:lnTo>
                  <a:pt x="396773" y="186994"/>
                </a:lnTo>
                <a:lnTo>
                  <a:pt x="396494" y="186143"/>
                </a:lnTo>
                <a:lnTo>
                  <a:pt x="396201" y="128016"/>
                </a:lnTo>
                <a:lnTo>
                  <a:pt x="395617" y="122262"/>
                </a:lnTo>
                <a:lnTo>
                  <a:pt x="372033" y="88036"/>
                </a:lnTo>
                <a:lnTo>
                  <a:pt x="358216" y="88036"/>
                </a:lnTo>
                <a:lnTo>
                  <a:pt x="352755" y="89471"/>
                </a:lnTo>
                <a:lnTo>
                  <a:pt x="340956" y="94932"/>
                </a:lnTo>
                <a:lnTo>
                  <a:pt x="334632" y="98107"/>
                </a:lnTo>
                <a:lnTo>
                  <a:pt x="324561" y="103860"/>
                </a:lnTo>
                <a:lnTo>
                  <a:pt x="323697" y="102997"/>
                </a:lnTo>
                <a:lnTo>
                  <a:pt x="323697" y="97231"/>
                </a:lnTo>
                <a:lnTo>
                  <a:pt x="323126" y="85445"/>
                </a:lnTo>
                <a:lnTo>
                  <a:pt x="321957" y="84861"/>
                </a:lnTo>
                <a:lnTo>
                  <a:pt x="318808" y="84861"/>
                </a:lnTo>
                <a:lnTo>
                  <a:pt x="317652" y="85153"/>
                </a:lnTo>
                <a:lnTo>
                  <a:pt x="316509" y="86017"/>
                </a:lnTo>
                <a:lnTo>
                  <a:pt x="287731" y="100114"/>
                </a:lnTo>
                <a:lnTo>
                  <a:pt x="284861" y="101269"/>
                </a:lnTo>
                <a:lnTo>
                  <a:pt x="283997" y="101841"/>
                </a:lnTo>
                <a:lnTo>
                  <a:pt x="283997" y="102704"/>
                </a:lnTo>
                <a:lnTo>
                  <a:pt x="283121" y="107010"/>
                </a:lnTo>
                <a:lnTo>
                  <a:pt x="285432" y="108750"/>
                </a:lnTo>
                <a:lnTo>
                  <a:pt x="297230" y="112204"/>
                </a:lnTo>
                <a:lnTo>
                  <a:pt x="297802" y="113055"/>
                </a:lnTo>
                <a:lnTo>
                  <a:pt x="298881" y="127584"/>
                </a:lnTo>
                <a:lnTo>
                  <a:pt x="299237" y="142405"/>
                </a:lnTo>
                <a:lnTo>
                  <a:pt x="298881" y="161823"/>
                </a:lnTo>
                <a:lnTo>
                  <a:pt x="298094" y="177800"/>
                </a:lnTo>
                <a:lnTo>
                  <a:pt x="296646" y="186143"/>
                </a:lnTo>
                <a:lnTo>
                  <a:pt x="293776" y="186994"/>
                </a:lnTo>
                <a:lnTo>
                  <a:pt x="284861" y="190449"/>
                </a:lnTo>
                <a:lnTo>
                  <a:pt x="283997" y="197650"/>
                </a:lnTo>
                <a:lnTo>
                  <a:pt x="284568" y="198513"/>
                </a:lnTo>
                <a:lnTo>
                  <a:pt x="288023" y="198513"/>
                </a:lnTo>
                <a:lnTo>
                  <a:pt x="295795" y="197650"/>
                </a:lnTo>
                <a:lnTo>
                  <a:pt x="305282" y="197065"/>
                </a:lnTo>
                <a:lnTo>
                  <a:pt x="338366" y="197065"/>
                </a:lnTo>
                <a:lnTo>
                  <a:pt x="340956" y="189585"/>
                </a:lnTo>
                <a:lnTo>
                  <a:pt x="340664" y="189014"/>
                </a:lnTo>
                <a:lnTo>
                  <a:pt x="325132" y="185851"/>
                </a:lnTo>
                <a:lnTo>
                  <a:pt x="324561" y="185559"/>
                </a:lnTo>
                <a:lnTo>
                  <a:pt x="324853" y="119100"/>
                </a:lnTo>
                <a:lnTo>
                  <a:pt x="341249" y="105587"/>
                </a:lnTo>
                <a:lnTo>
                  <a:pt x="355066" y="105587"/>
                </a:lnTo>
                <a:lnTo>
                  <a:pt x="370306" y="139827"/>
                </a:lnTo>
                <a:lnTo>
                  <a:pt x="370014" y="161963"/>
                </a:lnTo>
                <a:lnTo>
                  <a:pt x="357073" y="191604"/>
                </a:lnTo>
                <a:lnTo>
                  <a:pt x="358787" y="198513"/>
                </a:lnTo>
                <a:lnTo>
                  <a:pt x="359956" y="198793"/>
                </a:lnTo>
                <a:lnTo>
                  <a:pt x="392506" y="197573"/>
                </a:lnTo>
                <a:lnTo>
                  <a:pt x="411149" y="197358"/>
                </a:lnTo>
                <a:lnTo>
                  <a:pt x="411734" y="195910"/>
                </a:lnTo>
                <a:lnTo>
                  <a:pt x="413169" y="190449"/>
                </a:lnTo>
                <a:lnTo>
                  <a:pt x="413169" y="186702"/>
                </a:lnTo>
                <a:close/>
              </a:path>
              <a:path w="556894" h="202565">
                <a:moveTo>
                  <a:pt x="556793" y="189877"/>
                </a:moveTo>
                <a:lnTo>
                  <a:pt x="556221" y="186715"/>
                </a:lnTo>
                <a:lnTo>
                  <a:pt x="556120" y="186423"/>
                </a:lnTo>
                <a:lnTo>
                  <a:pt x="555358" y="184404"/>
                </a:lnTo>
                <a:lnTo>
                  <a:pt x="555078" y="183261"/>
                </a:lnTo>
                <a:lnTo>
                  <a:pt x="553923" y="182689"/>
                </a:lnTo>
                <a:lnTo>
                  <a:pt x="551903" y="183553"/>
                </a:lnTo>
                <a:lnTo>
                  <a:pt x="548741" y="184988"/>
                </a:lnTo>
                <a:lnTo>
                  <a:pt x="543852" y="186423"/>
                </a:lnTo>
                <a:lnTo>
                  <a:pt x="539242" y="186423"/>
                </a:lnTo>
                <a:lnTo>
                  <a:pt x="537819" y="185280"/>
                </a:lnTo>
                <a:lnTo>
                  <a:pt x="537235" y="182968"/>
                </a:lnTo>
                <a:lnTo>
                  <a:pt x="536943" y="181813"/>
                </a:lnTo>
                <a:lnTo>
                  <a:pt x="536829" y="180670"/>
                </a:lnTo>
                <a:lnTo>
                  <a:pt x="536359" y="176403"/>
                </a:lnTo>
                <a:lnTo>
                  <a:pt x="535901" y="169405"/>
                </a:lnTo>
                <a:lnTo>
                  <a:pt x="535647" y="162547"/>
                </a:lnTo>
                <a:lnTo>
                  <a:pt x="535559" y="157759"/>
                </a:lnTo>
                <a:lnTo>
                  <a:pt x="535660" y="100698"/>
                </a:lnTo>
                <a:lnTo>
                  <a:pt x="535774" y="89471"/>
                </a:lnTo>
                <a:lnTo>
                  <a:pt x="536346" y="55448"/>
                </a:lnTo>
                <a:lnTo>
                  <a:pt x="536867" y="27330"/>
                </a:lnTo>
                <a:lnTo>
                  <a:pt x="537171" y="9385"/>
                </a:lnTo>
                <a:lnTo>
                  <a:pt x="537235" y="2870"/>
                </a:lnTo>
                <a:lnTo>
                  <a:pt x="536663" y="1155"/>
                </a:lnTo>
                <a:lnTo>
                  <a:pt x="534352" y="0"/>
                </a:lnTo>
                <a:lnTo>
                  <a:pt x="532930" y="0"/>
                </a:lnTo>
                <a:lnTo>
                  <a:pt x="531482" y="863"/>
                </a:lnTo>
                <a:lnTo>
                  <a:pt x="523544" y="5130"/>
                </a:lnTo>
                <a:lnTo>
                  <a:pt x="514769" y="9385"/>
                </a:lnTo>
                <a:lnTo>
                  <a:pt x="505066" y="13677"/>
                </a:lnTo>
                <a:lnTo>
                  <a:pt x="494372" y="18122"/>
                </a:lnTo>
                <a:lnTo>
                  <a:pt x="493217" y="18694"/>
                </a:lnTo>
                <a:lnTo>
                  <a:pt x="492925" y="18986"/>
                </a:lnTo>
                <a:lnTo>
                  <a:pt x="493217" y="20421"/>
                </a:lnTo>
                <a:lnTo>
                  <a:pt x="493788" y="23012"/>
                </a:lnTo>
                <a:lnTo>
                  <a:pt x="494080" y="24155"/>
                </a:lnTo>
                <a:lnTo>
                  <a:pt x="494944" y="25031"/>
                </a:lnTo>
                <a:lnTo>
                  <a:pt x="496379" y="25311"/>
                </a:lnTo>
                <a:lnTo>
                  <a:pt x="509041" y="27330"/>
                </a:lnTo>
                <a:lnTo>
                  <a:pt x="509625" y="29057"/>
                </a:lnTo>
                <a:lnTo>
                  <a:pt x="509905" y="32499"/>
                </a:lnTo>
                <a:lnTo>
                  <a:pt x="510286" y="38455"/>
                </a:lnTo>
                <a:lnTo>
                  <a:pt x="510514" y="45631"/>
                </a:lnTo>
                <a:lnTo>
                  <a:pt x="510476" y="75958"/>
                </a:lnTo>
                <a:lnTo>
                  <a:pt x="510311" y="80378"/>
                </a:lnTo>
                <a:lnTo>
                  <a:pt x="510311" y="141401"/>
                </a:lnTo>
                <a:lnTo>
                  <a:pt x="510019" y="157759"/>
                </a:lnTo>
                <a:lnTo>
                  <a:pt x="509447" y="169405"/>
                </a:lnTo>
                <a:lnTo>
                  <a:pt x="509333" y="173482"/>
                </a:lnTo>
                <a:lnTo>
                  <a:pt x="507606" y="174625"/>
                </a:lnTo>
                <a:lnTo>
                  <a:pt x="505294" y="175780"/>
                </a:lnTo>
                <a:lnTo>
                  <a:pt x="500989" y="178371"/>
                </a:lnTo>
                <a:lnTo>
                  <a:pt x="492925" y="180670"/>
                </a:lnTo>
                <a:lnTo>
                  <a:pt x="481139" y="180670"/>
                </a:lnTo>
                <a:lnTo>
                  <a:pt x="453732" y="151536"/>
                </a:lnTo>
                <a:lnTo>
                  <a:pt x="450926" y="132054"/>
                </a:lnTo>
                <a:lnTo>
                  <a:pt x="451497" y="123926"/>
                </a:lnTo>
                <a:lnTo>
                  <a:pt x="470204" y="100698"/>
                </a:lnTo>
                <a:lnTo>
                  <a:pt x="476250" y="100698"/>
                </a:lnTo>
                <a:lnTo>
                  <a:pt x="510108" y="126123"/>
                </a:lnTo>
                <a:lnTo>
                  <a:pt x="510311" y="141401"/>
                </a:lnTo>
                <a:lnTo>
                  <a:pt x="510311" y="80378"/>
                </a:lnTo>
                <a:lnTo>
                  <a:pt x="510197" y="83426"/>
                </a:lnTo>
                <a:lnTo>
                  <a:pt x="509930" y="86588"/>
                </a:lnTo>
                <a:lnTo>
                  <a:pt x="509816" y="88392"/>
                </a:lnTo>
                <a:lnTo>
                  <a:pt x="508469" y="89471"/>
                </a:lnTo>
                <a:lnTo>
                  <a:pt x="503288" y="87452"/>
                </a:lnTo>
                <a:lnTo>
                  <a:pt x="495515" y="86588"/>
                </a:lnTo>
                <a:lnTo>
                  <a:pt x="489191" y="86588"/>
                </a:lnTo>
                <a:lnTo>
                  <a:pt x="477507" y="88392"/>
                </a:lnTo>
                <a:lnTo>
                  <a:pt x="436054" y="117690"/>
                </a:lnTo>
                <a:lnTo>
                  <a:pt x="425615" y="150469"/>
                </a:lnTo>
                <a:lnTo>
                  <a:pt x="425704" y="151536"/>
                </a:lnTo>
                <a:lnTo>
                  <a:pt x="440563" y="186715"/>
                </a:lnTo>
                <a:lnTo>
                  <a:pt x="469912" y="199364"/>
                </a:lnTo>
                <a:lnTo>
                  <a:pt x="476948" y="198374"/>
                </a:lnTo>
                <a:lnTo>
                  <a:pt x="485317" y="195376"/>
                </a:lnTo>
                <a:lnTo>
                  <a:pt x="496062" y="190258"/>
                </a:lnTo>
                <a:lnTo>
                  <a:pt x="510197" y="182968"/>
                </a:lnTo>
                <a:lnTo>
                  <a:pt x="510324" y="189877"/>
                </a:lnTo>
                <a:lnTo>
                  <a:pt x="510476" y="192760"/>
                </a:lnTo>
                <a:lnTo>
                  <a:pt x="511048" y="196786"/>
                </a:lnTo>
                <a:lnTo>
                  <a:pt x="511632" y="199948"/>
                </a:lnTo>
                <a:lnTo>
                  <a:pt x="513638" y="202539"/>
                </a:lnTo>
                <a:lnTo>
                  <a:pt x="516521" y="202539"/>
                </a:lnTo>
                <a:lnTo>
                  <a:pt x="556793" y="193903"/>
                </a:lnTo>
                <a:lnTo>
                  <a:pt x="556793" y="189877"/>
                </a:lnTo>
                <a:close/>
              </a:path>
            </a:pathLst>
          </a:custGeom>
          <a:solidFill>
            <a:srgbClr val="000000"/>
          </a:solidFill>
        </p:spPr>
        <p:txBody>
          <a:bodyPr wrap="square" lIns="0" tIns="0" rIns="0" bIns="0" rtlCol="0"/>
          <a:lstStyle/>
          <a:p>
            <a:endParaRPr/>
          </a:p>
        </p:txBody>
      </p:sp>
      <p:sp>
        <p:nvSpPr>
          <p:cNvPr id="7" name="object 7"/>
          <p:cNvSpPr/>
          <p:nvPr/>
        </p:nvSpPr>
        <p:spPr>
          <a:xfrm>
            <a:off x="1992477" y="741451"/>
            <a:ext cx="197485" cy="272415"/>
          </a:xfrm>
          <a:custGeom>
            <a:avLst/>
            <a:gdLst/>
            <a:ahLst/>
            <a:cxnLst/>
            <a:rect l="l" t="t" r="r" b="b"/>
            <a:pathLst>
              <a:path w="197485" h="272415">
                <a:moveTo>
                  <a:pt x="4051" y="61252"/>
                </a:moveTo>
                <a:lnTo>
                  <a:pt x="3898" y="60998"/>
                </a:lnTo>
                <a:lnTo>
                  <a:pt x="2654" y="60998"/>
                </a:lnTo>
                <a:lnTo>
                  <a:pt x="1993" y="62268"/>
                </a:lnTo>
                <a:lnTo>
                  <a:pt x="4051" y="61252"/>
                </a:lnTo>
                <a:close/>
              </a:path>
              <a:path w="197485" h="272415">
                <a:moveTo>
                  <a:pt x="4572" y="60998"/>
                </a:moveTo>
                <a:lnTo>
                  <a:pt x="4051" y="61252"/>
                </a:lnTo>
                <a:lnTo>
                  <a:pt x="4546" y="62001"/>
                </a:lnTo>
                <a:lnTo>
                  <a:pt x="4572" y="60998"/>
                </a:lnTo>
                <a:close/>
              </a:path>
              <a:path w="197485" h="272415">
                <a:moveTo>
                  <a:pt x="4610" y="86398"/>
                </a:moveTo>
                <a:lnTo>
                  <a:pt x="4203" y="86398"/>
                </a:lnTo>
                <a:lnTo>
                  <a:pt x="4584" y="86601"/>
                </a:lnTo>
                <a:lnTo>
                  <a:pt x="4610" y="86398"/>
                </a:lnTo>
                <a:close/>
              </a:path>
              <a:path w="197485" h="272415">
                <a:moveTo>
                  <a:pt x="7645" y="49568"/>
                </a:moveTo>
                <a:lnTo>
                  <a:pt x="6858" y="48183"/>
                </a:lnTo>
                <a:lnTo>
                  <a:pt x="5892" y="49568"/>
                </a:lnTo>
                <a:lnTo>
                  <a:pt x="6184" y="49568"/>
                </a:lnTo>
                <a:lnTo>
                  <a:pt x="7645" y="49568"/>
                </a:lnTo>
                <a:close/>
              </a:path>
              <a:path w="197485" h="272415">
                <a:moveTo>
                  <a:pt x="12357" y="35598"/>
                </a:moveTo>
                <a:lnTo>
                  <a:pt x="12065" y="34328"/>
                </a:lnTo>
                <a:lnTo>
                  <a:pt x="12166" y="35420"/>
                </a:lnTo>
                <a:lnTo>
                  <a:pt x="12357" y="35598"/>
                </a:lnTo>
                <a:close/>
              </a:path>
              <a:path w="197485" h="272415">
                <a:moveTo>
                  <a:pt x="14490" y="33083"/>
                </a:moveTo>
                <a:lnTo>
                  <a:pt x="13322" y="32791"/>
                </a:lnTo>
                <a:lnTo>
                  <a:pt x="13030" y="33426"/>
                </a:lnTo>
                <a:lnTo>
                  <a:pt x="13131" y="34467"/>
                </a:lnTo>
                <a:lnTo>
                  <a:pt x="13906" y="34023"/>
                </a:lnTo>
                <a:lnTo>
                  <a:pt x="13970" y="33464"/>
                </a:lnTo>
                <a:lnTo>
                  <a:pt x="14211" y="33401"/>
                </a:lnTo>
                <a:lnTo>
                  <a:pt x="14490" y="33083"/>
                </a:lnTo>
                <a:close/>
              </a:path>
              <a:path w="197485" h="272415">
                <a:moveTo>
                  <a:pt x="16116" y="30518"/>
                </a:moveTo>
                <a:lnTo>
                  <a:pt x="15341" y="30518"/>
                </a:lnTo>
                <a:lnTo>
                  <a:pt x="14859" y="30518"/>
                </a:lnTo>
                <a:lnTo>
                  <a:pt x="14236" y="31788"/>
                </a:lnTo>
                <a:lnTo>
                  <a:pt x="16116" y="30518"/>
                </a:lnTo>
                <a:close/>
              </a:path>
              <a:path w="197485" h="272415">
                <a:moveTo>
                  <a:pt x="21678" y="21666"/>
                </a:moveTo>
                <a:lnTo>
                  <a:pt x="21056" y="20358"/>
                </a:lnTo>
                <a:lnTo>
                  <a:pt x="20612" y="23596"/>
                </a:lnTo>
                <a:lnTo>
                  <a:pt x="19621" y="23685"/>
                </a:lnTo>
                <a:lnTo>
                  <a:pt x="20815" y="23863"/>
                </a:lnTo>
                <a:lnTo>
                  <a:pt x="21234" y="22225"/>
                </a:lnTo>
                <a:lnTo>
                  <a:pt x="21678" y="21666"/>
                </a:lnTo>
                <a:close/>
              </a:path>
              <a:path w="197485" h="272415">
                <a:moveTo>
                  <a:pt x="28829" y="16344"/>
                </a:moveTo>
                <a:lnTo>
                  <a:pt x="28638" y="16446"/>
                </a:lnTo>
                <a:lnTo>
                  <a:pt x="28409" y="16662"/>
                </a:lnTo>
                <a:lnTo>
                  <a:pt x="28092" y="17157"/>
                </a:lnTo>
                <a:lnTo>
                  <a:pt x="28473" y="16903"/>
                </a:lnTo>
                <a:lnTo>
                  <a:pt x="28689" y="16624"/>
                </a:lnTo>
                <a:lnTo>
                  <a:pt x="28829" y="16344"/>
                </a:lnTo>
                <a:close/>
              </a:path>
              <a:path w="197485" h="272415">
                <a:moveTo>
                  <a:pt x="35026" y="14236"/>
                </a:moveTo>
                <a:lnTo>
                  <a:pt x="34086" y="15278"/>
                </a:lnTo>
                <a:lnTo>
                  <a:pt x="34226" y="17818"/>
                </a:lnTo>
                <a:lnTo>
                  <a:pt x="35026" y="14236"/>
                </a:lnTo>
                <a:close/>
              </a:path>
              <a:path w="197485" h="272415">
                <a:moveTo>
                  <a:pt x="39801" y="8928"/>
                </a:moveTo>
                <a:lnTo>
                  <a:pt x="36931" y="8928"/>
                </a:lnTo>
                <a:lnTo>
                  <a:pt x="37553" y="9702"/>
                </a:lnTo>
                <a:lnTo>
                  <a:pt x="39801" y="8928"/>
                </a:lnTo>
                <a:close/>
              </a:path>
              <a:path w="197485" h="272415">
                <a:moveTo>
                  <a:pt x="44513" y="7023"/>
                </a:moveTo>
                <a:lnTo>
                  <a:pt x="44386" y="6985"/>
                </a:lnTo>
                <a:lnTo>
                  <a:pt x="44259" y="6972"/>
                </a:lnTo>
                <a:lnTo>
                  <a:pt x="44500" y="7035"/>
                </a:lnTo>
                <a:close/>
              </a:path>
              <a:path w="197485" h="272415">
                <a:moveTo>
                  <a:pt x="46558" y="6934"/>
                </a:moveTo>
                <a:lnTo>
                  <a:pt x="46329" y="5702"/>
                </a:lnTo>
                <a:lnTo>
                  <a:pt x="45148" y="6845"/>
                </a:lnTo>
                <a:lnTo>
                  <a:pt x="44500" y="7035"/>
                </a:lnTo>
                <a:lnTo>
                  <a:pt x="45110" y="7200"/>
                </a:lnTo>
                <a:lnTo>
                  <a:pt x="45732" y="7302"/>
                </a:lnTo>
                <a:lnTo>
                  <a:pt x="46558" y="6934"/>
                </a:lnTo>
                <a:close/>
              </a:path>
              <a:path w="197485" h="272415">
                <a:moveTo>
                  <a:pt x="47142" y="3708"/>
                </a:moveTo>
                <a:lnTo>
                  <a:pt x="46850" y="3314"/>
                </a:lnTo>
                <a:lnTo>
                  <a:pt x="45339" y="3937"/>
                </a:lnTo>
                <a:lnTo>
                  <a:pt x="45224" y="4445"/>
                </a:lnTo>
                <a:lnTo>
                  <a:pt x="46621" y="4673"/>
                </a:lnTo>
                <a:lnTo>
                  <a:pt x="46736" y="4140"/>
                </a:lnTo>
                <a:lnTo>
                  <a:pt x="47142" y="3708"/>
                </a:lnTo>
                <a:close/>
              </a:path>
              <a:path w="197485" h="272415">
                <a:moveTo>
                  <a:pt x="47282" y="9321"/>
                </a:moveTo>
                <a:lnTo>
                  <a:pt x="45732" y="8928"/>
                </a:lnTo>
                <a:lnTo>
                  <a:pt x="46126" y="11468"/>
                </a:lnTo>
                <a:lnTo>
                  <a:pt x="47282" y="9321"/>
                </a:lnTo>
                <a:close/>
              </a:path>
              <a:path w="197485" h="272415">
                <a:moveTo>
                  <a:pt x="48729" y="7658"/>
                </a:moveTo>
                <a:lnTo>
                  <a:pt x="48602" y="7658"/>
                </a:lnTo>
                <a:lnTo>
                  <a:pt x="48729" y="7658"/>
                </a:lnTo>
                <a:close/>
              </a:path>
              <a:path w="197485" h="272415">
                <a:moveTo>
                  <a:pt x="48907" y="5727"/>
                </a:moveTo>
                <a:lnTo>
                  <a:pt x="47117" y="6388"/>
                </a:lnTo>
                <a:lnTo>
                  <a:pt x="47510" y="7658"/>
                </a:lnTo>
                <a:lnTo>
                  <a:pt x="48602" y="7658"/>
                </a:lnTo>
                <a:lnTo>
                  <a:pt x="48907" y="5727"/>
                </a:lnTo>
                <a:close/>
              </a:path>
              <a:path w="197485" h="272415">
                <a:moveTo>
                  <a:pt x="50800" y="4699"/>
                </a:moveTo>
                <a:lnTo>
                  <a:pt x="49009" y="5118"/>
                </a:lnTo>
                <a:lnTo>
                  <a:pt x="48907" y="5727"/>
                </a:lnTo>
                <a:lnTo>
                  <a:pt x="50546" y="5118"/>
                </a:lnTo>
                <a:lnTo>
                  <a:pt x="50800" y="4699"/>
                </a:lnTo>
                <a:close/>
              </a:path>
              <a:path w="197485" h="272415">
                <a:moveTo>
                  <a:pt x="53784" y="4000"/>
                </a:moveTo>
                <a:lnTo>
                  <a:pt x="53746" y="2578"/>
                </a:lnTo>
                <a:lnTo>
                  <a:pt x="51333" y="3848"/>
                </a:lnTo>
                <a:lnTo>
                  <a:pt x="50800" y="4699"/>
                </a:lnTo>
                <a:lnTo>
                  <a:pt x="53784" y="4000"/>
                </a:lnTo>
                <a:close/>
              </a:path>
              <a:path w="197485" h="272415">
                <a:moveTo>
                  <a:pt x="54876" y="4203"/>
                </a:moveTo>
                <a:lnTo>
                  <a:pt x="54444" y="3848"/>
                </a:lnTo>
                <a:lnTo>
                  <a:pt x="53784" y="4000"/>
                </a:lnTo>
                <a:lnTo>
                  <a:pt x="53835" y="5118"/>
                </a:lnTo>
                <a:lnTo>
                  <a:pt x="54876" y="4203"/>
                </a:lnTo>
                <a:close/>
              </a:path>
              <a:path w="197485" h="272415">
                <a:moveTo>
                  <a:pt x="58166" y="1308"/>
                </a:moveTo>
                <a:lnTo>
                  <a:pt x="54876" y="4203"/>
                </a:lnTo>
                <a:lnTo>
                  <a:pt x="56019" y="5118"/>
                </a:lnTo>
                <a:lnTo>
                  <a:pt x="58166" y="1308"/>
                </a:lnTo>
                <a:close/>
              </a:path>
              <a:path w="197485" h="272415">
                <a:moveTo>
                  <a:pt x="65341" y="1816"/>
                </a:moveTo>
                <a:lnTo>
                  <a:pt x="63487" y="2070"/>
                </a:lnTo>
                <a:lnTo>
                  <a:pt x="60540" y="3302"/>
                </a:lnTo>
                <a:lnTo>
                  <a:pt x="60528" y="4254"/>
                </a:lnTo>
                <a:lnTo>
                  <a:pt x="62064" y="3365"/>
                </a:lnTo>
                <a:lnTo>
                  <a:pt x="63665" y="2552"/>
                </a:lnTo>
                <a:lnTo>
                  <a:pt x="65341" y="1816"/>
                </a:lnTo>
                <a:close/>
              </a:path>
              <a:path w="197485" h="272415">
                <a:moveTo>
                  <a:pt x="72186" y="3949"/>
                </a:moveTo>
                <a:lnTo>
                  <a:pt x="72110" y="3822"/>
                </a:lnTo>
                <a:lnTo>
                  <a:pt x="72047" y="3683"/>
                </a:lnTo>
                <a:lnTo>
                  <a:pt x="72110" y="3924"/>
                </a:lnTo>
                <a:close/>
              </a:path>
              <a:path w="197485" h="272415">
                <a:moveTo>
                  <a:pt x="72542" y="2273"/>
                </a:moveTo>
                <a:lnTo>
                  <a:pt x="71628" y="1943"/>
                </a:lnTo>
                <a:lnTo>
                  <a:pt x="71412" y="1587"/>
                </a:lnTo>
                <a:lnTo>
                  <a:pt x="70853" y="647"/>
                </a:lnTo>
                <a:lnTo>
                  <a:pt x="69659" y="1587"/>
                </a:lnTo>
                <a:lnTo>
                  <a:pt x="69088" y="1079"/>
                </a:lnTo>
                <a:lnTo>
                  <a:pt x="70485" y="114"/>
                </a:lnTo>
                <a:lnTo>
                  <a:pt x="69100" y="0"/>
                </a:lnTo>
                <a:lnTo>
                  <a:pt x="67945" y="1181"/>
                </a:lnTo>
                <a:lnTo>
                  <a:pt x="69888" y="2781"/>
                </a:lnTo>
                <a:lnTo>
                  <a:pt x="71932" y="3416"/>
                </a:lnTo>
                <a:lnTo>
                  <a:pt x="72034" y="2641"/>
                </a:lnTo>
                <a:lnTo>
                  <a:pt x="72542" y="2273"/>
                </a:lnTo>
                <a:close/>
              </a:path>
              <a:path w="197485" h="272415">
                <a:moveTo>
                  <a:pt x="74028" y="1714"/>
                </a:moveTo>
                <a:lnTo>
                  <a:pt x="73279" y="1841"/>
                </a:lnTo>
                <a:lnTo>
                  <a:pt x="72847" y="2044"/>
                </a:lnTo>
                <a:lnTo>
                  <a:pt x="72542" y="2273"/>
                </a:lnTo>
                <a:lnTo>
                  <a:pt x="72974" y="2438"/>
                </a:lnTo>
                <a:lnTo>
                  <a:pt x="73456" y="2387"/>
                </a:lnTo>
                <a:lnTo>
                  <a:pt x="74028" y="1714"/>
                </a:lnTo>
                <a:close/>
              </a:path>
              <a:path w="197485" h="272415">
                <a:moveTo>
                  <a:pt x="75666" y="3136"/>
                </a:moveTo>
                <a:lnTo>
                  <a:pt x="75158" y="2565"/>
                </a:lnTo>
                <a:lnTo>
                  <a:pt x="74434" y="3352"/>
                </a:lnTo>
                <a:lnTo>
                  <a:pt x="73748" y="3378"/>
                </a:lnTo>
                <a:lnTo>
                  <a:pt x="74574" y="4330"/>
                </a:lnTo>
                <a:lnTo>
                  <a:pt x="74676" y="4038"/>
                </a:lnTo>
                <a:lnTo>
                  <a:pt x="75018" y="3632"/>
                </a:lnTo>
                <a:lnTo>
                  <a:pt x="74955" y="3162"/>
                </a:lnTo>
                <a:lnTo>
                  <a:pt x="75666" y="3136"/>
                </a:lnTo>
                <a:close/>
              </a:path>
              <a:path w="197485" h="272415">
                <a:moveTo>
                  <a:pt x="80086" y="159727"/>
                </a:moveTo>
                <a:lnTo>
                  <a:pt x="79781" y="160058"/>
                </a:lnTo>
                <a:lnTo>
                  <a:pt x="80073" y="160058"/>
                </a:lnTo>
                <a:lnTo>
                  <a:pt x="80086" y="159727"/>
                </a:lnTo>
                <a:close/>
              </a:path>
              <a:path w="197485" h="272415">
                <a:moveTo>
                  <a:pt x="81495" y="161328"/>
                </a:moveTo>
                <a:lnTo>
                  <a:pt x="81203" y="161328"/>
                </a:lnTo>
                <a:lnTo>
                  <a:pt x="80657" y="162598"/>
                </a:lnTo>
                <a:lnTo>
                  <a:pt x="79883" y="161328"/>
                </a:lnTo>
                <a:lnTo>
                  <a:pt x="81013" y="165138"/>
                </a:lnTo>
                <a:lnTo>
                  <a:pt x="81330" y="162598"/>
                </a:lnTo>
                <a:lnTo>
                  <a:pt x="81495" y="161328"/>
                </a:lnTo>
                <a:close/>
              </a:path>
              <a:path w="197485" h="272415">
                <a:moveTo>
                  <a:pt x="83451" y="165138"/>
                </a:moveTo>
                <a:lnTo>
                  <a:pt x="83210" y="164998"/>
                </a:lnTo>
                <a:lnTo>
                  <a:pt x="83185" y="165138"/>
                </a:lnTo>
                <a:lnTo>
                  <a:pt x="83451" y="165138"/>
                </a:lnTo>
                <a:close/>
              </a:path>
              <a:path w="197485" h="272415">
                <a:moveTo>
                  <a:pt x="83477" y="163868"/>
                </a:moveTo>
                <a:lnTo>
                  <a:pt x="81368" y="163868"/>
                </a:lnTo>
                <a:lnTo>
                  <a:pt x="83210" y="164998"/>
                </a:lnTo>
                <a:lnTo>
                  <a:pt x="83477" y="163868"/>
                </a:lnTo>
                <a:close/>
              </a:path>
              <a:path w="197485" h="272415">
                <a:moveTo>
                  <a:pt x="85547" y="10134"/>
                </a:moveTo>
                <a:lnTo>
                  <a:pt x="84620" y="8928"/>
                </a:lnTo>
                <a:lnTo>
                  <a:pt x="83629" y="7658"/>
                </a:lnTo>
                <a:lnTo>
                  <a:pt x="77177" y="7658"/>
                </a:lnTo>
                <a:lnTo>
                  <a:pt x="74676" y="8928"/>
                </a:lnTo>
                <a:lnTo>
                  <a:pt x="72237" y="8928"/>
                </a:lnTo>
                <a:lnTo>
                  <a:pt x="73609" y="7658"/>
                </a:lnTo>
                <a:lnTo>
                  <a:pt x="74993" y="6388"/>
                </a:lnTo>
                <a:lnTo>
                  <a:pt x="72390" y="7658"/>
                </a:lnTo>
                <a:lnTo>
                  <a:pt x="72745" y="6388"/>
                </a:lnTo>
                <a:lnTo>
                  <a:pt x="72364" y="5118"/>
                </a:lnTo>
                <a:lnTo>
                  <a:pt x="67233" y="5118"/>
                </a:lnTo>
                <a:lnTo>
                  <a:pt x="69380" y="6388"/>
                </a:lnTo>
                <a:lnTo>
                  <a:pt x="61417" y="6388"/>
                </a:lnTo>
                <a:lnTo>
                  <a:pt x="58991" y="7239"/>
                </a:lnTo>
                <a:lnTo>
                  <a:pt x="59004" y="6388"/>
                </a:lnTo>
                <a:lnTo>
                  <a:pt x="57734" y="5118"/>
                </a:lnTo>
                <a:lnTo>
                  <a:pt x="56248" y="7658"/>
                </a:lnTo>
                <a:lnTo>
                  <a:pt x="53543" y="8928"/>
                </a:lnTo>
                <a:lnTo>
                  <a:pt x="50711" y="10071"/>
                </a:lnTo>
                <a:lnTo>
                  <a:pt x="48653" y="7734"/>
                </a:lnTo>
                <a:lnTo>
                  <a:pt x="47498" y="8928"/>
                </a:lnTo>
                <a:lnTo>
                  <a:pt x="47282" y="9321"/>
                </a:lnTo>
                <a:lnTo>
                  <a:pt x="50546" y="10134"/>
                </a:lnTo>
                <a:lnTo>
                  <a:pt x="50774" y="10134"/>
                </a:lnTo>
                <a:lnTo>
                  <a:pt x="85547" y="10134"/>
                </a:lnTo>
                <a:close/>
              </a:path>
              <a:path w="197485" h="272415">
                <a:moveTo>
                  <a:pt x="106527" y="182803"/>
                </a:moveTo>
                <a:lnTo>
                  <a:pt x="106337" y="182511"/>
                </a:lnTo>
                <a:lnTo>
                  <a:pt x="106400" y="182918"/>
                </a:lnTo>
                <a:lnTo>
                  <a:pt x="106527" y="182803"/>
                </a:lnTo>
                <a:close/>
              </a:path>
              <a:path w="197485" h="272415">
                <a:moveTo>
                  <a:pt x="106565" y="180378"/>
                </a:moveTo>
                <a:lnTo>
                  <a:pt x="104914" y="180378"/>
                </a:lnTo>
                <a:lnTo>
                  <a:pt x="106337" y="182511"/>
                </a:lnTo>
                <a:lnTo>
                  <a:pt x="106210" y="181648"/>
                </a:lnTo>
                <a:lnTo>
                  <a:pt x="106565" y="180378"/>
                </a:lnTo>
                <a:close/>
              </a:path>
              <a:path w="197485" h="272415">
                <a:moveTo>
                  <a:pt x="106768" y="182613"/>
                </a:moveTo>
                <a:lnTo>
                  <a:pt x="106527" y="182803"/>
                </a:lnTo>
                <a:lnTo>
                  <a:pt x="106768" y="182613"/>
                </a:lnTo>
                <a:close/>
              </a:path>
              <a:path w="197485" h="272415">
                <a:moveTo>
                  <a:pt x="107429" y="182067"/>
                </a:moveTo>
                <a:lnTo>
                  <a:pt x="107276" y="181648"/>
                </a:lnTo>
                <a:lnTo>
                  <a:pt x="106768" y="182613"/>
                </a:lnTo>
                <a:lnTo>
                  <a:pt x="107429" y="182067"/>
                </a:lnTo>
                <a:close/>
              </a:path>
              <a:path w="197485" h="272415">
                <a:moveTo>
                  <a:pt x="107937" y="181648"/>
                </a:moveTo>
                <a:lnTo>
                  <a:pt x="107429" y="182067"/>
                </a:lnTo>
                <a:lnTo>
                  <a:pt x="107784" y="182918"/>
                </a:lnTo>
                <a:lnTo>
                  <a:pt x="107937" y="181648"/>
                </a:lnTo>
                <a:close/>
              </a:path>
              <a:path w="197485" h="272415">
                <a:moveTo>
                  <a:pt x="123520" y="195757"/>
                </a:moveTo>
                <a:lnTo>
                  <a:pt x="123215" y="194741"/>
                </a:lnTo>
                <a:lnTo>
                  <a:pt x="122453" y="195224"/>
                </a:lnTo>
                <a:lnTo>
                  <a:pt x="123520" y="195757"/>
                </a:lnTo>
                <a:close/>
              </a:path>
              <a:path w="197485" h="272415">
                <a:moveTo>
                  <a:pt x="144056" y="230517"/>
                </a:moveTo>
                <a:lnTo>
                  <a:pt x="143700" y="229908"/>
                </a:lnTo>
                <a:lnTo>
                  <a:pt x="143929" y="231178"/>
                </a:lnTo>
                <a:lnTo>
                  <a:pt x="144056" y="230517"/>
                </a:lnTo>
                <a:close/>
              </a:path>
              <a:path w="197485" h="272415">
                <a:moveTo>
                  <a:pt x="160388" y="175298"/>
                </a:moveTo>
                <a:lnTo>
                  <a:pt x="160261" y="175488"/>
                </a:lnTo>
                <a:lnTo>
                  <a:pt x="160388" y="175729"/>
                </a:lnTo>
                <a:lnTo>
                  <a:pt x="160388" y="175298"/>
                </a:lnTo>
                <a:close/>
              </a:path>
              <a:path w="197485" h="272415">
                <a:moveTo>
                  <a:pt x="160439" y="178701"/>
                </a:moveTo>
                <a:lnTo>
                  <a:pt x="160413" y="177622"/>
                </a:lnTo>
                <a:lnTo>
                  <a:pt x="159804" y="179108"/>
                </a:lnTo>
                <a:lnTo>
                  <a:pt x="160439" y="178701"/>
                </a:lnTo>
                <a:close/>
              </a:path>
              <a:path w="197485" h="272415">
                <a:moveTo>
                  <a:pt x="160858" y="176568"/>
                </a:moveTo>
                <a:lnTo>
                  <a:pt x="160388" y="175729"/>
                </a:lnTo>
                <a:lnTo>
                  <a:pt x="160413" y="177622"/>
                </a:lnTo>
                <a:lnTo>
                  <a:pt x="160858" y="176568"/>
                </a:lnTo>
                <a:close/>
              </a:path>
              <a:path w="197485" h="272415">
                <a:moveTo>
                  <a:pt x="161747" y="177838"/>
                </a:moveTo>
                <a:lnTo>
                  <a:pt x="160439" y="178701"/>
                </a:lnTo>
                <a:lnTo>
                  <a:pt x="160464" y="180378"/>
                </a:lnTo>
                <a:lnTo>
                  <a:pt x="161747" y="177838"/>
                </a:lnTo>
                <a:close/>
              </a:path>
              <a:path w="197485" h="272415">
                <a:moveTo>
                  <a:pt x="165519" y="257733"/>
                </a:moveTo>
                <a:lnTo>
                  <a:pt x="165303" y="257594"/>
                </a:lnTo>
                <a:lnTo>
                  <a:pt x="164909" y="257784"/>
                </a:lnTo>
                <a:lnTo>
                  <a:pt x="165125" y="257797"/>
                </a:lnTo>
                <a:lnTo>
                  <a:pt x="165519" y="257733"/>
                </a:lnTo>
                <a:close/>
              </a:path>
              <a:path w="197485" h="272415">
                <a:moveTo>
                  <a:pt x="171030" y="263652"/>
                </a:moveTo>
                <a:lnTo>
                  <a:pt x="169583" y="263537"/>
                </a:lnTo>
                <a:lnTo>
                  <a:pt x="170599" y="264261"/>
                </a:lnTo>
                <a:lnTo>
                  <a:pt x="170510" y="264007"/>
                </a:lnTo>
                <a:lnTo>
                  <a:pt x="171030" y="263652"/>
                </a:lnTo>
                <a:close/>
              </a:path>
              <a:path w="197485" h="272415">
                <a:moveTo>
                  <a:pt x="171640" y="263715"/>
                </a:moveTo>
                <a:lnTo>
                  <a:pt x="171310" y="263474"/>
                </a:lnTo>
                <a:lnTo>
                  <a:pt x="171030" y="263652"/>
                </a:lnTo>
                <a:lnTo>
                  <a:pt x="171640" y="263715"/>
                </a:lnTo>
                <a:close/>
              </a:path>
              <a:path w="197485" h="272415">
                <a:moveTo>
                  <a:pt x="171716" y="263207"/>
                </a:moveTo>
                <a:lnTo>
                  <a:pt x="170332" y="262750"/>
                </a:lnTo>
                <a:lnTo>
                  <a:pt x="171310" y="263474"/>
                </a:lnTo>
                <a:lnTo>
                  <a:pt x="171716" y="263207"/>
                </a:lnTo>
                <a:close/>
              </a:path>
              <a:path w="197485" h="272415">
                <a:moveTo>
                  <a:pt x="184721" y="246773"/>
                </a:moveTo>
                <a:lnTo>
                  <a:pt x="184531" y="246456"/>
                </a:lnTo>
                <a:lnTo>
                  <a:pt x="183032" y="247510"/>
                </a:lnTo>
                <a:lnTo>
                  <a:pt x="184721" y="246773"/>
                </a:lnTo>
                <a:close/>
              </a:path>
              <a:path w="197485" h="272415">
                <a:moveTo>
                  <a:pt x="197027" y="269278"/>
                </a:moveTo>
                <a:lnTo>
                  <a:pt x="196100" y="268008"/>
                </a:lnTo>
                <a:lnTo>
                  <a:pt x="194919" y="266738"/>
                </a:lnTo>
                <a:lnTo>
                  <a:pt x="193687" y="266738"/>
                </a:lnTo>
                <a:lnTo>
                  <a:pt x="193344" y="264198"/>
                </a:lnTo>
                <a:lnTo>
                  <a:pt x="192354" y="256578"/>
                </a:lnTo>
                <a:lnTo>
                  <a:pt x="189026" y="255308"/>
                </a:lnTo>
                <a:lnTo>
                  <a:pt x="188341" y="252768"/>
                </a:lnTo>
                <a:lnTo>
                  <a:pt x="187744" y="251498"/>
                </a:lnTo>
                <a:lnTo>
                  <a:pt x="187248" y="250228"/>
                </a:lnTo>
                <a:lnTo>
                  <a:pt x="185915" y="252768"/>
                </a:lnTo>
                <a:lnTo>
                  <a:pt x="184950" y="248958"/>
                </a:lnTo>
                <a:lnTo>
                  <a:pt x="184632" y="247688"/>
                </a:lnTo>
                <a:lnTo>
                  <a:pt x="182867" y="248958"/>
                </a:lnTo>
                <a:lnTo>
                  <a:pt x="182562" y="247688"/>
                </a:lnTo>
                <a:lnTo>
                  <a:pt x="182232" y="247688"/>
                </a:lnTo>
                <a:lnTo>
                  <a:pt x="181940" y="246418"/>
                </a:lnTo>
                <a:lnTo>
                  <a:pt x="183375" y="246418"/>
                </a:lnTo>
                <a:lnTo>
                  <a:pt x="183311" y="245148"/>
                </a:lnTo>
                <a:lnTo>
                  <a:pt x="182194" y="243878"/>
                </a:lnTo>
                <a:lnTo>
                  <a:pt x="181381" y="242608"/>
                </a:lnTo>
                <a:lnTo>
                  <a:pt x="180454" y="240068"/>
                </a:lnTo>
                <a:lnTo>
                  <a:pt x="180086" y="240068"/>
                </a:lnTo>
                <a:lnTo>
                  <a:pt x="179920" y="238798"/>
                </a:lnTo>
                <a:lnTo>
                  <a:pt x="179755" y="237528"/>
                </a:lnTo>
                <a:lnTo>
                  <a:pt x="180086" y="237528"/>
                </a:lnTo>
                <a:lnTo>
                  <a:pt x="179082" y="234988"/>
                </a:lnTo>
                <a:lnTo>
                  <a:pt x="179108" y="231178"/>
                </a:lnTo>
                <a:lnTo>
                  <a:pt x="179120" y="229908"/>
                </a:lnTo>
                <a:lnTo>
                  <a:pt x="176784" y="228638"/>
                </a:lnTo>
                <a:lnTo>
                  <a:pt x="176745" y="227368"/>
                </a:lnTo>
                <a:lnTo>
                  <a:pt x="177571" y="227368"/>
                </a:lnTo>
                <a:lnTo>
                  <a:pt x="178003" y="228638"/>
                </a:lnTo>
                <a:lnTo>
                  <a:pt x="178092" y="227368"/>
                </a:lnTo>
                <a:lnTo>
                  <a:pt x="178181" y="226098"/>
                </a:lnTo>
                <a:lnTo>
                  <a:pt x="176530" y="226098"/>
                </a:lnTo>
                <a:lnTo>
                  <a:pt x="176199" y="224828"/>
                </a:lnTo>
                <a:lnTo>
                  <a:pt x="177038" y="224828"/>
                </a:lnTo>
                <a:lnTo>
                  <a:pt x="175552" y="223558"/>
                </a:lnTo>
                <a:lnTo>
                  <a:pt x="177152" y="221018"/>
                </a:lnTo>
                <a:lnTo>
                  <a:pt x="175920" y="219748"/>
                </a:lnTo>
                <a:lnTo>
                  <a:pt x="176047" y="219748"/>
                </a:lnTo>
                <a:lnTo>
                  <a:pt x="175590" y="218478"/>
                </a:lnTo>
                <a:lnTo>
                  <a:pt x="175488" y="218198"/>
                </a:lnTo>
                <a:lnTo>
                  <a:pt x="175488" y="219303"/>
                </a:lnTo>
                <a:lnTo>
                  <a:pt x="174701" y="218478"/>
                </a:lnTo>
                <a:lnTo>
                  <a:pt x="175272" y="218478"/>
                </a:lnTo>
                <a:lnTo>
                  <a:pt x="175488" y="219303"/>
                </a:lnTo>
                <a:lnTo>
                  <a:pt x="175488" y="218198"/>
                </a:lnTo>
                <a:lnTo>
                  <a:pt x="175145" y="217208"/>
                </a:lnTo>
                <a:lnTo>
                  <a:pt x="174282" y="215938"/>
                </a:lnTo>
                <a:lnTo>
                  <a:pt x="172707" y="214668"/>
                </a:lnTo>
                <a:lnTo>
                  <a:pt x="172300" y="214668"/>
                </a:lnTo>
                <a:lnTo>
                  <a:pt x="172072" y="213398"/>
                </a:lnTo>
                <a:lnTo>
                  <a:pt x="173621" y="213398"/>
                </a:lnTo>
                <a:lnTo>
                  <a:pt x="173075" y="212128"/>
                </a:lnTo>
                <a:lnTo>
                  <a:pt x="169926" y="212128"/>
                </a:lnTo>
                <a:lnTo>
                  <a:pt x="169595" y="210858"/>
                </a:lnTo>
                <a:lnTo>
                  <a:pt x="169240" y="210858"/>
                </a:lnTo>
                <a:lnTo>
                  <a:pt x="168884" y="209588"/>
                </a:lnTo>
                <a:lnTo>
                  <a:pt x="165239" y="209588"/>
                </a:lnTo>
                <a:lnTo>
                  <a:pt x="164249" y="208318"/>
                </a:lnTo>
                <a:lnTo>
                  <a:pt x="163741" y="208318"/>
                </a:lnTo>
                <a:lnTo>
                  <a:pt x="163385" y="207048"/>
                </a:lnTo>
                <a:lnTo>
                  <a:pt x="163068" y="207048"/>
                </a:lnTo>
                <a:lnTo>
                  <a:pt x="160667" y="205778"/>
                </a:lnTo>
                <a:lnTo>
                  <a:pt x="160312" y="205778"/>
                </a:lnTo>
                <a:lnTo>
                  <a:pt x="161175" y="201968"/>
                </a:lnTo>
                <a:lnTo>
                  <a:pt x="161607" y="198158"/>
                </a:lnTo>
                <a:lnTo>
                  <a:pt x="161759" y="194348"/>
                </a:lnTo>
                <a:lnTo>
                  <a:pt x="161734" y="193078"/>
                </a:lnTo>
                <a:lnTo>
                  <a:pt x="161582" y="189268"/>
                </a:lnTo>
                <a:lnTo>
                  <a:pt x="161544" y="187998"/>
                </a:lnTo>
                <a:lnTo>
                  <a:pt x="160540" y="182918"/>
                </a:lnTo>
                <a:lnTo>
                  <a:pt x="159004" y="179108"/>
                </a:lnTo>
                <a:lnTo>
                  <a:pt x="158648" y="177838"/>
                </a:lnTo>
                <a:lnTo>
                  <a:pt x="160261" y="175488"/>
                </a:lnTo>
                <a:lnTo>
                  <a:pt x="159461" y="174028"/>
                </a:lnTo>
                <a:lnTo>
                  <a:pt x="159715" y="172758"/>
                </a:lnTo>
                <a:lnTo>
                  <a:pt x="158978" y="171488"/>
                </a:lnTo>
                <a:lnTo>
                  <a:pt x="160020" y="171488"/>
                </a:lnTo>
                <a:lnTo>
                  <a:pt x="159042" y="170218"/>
                </a:lnTo>
                <a:lnTo>
                  <a:pt x="158546" y="170218"/>
                </a:lnTo>
                <a:lnTo>
                  <a:pt x="156895" y="168948"/>
                </a:lnTo>
                <a:lnTo>
                  <a:pt x="160134" y="165138"/>
                </a:lnTo>
                <a:lnTo>
                  <a:pt x="157454" y="165138"/>
                </a:lnTo>
                <a:lnTo>
                  <a:pt x="158496" y="163868"/>
                </a:lnTo>
                <a:lnTo>
                  <a:pt x="155905" y="162598"/>
                </a:lnTo>
                <a:lnTo>
                  <a:pt x="158521" y="161328"/>
                </a:lnTo>
                <a:lnTo>
                  <a:pt x="156210" y="160058"/>
                </a:lnTo>
                <a:lnTo>
                  <a:pt x="156641" y="160058"/>
                </a:lnTo>
                <a:lnTo>
                  <a:pt x="156781" y="158788"/>
                </a:lnTo>
                <a:lnTo>
                  <a:pt x="156933" y="157518"/>
                </a:lnTo>
                <a:lnTo>
                  <a:pt x="152908" y="154978"/>
                </a:lnTo>
                <a:lnTo>
                  <a:pt x="154432" y="153708"/>
                </a:lnTo>
                <a:lnTo>
                  <a:pt x="152996" y="149898"/>
                </a:lnTo>
                <a:lnTo>
                  <a:pt x="151777" y="149898"/>
                </a:lnTo>
                <a:lnTo>
                  <a:pt x="151752" y="148628"/>
                </a:lnTo>
                <a:lnTo>
                  <a:pt x="153136" y="148628"/>
                </a:lnTo>
                <a:lnTo>
                  <a:pt x="151841" y="144818"/>
                </a:lnTo>
                <a:lnTo>
                  <a:pt x="151282" y="143548"/>
                </a:lnTo>
                <a:lnTo>
                  <a:pt x="149758" y="141008"/>
                </a:lnTo>
                <a:lnTo>
                  <a:pt x="148602" y="139738"/>
                </a:lnTo>
                <a:lnTo>
                  <a:pt x="148107" y="137198"/>
                </a:lnTo>
                <a:lnTo>
                  <a:pt x="148691" y="133388"/>
                </a:lnTo>
                <a:lnTo>
                  <a:pt x="149771" y="127038"/>
                </a:lnTo>
                <a:lnTo>
                  <a:pt x="149987" y="125768"/>
                </a:lnTo>
                <a:lnTo>
                  <a:pt x="150202" y="124498"/>
                </a:lnTo>
                <a:lnTo>
                  <a:pt x="151079" y="119418"/>
                </a:lnTo>
                <a:lnTo>
                  <a:pt x="150876" y="116878"/>
                </a:lnTo>
                <a:lnTo>
                  <a:pt x="150291" y="109258"/>
                </a:lnTo>
                <a:lnTo>
                  <a:pt x="145681" y="100368"/>
                </a:lnTo>
                <a:lnTo>
                  <a:pt x="137160" y="91478"/>
                </a:lnTo>
                <a:lnTo>
                  <a:pt x="135953" y="90208"/>
                </a:lnTo>
                <a:lnTo>
                  <a:pt x="135597" y="90208"/>
                </a:lnTo>
                <a:lnTo>
                  <a:pt x="135166" y="88938"/>
                </a:lnTo>
                <a:lnTo>
                  <a:pt x="131978" y="87668"/>
                </a:lnTo>
                <a:lnTo>
                  <a:pt x="130746" y="85128"/>
                </a:lnTo>
                <a:lnTo>
                  <a:pt x="130340" y="82588"/>
                </a:lnTo>
                <a:lnTo>
                  <a:pt x="129882" y="78778"/>
                </a:lnTo>
                <a:lnTo>
                  <a:pt x="129730" y="77508"/>
                </a:lnTo>
                <a:lnTo>
                  <a:pt x="129857" y="74968"/>
                </a:lnTo>
                <a:lnTo>
                  <a:pt x="129933" y="73698"/>
                </a:lnTo>
                <a:lnTo>
                  <a:pt x="130060" y="72428"/>
                </a:lnTo>
                <a:lnTo>
                  <a:pt x="130784" y="72428"/>
                </a:lnTo>
                <a:lnTo>
                  <a:pt x="130733" y="71158"/>
                </a:lnTo>
                <a:lnTo>
                  <a:pt x="130238" y="68618"/>
                </a:lnTo>
                <a:lnTo>
                  <a:pt x="130352" y="66078"/>
                </a:lnTo>
                <a:lnTo>
                  <a:pt x="130403" y="62268"/>
                </a:lnTo>
                <a:lnTo>
                  <a:pt x="130403" y="59728"/>
                </a:lnTo>
                <a:lnTo>
                  <a:pt x="129514" y="54648"/>
                </a:lnTo>
                <a:lnTo>
                  <a:pt x="128930" y="53378"/>
                </a:lnTo>
                <a:lnTo>
                  <a:pt x="128295" y="52108"/>
                </a:lnTo>
                <a:lnTo>
                  <a:pt x="127723" y="50838"/>
                </a:lnTo>
                <a:lnTo>
                  <a:pt x="126022" y="47028"/>
                </a:lnTo>
                <a:lnTo>
                  <a:pt x="125463" y="45758"/>
                </a:lnTo>
                <a:lnTo>
                  <a:pt x="122669" y="41948"/>
                </a:lnTo>
                <a:lnTo>
                  <a:pt x="117792" y="36868"/>
                </a:lnTo>
                <a:lnTo>
                  <a:pt x="116573" y="35598"/>
                </a:lnTo>
                <a:lnTo>
                  <a:pt x="114642" y="34328"/>
                </a:lnTo>
                <a:lnTo>
                  <a:pt x="112826" y="33058"/>
                </a:lnTo>
                <a:lnTo>
                  <a:pt x="111937" y="31788"/>
                </a:lnTo>
                <a:lnTo>
                  <a:pt x="113131" y="30518"/>
                </a:lnTo>
                <a:lnTo>
                  <a:pt x="111112" y="29248"/>
                </a:lnTo>
                <a:lnTo>
                  <a:pt x="112026" y="29248"/>
                </a:lnTo>
                <a:lnTo>
                  <a:pt x="110794" y="28130"/>
                </a:lnTo>
                <a:lnTo>
                  <a:pt x="110794" y="29248"/>
                </a:lnTo>
                <a:lnTo>
                  <a:pt x="110642" y="30518"/>
                </a:lnTo>
                <a:lnTo>
                  <a:pt x="110401" y="30518"/>
                </a:lnTo>
                <a:lnTo>
                  <a:pt x="108673" y="29248"/>
                </a:lnTo>
                <a:lnTo>
                  <a:pt x="107950" y="29248"/>
                </a:lnTo>
                <a:lnTo>
                  <a:pt x="107061" y="27978"/>
                </a:lnTo>
                <a:lnTo>
                  <a:pt x="108216" y="27978"/>
                </a:lnTo>
                <a:lnTo>
                  <a:pt x="110794" y="29248"/>
                </a:lnTo>
                <a:lnTo>
                  <a:pt x="110794" y="28130"/>
                </a:lnTo>
                <a:lnTo>
                  <a:pt x="109258" y="26708"/>
                </a:lnTo>
                <a:lnTo>
                  <a:pt x="108483" y="25438"/>
                </a:lnTo>
                <a:lnTo>
                  <a:pt x="107721" y="24168"/>
                </a:lnTo>
                <a:lnTo>
                  <a:pt x="104521" y="24168"/>
                </a:lnTo>
                <a:lnTo>
                  <a:pt x="104825" y="25438"/>
                </a:lnTo>
                <a:lnTo>
                  <a:pt x="102006" y="25438"/>
                </a:lnTo>
                <a:lnTo>
                  <a:pt x="100533" y="24168"/>
                </a:lnTo>
                <a:lnTo>
                  <a:pt x="100088" y="24168"/>
                </a:lnTo>
                <a:lnTo>
                  <a:pt x="99999" y="22898"/>
                </a:lnTo>
                <a:lnTo>
                  <a:pt x="100888" y="22898"/>
                </a:lnTo>
                <a:lnTo>
                  <a:pt x="101320" y="21628"/>
                </a:lnTo>
                <a:lnTo>
                  <a:pt x="99809" y="21628"/>
                </a:lnTo>
                <a:lnTo>
                  <a:pt x="101879" y="20358"/>
                </a:lnTo>
                <a:lnTo>
                  <a:pt x="99390" y="21628"/>
                </a:lnTo>
                <a:lnTo>
                  <a:pt x="98602" y="20358"/>
                </a:lnTo>
                <a:lnTo>
                  <a:pt x="97815" y="19088"/>
                </a:lnTo>
                <a:lnTo>
                  <a:pt x="97040" y="17818"/>
                </a:lnTo>
                <a:lnTo>
                  <a:pt x="96494" y="17818"/>
                </a:lnTo>
                <a:lnTo>
                  <a:pt x="96139" y="17322"/>
                </a:lnTo>
                <a:lnTo>
                  <a:pt x="96139" y="19088"/>
                </a:lnTo>
                <a:lnTo>
                  <a:pt x="94538" y="17818"/>
                </a:lnTo>
                <a:lnTo>
                  <a:pt x="93383" y="16548"/>
                </a:lnTo>
                <a:lnTo>
                  <a:pt x="94856" y="15671"/>
                </a:lnTo>
                <a:lnTo>
                  <a:pt x="96139" y="19088"/>
                </a:lnTo>
                <a:lnTo>
                  <a:pt x="96139" y="17322"/>
                </a:lnTo>
                <a:lnTo>
                  <a:pt x="94945" y="15608"/>
                </a:lnTo>
                <a:lnTo>
                  <a:pt x="95504" y="15278"/>
                </a:lnTo>
                <a:lnTo>
                  <a:pt x="94716" y="14008"/>
                </a:lnTo>
                <a:lnTo>
                  <a:pt x="92087" y="11468"/>
                </a:lnTo>
                <a:lnTo>
                  <a:pt x="86601" y="11468"/>
                </a:lnTo>
                <a:lnTo>
                  <a:pt x="85610" y="10198"/>
                </a:lnTo>
                <a:lnTo>
                  <a:pt x="50838" y="10198"/>
                </a:lnTo>
                <a:lnTo>
                  <a:pt x="50380" y="10198"/>
                </a:lnTo>
                <a:lnTo>
                  <a:pt x="51015" y="11468"/>
                </a:lnTo>
                <a:lnTo>
                  <a:pt x="51968" y="11468"/>
                </a:lnTo>
                <a:lnTo>
                  <a:pt x="52197" y="12738"/>
                </a:lnTo>
                <a:lnTo>
                  <a:pt x="51854" y="12738"/>
                </a:lnTo>
                <a:lnTo>
                  <a:pt x="51422" y="14008"/>
                </a:lnTo>
                <a:lnTo>
                  <a:pt x="50698" y="14008"/>
                </a:lnTo>
                <a:lnTo>
                  <a:pt x="49669" y="12738"/>
                </a:lnTo>
                <a:lnTo>
                  <a:pt x="48793" y="10198"/>
                </a:lnTo>
                <a:lnTo>
                  <a:pt x="46126" y="11468"/>
                </a:lnTo>
                <a:lnTo>
                  <a:pt x="45453" y="12738"/>
                </a:lnTo>
                <a:lnTo>
                  <a:pt x="43853" y="10198"/>
                </a:lnTo>
                <a:lnTo>
                  <a:pt x="43053" y="8928"/>
                </a:lnTo>
                <a:lnTo>
                  <a:pt x="42227" y="10198"/>
                </a:lnTo>
                <a:lnTo>
                  <a:pt x="42545" y="8928"/>
                </a:lnTo>
                <a:lnTo>
                  <a:pt x="42125" y="8928"/>
                </a:lnTo>
                <a:lnTo>
                  <a:pt x="42100" y="7658"/>
                </a:lnTo>
                <a:lnTo>
                  <a:pt x="39547" y="6388"/>
                </a:lnTo>
                <a:lnTo>
                  <a:pt x="36042" y="7658"/>
                </a:lnTo>
                <a:lnTo>
                  <a:pt x="39801" y="8928"/>
                </a:lnTo>
                <a:lnTo>
                  <a:pt x="41084" y="8928"/>
                </a:lnTo>
                <a:lnTo>
                  <a:pt x="41071" y="10198"/>
                </a:lnTo>
                <a:lnTo>
                  <a:pt x="39001" y="11468"/>
                </a:lnTo>
                <a:lnTo>
                  <a:pt x="37553" y="9702"/>
                </a:lnTo>
                <a:lnTo>
                  <a:pt x="36080" y="10198"/>
                </a:lnTo>
                <a:lnTo>
                  <a:pt x="35928" y="8928"/>
                </a:lnTo>
                <a:lnTo>
                  <a:pt x="35344" y="10198"/>
                </a:lnTo>
                <a:lnTo>
                  <a:pt x="34810" y="10198"/>
                </a:lnTo>
                <a:lnTo>
                  <a:pt x="34251" y="11468"/>
                </a:lnTo>
                <a:lnTo>
                  <a:pt x="34848" y="12738"/>
                </a:lnTo>
                <a:lnTo>
                  <a:pt x="36131" y="12738"/>
                </a:lnTo>
                <a:lnTo>
                  <a:pt x="37719" y="11468"/>
                </a:lnTo>
                <a:lnTo>
                  <a:pt x="38100" y="15278"/>
                </a:lnTo>
                <a:lnTo>
                  <a:pt x="36372" y="12738"/>
                </a:lnTo>
                <a:lnTo>
                  <a:pt x="35229" y="14008"/>
                </a:lnTo>
                <a:lnTo>
                  <a:pt x="35242" y="14236"/>
                </a:lnTo>
                <a:lnTo>
                  <a:pt x="36360" y="15671"/>
                </a:lnTo>
                <a:lnTo>
                  <a:pt x="37096" y="16548"/>
                </a:lnTo>
                <a:lnTo>
                  <a:pt x="35445" y="17818"/>
                </a:lnTo>
                <a:lnTo>
                  <a:pt x="34404" y="19088"/>
                </a:lnTo>
                <a:lnTo>
                  <a:pt x="32461" y="20358"/>
                </a:lnTo>
                <a:lnTo>
                  <a:pt x="32334" y="19088"/>
                </a:lnTo>
                <a:lnTo>
                  <a:pt x="30861" y="19088"/>
                </a:lnTo>
                <a:lnTo>
                  <a:pt x="31076" y="17818"/>
                </a:lnTo>
                <a:lnTo>
                  <a:pt x="32499" y="16548"/>
                </a:lnTo>
                <a:lnTo>
                  <a:pt x="32893" y="17818"/>
                </a:lnTo>
                <a:lnTo>
                  <a:pt x="33947" y="15278"/>
                </a:lnTo>
                <a:lnTo>
                  <a:pt x="34480" y="14008"/>
                </a:lnTo>
                <a:lnTo>
                  <a:pt x="29743" y="15278"/>
                </a:lnTo>
                <a:lnTo>
                  <a:pt x="30873" y="14008"/>
                </a:lnTo>
                <a:lnTo>
                  <a:pt x="28257" y="14008"/>
                </a:lnTo>
                <a:lnTo>
                  <a:pt x="29489" y="15278"/>
                </a:lnTo>
                <a:lnTo>
                  <a:pt x="28841" y="16548"/>
                </a:lnTo>
                <a:lnTo>
                  <a:pt x="29540" y="16548"/>
                </a:lnTo>
                <a:lnTo>
                  <a:pt x="29578" y="17818"/>
                </a:lnTo>
                <a:lnTo>
                  <a:pt x="30365" y="19088"/>
                </a:lnTo>
                <a:lnTo>
                  <a:pt x="30048" y="24168"/>
                </a:lnTo>
                <a:lnTo>
                  <a:pt x="26238" y="17818"/>
                </a:lnTo>
                <a:lnTo>
                  <a:pt x="23710" y="21628"/>
                </a:lnTo>
                <a:lnTo>
                  <a:pt x="26174" y="22898"/>
                </a:lnTo>
                <a:lnTo>
                  <a:pt x="22821" y="27978"/>
                </a:lnTo>
                <a:lnTo>
                  <a:pt x="23241" y="27978"/>
                </a:lnTo>
                <a:lnTo>
                  <a:pt x="27000" y="27978"/>
                </a:lnTo>
                <a:lnTo>
                  <a:pt x="26454" y="30518"/>
                </a:lnTo>
                <a:lnTo>
                  <a:pt x="25628" y="30518"/>
                </a:lnTo>
                <a:lnTo>
                  <a:pt x="24866" y="29248"/>
                </a:lnTo>
                <a:lnTo>
                  <a:pt x="23418" y="30518"/>
                </a:lnTo>
                <a:lnTo>
                  <a:pt x="23241" y="27978"/>
                </a:lnTo>
                <a:lnTo>
                  <a:pt x="22301" y="29248"/>
                </a:lnTo>
                <a:lnTo>
                  <a:pt x="22021" y="26708"/>
                </a:lnTo>
                <a:lnTo>
                  <a:pt x="19964" y="26708"/>
                </a:lnTo>
                <a:lnTo>
                  <a:pt x="17233" y="27978"/>
                </a:lnTo>
                <a:lnTo>
                  <a:pt x="15989" y="27978"/>
                </a:lnTo>
                <a:lnTo>
                  <a:pt x="15341" y="30518"/>
                </a:lnTo>
                <a:lnTo>
                  <a:pt x="17830" y="29248"/>
                </a:lnTo>
                <a:lnTo>
                  <a:pt x="16713" y="31788"/>
                </a:lnTo>
                <a:lnTo>
                  <a:pt x="16433" y="30518"/>
                </a:lnTo>
                <a:lnTo>
                  <a:pt x="16116" y="30518"/>
                </a:lnTo>
                <a:lnTo>
                  <a:pt x="16408" y="33058"/>
                </a:lnTo>
                <a:lnTo>
                  <a:pt x="16052" y="34328"/>
                </a:lnTo>
                <a:lnTo>
                  <a:pt x="14897" y="36868"/>
                </a:lnTo>
                <a:lnTo>
                  <a:pt x="12306" y="36868"/>
                </a:lnTo>
                <a:lnTo>
                  <a:pt x="12166" y="35420"/>
                </a:lnTo>
                <a:lnTo>
                  <a:pt x="11074" y="34328"/>
                </a:lnTo>
                <a:lnTo>
                  <a:pt x="10693" y="35598"/>
                </a:lnTo>
                <a:lnTo>
                  <a:pt x="11341" y="36868"/>
                </a:lnTo>
                <a:lnTo>
                  <a:pt x="12204" y="38138"/>
                </a:lnTo>
                <a:lnTo>
                  <a:pt x="13119" y="39408"/>
                </a:lnTo>
                <a:lnTo>
                  <a:pt x="12865" y="40678"/>
                </a:lnTo>
                <a:lnTo>
                  <a:pt x="11201" y="41948"/>
                </a:lnTo>
                <a:lnTo>
                  <a:pt x="11226" y="39408"/>
                </a:lnTo>
                <a:lnTo>
                  <a:pt x="10248" y="41948"/>
                </a:lnTo>
                <a:lnTo>
                  <a:pt x="8369" y="38138"/>
                </a:lnTo>
                <a:lnTo>
                  <a:pt x="7645" y="41948"/>
                </a:lnTo>
                <a:lnTo>
                  <a:pt x="8623" y="43218"/>
                </a:lnTo>
                <a:lnTo>
                  <a:pt x="7937" y="43218"/>
                </a:lnTo>
                <a:lnTo>
                  <a:pt x="7023" y="45758"/>
                </a:lnTo>
                <a:lnTo>
                  <a:pt x="6134" y="45758"/>
                </a:lnTo>
                <a:lnTo>
                  <a:pt x="6210" y="47028"/>
                </a:lnTo>
                <a:lnTo>
                  <a:pt x="6858" y="48183"/>
                </a:lnTo>
                <a:lnTo>
                  <a:pt x="7670" y="47028"/>
                </a:lnTo>
                <a:lnTo>
                  <a:pt x="9728" y="47028"/>
                </a:lnTo>
                <a:lnTo>
                  <a:pt x="8382" y="49568"/>
                </a:lnTo>
                <a:lnTo>
                  <a:pt x="8470" y="50838"/>
                </a:lnTo>
                <a:lnTo>
                  <a:pt x="7010" y="50038"/>
                </a:lnTo>
                <a:lnTo>
                  <a:pt x="7937" y="49568"/>
                </a:lnTo>
                <a:lnTo>
                  <a:pt x="7645" y="49568"/>
                </a:lnTo>
                <a:lnTo>
                  <a:pt x="6908" y="49974"/>
                </a:lnTo>
                <a:lnTo>
                  <a:pt x="6184" y="49568"/>
                </a:lnTo>
                <a:lnTo>
                  <a:pt x="6375" y="50279"/>
                </a:lnTo>
                <a:lnTo>
                  <a:pt x="5384" y="50838"/>
                </a:lnTo>
                <a:lnTo>
                  <a:pt x="6388" y="50342"/>
                </a:lnTo>
                <a:lnTo>
                  <a:pt x="7213" y="53378"/>
                </a:lnTo>
                <a:lnTo>
                  <a:pt x="6794" y="54648"/>
                </a:lnTo>
                <a:lnTo>
                  <a:pt x="5715" y="55918"/>
                </a:lnTo>
                <a:lnTo>
                  <a:pt x="4470" y="55918"/>
                </a:lnTo>
                <a:lnTo>
                  <a:pt x="5918" y="57188"/>
                </a:lnTo>
                <a:lnTo>
                  <a:pt x="2692" y="57188"/>
                </a:lnTo>
                <a:lnTo>
                  <a:pt x="5943" y="60998"/>
                </a:lnTo>
                <a:lnTo>
                  <a:pt x="4724" y="62268"/>
                </a:lnTo>
                <a:lnTo>
                  <a:pt x="4546" y="62001"/>
                </a:lnTo>
                <a:lnTo>
                  <a:pt x="4495" y="64808"/>
                </a:lnTo>
                <a:lnTo>
                  <a:pt x="6184" y="64808"/>
                </a:lnTo>
                <a:lnTo>
                  <a:pt x="4991" y="67348"/>
                </a:lnTo>
                <a:lnTo>
                  <a:pt x="3276" y="63538"/>
                </a:lnTo>
                <a:lnTo>
                  <a:pt x="1536" y="64808"/>
                </a:lnTo>
                <a:lnTo>
                  <a:pt x="3136" y="66078"/>
                </a:lnTo>
                <a:lnTo>
                  <a:pt x="0" y="68618"/>
                </a:lnTo>
                <a:lnTo>
                  <a:pt x="2311" y="69888"/>
                </a:lnTo>
                <a:lnTo>
                  <a:pt x="3136" y="67348"/>
                </a:lnTo>
                <a:lnTo>
                  <a:pt x="3771" y="69888"/>
                </a:lnTo>
                <a:lnTo>
                  <a:pt x="4800" y="69888"/>
                </a:lnTo>
                <a:lnTo>
                  <a:pt x="4572" y="73698"/>
                </a:lnTo>
                <a:lnTo>
                  <a:pt x="3771" y="69888"/>
                </a:lnTo>
                <a:lnTo>
                  <a:pt x="2882" y="72428"/>
                </a:lnTo>
                <a:lnTo>
                  <a:pt x="3187" y="72428"/>
                </a:lnTo>
                <a:lnTo>
                  <a:pt x="5080" y="74968"/>
                </a:lnTo>
                <a:lnTo>
                  <a:pt x="5384" y="73698"/>
                </a:lnTo>
                <a:lnTo>
                  <a:pt x="5702" y="72428"/>
                </a:lnTo>
                <a:lnTo>
                  <a:pt x="5219" y="74968"/>
                </a:lnTo>
                <a:lnTo>
                  <a:pt x="7531" y="76238"/>
                </a:lnTo>
                <a:lnTo>
                  <a:pt x="6286" y="77508"/>
                </a:lnTo>
                <a:lnTo>
                  <a:pt x="4851" y="78778"/>
                </a:lnTo>
                <a:lnTo>
                  <a:pt x="5321" y="75031"/>
                </a:lnTo>
                <a:lnTo>
                  <a:pt x="4368" y="76238"/>
                </a:lnTo>
                <a:lnTo>
                  <a:pt x="4533" y="80048"/>
                </a:lnTo>
                <a:lnTo>
                  <a:pt x="6324" y="78778"/>
                </a:lnTo>
                <a:lnTo>
                  <a:pt x="8115" y="77508"/>
                </a:lnTo>
                <a:lnTo>
                  <a:pt x="9067" y="81318"/>
                </a:lnTo>
                <a:lnTo>
                  <a:pt x="9652" y="78778"/>
                </a:lnTo>
                <a:lnTo>
                  <a:pt x="12382" y="80048"/>
                </a:lnTo>
                <a:lnTo>
                  <a:pt x="13563" y="81318"/>
                </a:lnTo>
                <a:lnTo>
                  <a:pt x="13627" y="85128"/>
                </a:lnTo>
                <a:lnTo>
                  <a:pt x="12382" y="80048"/>
                </a:lnTo>
                <a:lnTo>
                  <a:pt x="10807" y="81318"/>
                </a:lnTo>
                <a:lnTo>
                  <a:pt x="11379" y="83858"/>
                </a:lnTo>
                <a:lnTo>
                  <a:pt x="9258" y="86398"/>
                </a:lnTo>
                <a:lnTo>
                  <a:pt x="6324" y="80048"/>
                </a:lnTo>
                <a:lnTo>
                  <a:pt x="4660" y="82588"/>
                </a:lnTo>
                <a:lnTo>
                  <a:pt x="5842" y="83858"/>
                </a:lnTo>
                <a:lnTo>
                  <a:pt x="5054" y="83858"/>
                </a:lnTo>
                <a:lnTo>
                  <a:pt x="3632" y="82588"/>
                </a:lnTo>
                <a:lnTo>
                  <a:pt x="3073" y="83858"/>
                </a:lnTo>
                <a:lnTo>
                  <a:pt x="4889" y="83858"/>
                </a:lnTo>
                <a:lnTo>
                  <a:pt x="4610" y="86398"/>
                </a:lnTo>
                <a:lnTo>
                  <a:pt x="5422" y="86398"/>
                </a:lnTo>
                <a:lnTo>
                  <a:pt x="5715" y="87210"/>
                </a:lnTo>
                <a:lnTo>
                  <a:pt x="4584" y="86601"/>
                </a:lnTo>
                <a:lnTo>
                  <a:pt x="4470" y="87668"/>
                </a:lnTo>
                <a:lnTo>
                  <a:pt x="5880" y="87668"/>
                </a:lnTo>
                <a:lnTo>
                  <a:pt x="6362" y="88938"/>
                </a:lnTo>
                <a:lnTo>
                  <a:pt x="8940" y="88938"/>
                </a:lnTo>
                <a:lnTo>
                  <a:pt x="9067" y="91478"/>
                </a:lnTo>
                <a:lnTo>
                  <a:pt x="7480" y="90208"/>
                </a:lnTo>
                <a:lnTo>
                  <a:pt x="7353" y="92748"/>
                </a:lnTo>
                <a:lnTo>
                  <a:pt x="6311" y="92748"/>
                </a:lnTo>
                <a:lnTo>
                  <a:pt x="6286" y="94018"/>
                </a:lnTo>
                <a:lnTo>
                  <a:pt x="8115" y="92748"/>
                </a:lnTo>
                <a:lnTo>
                  <a:pt x="8178" y="95288"/>
                </a:lnTo>
                <a:lnTo>
                  <a:pt x="7251" y="95288"/>
                </a:lnTo>
                <a:lnTo>
                  <a:pt x="8585" y="99098"/>
                </a:lnTo>
                <a:lnTo>
                  <a:pt x="23622" y="111798"/>
                </a:lnTo>
                <a:lnTo>
                  <a:pt x="23418" y="114338"/>
                </a:lnTo>
                <a:lnTo>
                  <a:pt x="25095" y="115608"/>
                </a:lnTo>
                <a:lnTo>
                  <a:pt x="27482" y="118148"/>
                </a:lnTo>
                <a:lnTo>
                  <a:pt x="26479" y="116878"/>
                </a:lnTo>
                <a:lnTo>
                  <a:pt x="28359" y="116878"/>
                </a:lnTo>
                <a:lnTo>
                  <a:pt x="29222" y="118148"/>
                </a:lnTo>
                <a:lnTo>
                  <a:pt x="29679" y="120688"/>
                </a:lnTo>
                <a:lnTo>
                  <a:pt x="30962" y="121958"/>
                </a:lnTo>
                <a:lnTo>
                  <a:pt x="36436" y="121958"/>
                </a:lnTo>
                <a:lnTo>
                  <a:pt x="36576" y="123228"/>
                </a:lnTo>
                <a:lnTo>
                  <a:pt x="36322" y="123228"/>
                </a:lnTo>
                <a:lnTo>
                  <a:pt x="37439" y="125768"/>
                </a:lnTo>
                <a:lnTo>
                  <a:pt x="38493" y="123228"/>
                </a:lnTo>
                <a:lnTo>
                  <a:pt x="39293" y="123228"/>
                </a:lnTo>
                <a:lnTo>
                  <a:pt x="39814" y="125768"/>
                </a:lnTo>
                <a:lnTo>
                  <a:pt x="40576" y="124498"/>
                </a:lnTo>
                <a:lnTo>
                  <a:pt x="42506" y="124498"/>
                </a:lnTo>
                <a:lnTo>
                  <a:pt x="44526" y="125768"/>
                </a:lnTo>
                <a:lnTo>
                  <a:pt x="43535" y="127038"/>
                </a:lnTo>
                <a:lnTo>
                  <a:pt x="45110" y="127038"/>
                </a:lnTo>
                <a:lnTo>
                  <a:pt x="45707" y="128308"/>
                </a:lnTo>
                <a:lnTo>
                  <a:pt x="50152" y="129578"/>
                </a:lnTo>
                <a:lnTo>
                  <a:pt x="53124" y="130848"/>
                </a:lnTo>
                <a:lnTo>
                  <a:pt x="51993" y="129578"/>
                </a:lnTo>
                <a:lnTo>
                  <a:pt x="52666" y="127038"/>
                </a:lnTo>
                <a:lnTo>
                  <a:pt x="53835" y="125768"/>
                </a:lnTo>
                <a:lnTo>
                  <a:pt x="53162" y="128308"/>
                </a:lnTo>
                <a:lnTo>
                  <a:pt x="54698" y="127038"/>
                </a:lnTo>
                <a:lnTo>
                  <a:pt x="54444" y="128308"/>
                </a:lnTo>
                <a:lnTo>
                  <a:pt x="55384" y="129578"/>
                </a:lnTo>
                <a:lnTo>
                  <a:pt x="53860" y="129578"/>
                </a:lnTo>
                <a:lnTo>
                  <a:pt x="56476" y="133388"/>
                </a:lnTo>
                <a:lnTo>
                  <a:pt x="62166" y="133388"/>
                </a:lnTo>
                <a:lnTo>
                  <a:pt x="65062" y="135928"/>
                </a:lnTo>
                <a:lnTo>
                  <a:pt x="66497" y="135928"/>
                </a:lnTo>
                <a:lnTo>
                  <a:pt x="67106" y="138468"/>
                </a:lnTo>
                <a:lnTo>
                  <a:pt x="70319" y="138468"/>
                </a:lnTo>
                <a:lnTo>
                  <a:pt x="70624" y="141008"/>
                </a:lnTo>
                <a:lnTo>
                  <a:pt x="71120" y="139738"/>
                </a:lnTo>
                <a:lnTo>
                  <a:pt x="73736" y="139738"/>
                </a:lnTo>
                <a:lnTo>
                  <a:pt x="74383" y="141008"/>
                </a:lnTo>
                <a:lnTo>
                  <a:pt x="76631" y="142278"/>
                </a:lnTo>
                <a:lnTo>
                  <a:pt x="72351" y="142278"/>
                </a:lnTo>
                <a:lnTo>
                  <a:pt x="71767" y="143548"/>
                </a:lnTo>
                <a:lnTo>
                  <a:pt x="72771" y="144818"/>
                </a:lnTo>
                <a:lnTo>
                  <a:pt x="73152" y="146088"/>
                </a:lnTo>
                <a:lnTo>
                  <a:pt x="72923" y="146088"/>
                </a:lnTo>
                <a:lnTo>
                  <a:pt x="74117" y="147358"/>
                </a:lnTo>
                <a:lnTo>
                  <a:pt x="75133" y="149898"/>
                </a:lnTo>
                <a:lnTo>
                  <a:pt x="75031" y="151168"/>
                </a:lnTo>
                <a:lnTo>
                  <a:pt x="74828" y="151168"/>
                </a:lnTo>
                <a:lnTo>
                  <a:pt x="75145" y="152438"/>
                </a:lnTo>
                <a:lnTo>
                  <a:pt x="74841" y="154978"/>
                </a:lnTo>
                <a:lnTo>
                  <a:pt x="75704" y="156248"/>
                </a:lnTo>
                <a:lnTo>
                  <a:pt x="77406" y="156248"/>
                </a:lnTo>
                <a:lnTo>
                  <a:pt x="78435" y="160058"/>
                </a:lnTo>
                <a:lnTo>
                  <a:pt x="80124" y="158788"/>
                </a:lnTo>
                <a:lnTo>
                  <a:pt x="80086" y="159727"/>
                </a:lnTo>
                <a:lnTo>
                  <a:pt x="80949" y="158788"/>
                </a:lnTo>
                <a:lnTo>
                  <a:pt x="82003" y="161328"/>
                </a:lnTo>
                <a:lnTo>
                  <a:pt x="81495" y="161328"/>
                </a:lnTo>
                <a:lnTo>
                  <a:pt x="83032" y="162598"/>
                </a:lnTo>
                <a:lnTo>
                  <a:pt x="85077" y="162598"/>
                </a:lnTo>
                <a:lnTo>
                  <a:pt x="84010" y="163868"/>
                </a:lnTo>
                <a:lnTo>
                  <a:pt x="84251" y="165138"/>
                </a:lnTo>
                <a:lnTo>
                  <a:pt x="84505" y="165138"/>
                </a:lnTo>
                <a:lnTo>
                  <a:pt x="85293" y="166408"/>
                </a:lnTo>
                <a:lnTo>
                  <a:pt x="86067" y="166408"/>
                </a:lnTo>
                <a:lnTo>
                  <a:pt x="88468" y="167678"/>
                </a:lnTo>
                <a:lnTo>
                  <a:pt x="87223" y="168948"/>
                </a:lnTo>
                <a:lnTo>
                  <a:pt x="88544" y="168948"/>
                </a:lnTo>
                <a:lnTo>
                  <a:pt x="89357" y="170218"/>
                </a:lnTo>
                <a:lnTo>
                  <a:pt x="90385" y="170218"/>
                </a:lnTo>
                <a:lnTo>
                  <a:pt x="89801" y="168948"/>
                </a:lnTo>
                <a:lnTo>
                  <a:pt x="88696" y="167678"/>
                </a:lnTo>
                <a:lnTo>
                  <a:pt x="89179" y="166408"/>
                </a:lnTo>
                <a:lnTo>
                  <a:pt x="89954" y="167678"/>
                </a:lnTo>
                <a:lnTo>
                  <a:pt x="91516" y="167678"/>
                </a:lnTo>
                <a:lnTo>
                  <a:pt x="91325" y="168948"/>
                </a:lnTo>
                <a:lnTo>
                  <a:pt x="92925" y="170192"/>
                </a:lnTo>
                <a:lnTo>
                  <a:pt x="93040" y="171488"/>
                </a:lnTo>
                <a:lnTo>
                  <a:pt x="95631" y="171488"/>
                </a:lnTo>
                <a:lnTo>
                  <a:pt x="96939" y="172758"/>
                </a:lnTo>
                <a:lnTo>
                  <a:pt x="96113" y="174028"/>
                </a:lnTo>
                <a:lnTo>
                  <a:pt x="94145" y="175298"/>
                </a:lnTo>
                <a:lnTo>
                  <a:pt x="96164" y="176568"/>
                </a:lnTo>
                <a:lnTo>
                  <a:pt x="99999" y="176568"/>
                </a:lnTo>
                <a:lnTo>
                  <a:pt x="100050" y="177838"/>
                </a:lnTo>
                <a:lnTo>
                  <a:pt x="99390" y="177838"/>
                </a:lnTo>
                <a:lnTo>
                  <a:pt x="102273" y="181648"/>
                </a:lnTo>
                <a:lnTo>
                  <a:pt x="105206" y="176568"/>
                </a:lnTo>
                <a:lnTo>
                  <a:pt x="107035" y="180378"/>
                </a:lnTo>
                <a:lnTo>
                  <a:pt x="106565" y="180378"/>
                </a:lnTo>
                <a:lnTo>
                  <a:pt x="107683" y="181648"/>
                </a:lnTo>
                <a:lnTo>
                  <a:pt x="107937" y="181648"/>
                </a:lnTo>
                <a:lnTo>
                  <a:pt x="108432" y="181648"/>
                </a:lnTo>
                <a:lnTo>
                  <a:pt x="108458" y="186728"/>
                </a:lnTo>
                <a:lnTo>
                  <a:pt x="115316" y="187998"/>
                </a:lnTo>
                <a:lnTo>
                  <a:pt x="117157" y="191808"/>
                </a:lnTo>
                <a:lnTo>
                  <a:pt x="118427" y="189268"/>
                </a:lnTo>
                <a:lnTo>
                  <a:pt x="118935" y="191808"/>
                </a:lnTo>
                <a:lnTo>
                  <a:pt x="120065" y="191808"/>
                </a:lnTo>
                <a:lnTo>
                  <a:pt x="118262" y="194348"/>
                </a:lnTo>
                <a:lnTo>
                  <a:pt x="122034" y="193078"/>
                </a:lnTo>
                <a:lnTo>
                  <a:pt x="121805" y="195618"/>
                </a:lnTo>
                <a:lnTo>
                  <a:pt x="123012" y="193078"/>
                </a:lnTo>
                <a:lnTo>
                  <a:pt x="123825" y="195618"/>
                </a:lnTo>
                <a:lnTo>
                  <a:pt x="128397" y="194348"/>
                </a:lnTo>
                <a:lnTo>
                  <a:pt x="127381" y="196888"/>
                </a:lnTo>
                <a:lnTo>
                  <a:pt x="127584" y="198158"/>
                </a:lnTo>
                <a:lnTo>
                  <a:pt x="125107" y="198158"/>
                </a:lnTo>
                <a:lnTo>
                  <a:pt x="124929" y="199428"/>
                </a:lnTo>
                <a:lnTo>
                  <a:pt x="125679" y="199428"/>
                </a:lnTo>
                <a:lnTo>
                  <a:pt x="127304" y="200698"/>
                </a:lnTo>
                <a:lnTo>
                  <a:pt x="128206" y="200698"/>
                </a:lnTo>
                <a:lnTo>
                  <a:pt x="127050" y="201968"/>
                </a:lnTo>
                <a:lnTo>
                  <a:pt x="127977" y="201968"/>
                </a:lnTo>
                <a:lnTo>
                  <a:pt x="129476" y="200698"/>
                </a:lnTo>
                <a:lnTo>
                  <a:pt x="130708" y="201968"/>
                </a:lnTo>
                <a:lnTo>
                  <a:pt x="130530" y="201968"/>
                </a:lnTo>
                <a:lnTo>
                  <a:pt x="129108" y="203238"/>
                </a:lnTo>
                <a:lnTo>
                  <a:pt x="127812" y="204508"/>
                </a:lnTo>
                <a:lnTo>
                  <a:pt x="127584" y="204508"/>
                </a:lnTo>
                <a:lnTo>
                  <a:pt x="127850" y="205778"/>
                </a:lnTo>
                <a:lnTo>
                  <a:pt x="128079" y="207048"/>
                </a:lnTo>
                <a:lnTo>
                  <a:pt x="127723" y="208318"/>
                </a:lnTo>
                <a:lnTo>
                  <a:pt x="127139" y="208318"/>
                </a:lnTo>
                <a:lnTo>
                  <a:pt x="126961" y="207048"/>
                </a:lnTo>
                <a:lnTo>
                  <a:pt x="126733" y="207048"/>
                </a:lnTo>
                <a:lnTo>
                  <a:pt x="126136" y="209588"/>
                </a:lnTo>
                <a:lnTo>
                  <a:pt x="127723" y="212128"/>
                </a:lnTo>
                <a:lnTo>
                  <a:pt x="129438" y="214668"/>
                </a:lnTo>
                <a:lnTo>
                  <a:pt x="128333" y="217208"/>
                </a:lnTo>
                <a:lnTo>
                  <a:pt x="131838" y="221018"/>
                </a:lnTo>
                <a:lnTo>
                  <a:pt x="133426" y="223558"/>
                </a:lnTo>
                <a:lnTo>
                  <a:pt x="136131" y="223558"/>
                </a:lnTo>
                <a:lnTo>
                  <a:pt x="136601" y="228638"/>
                </a:lnTo>
                <a:lnTo>
                  <a:pt x="138303" y="226390"/>
                </a:lnTo>
                <a:lnTo>
                  <a:pt x="138353" y="227368"/>
                </a:lnTo>
                <a:lnTo>
                  <a:pt x="139750" y="227368"/>
                </a:lnTo>
                <a:lnTo>
                  <a:pt x="141452" y="226098"/>
                </a:lnTo>
                <a:lnTo>
                  <a:pt x="142582" y="226098"/>
                </a:lnTo>
                <a:lnTo>
                  <a:pt x="141236" y="227368"/>
                </a:lnTo>
                <a:lnTo>
                  <a:pt x="139700" y="229908"/>
                </a:lnTo>
                <a:lnTo>
                  <a:pt x="143700" y="229908"/>
                </a:lnTo>
                <a:lnTo>
                  <a:pt x="144195" y="229908"/>
                </a:lnTo>
                <a:lnTo>
                  <a:pt x="144056" y="230517"/>
                </a:lnTo>
                <a:lnTo>
                  <a:pt x="145224" y="232448"/>
                </a:lnTo>
                <a:lnTo>
                  <a:pt x="145973" y="231178"/>
                </a:lnTo>
                <a:lnTo>
                  <a:pt x="147574" y="231178"/>
                </a:lnTo>
                <a:lnTo>
                  <a:pt x="149898" y="232448"/>
                </a:lnTo>
                <a:lnTo>
                  <a:pt x="148221" y="231178"/>
                </a:lnTo>
                <a:lnTo>
                  <a:pt x="152438" y="232448"/>
                </a:lnTo>
                <a:lnTo>
                  <a:pt x="150558" y="233718"/>
                </a:lnTo>
                <a:lnTo>
                  <a:pt x="150126" y="233718"/>
                </a:lnTo>
                <a:lnTo>
                  <a:pt x="151015" y="234988"/>
                </a:lnTo>
                <a:lnTo>
                  <a:pt x="154482" y="234988"/>
                </a:lnTo>
                <a:lnTo>
                  <a:pt x="155486" y="236258"/>
                </a:lnTo>
                <a:lnTo>
                  <a:pt x="156832" y="236258"/>
                </a:lnTo>
                <a:lnTo>
                  <a:pt x="155943" y="237528"/>
                </a:lnTo>
                <a:lnTo>
                  <a:pt x="156857" y="238798"/>
                </a:lnTo>
                <a:lnTo>
                  <a:pt x="159956" y="237528"/>
                </a:lnTo>
                <a:lnTo>
                  <a:pt x="161302" y="237528"/>
                </a:lnTo>
                <a:lnTo>
                  <a:pt x="161315" y="238798"/>
                </a:lnTo>
                <a:lnTo>
                  <a:pt x="161061" y="238798"/>
                </a:lnTo>
                <a:lnTo>
                  <a:pt x="160947" y="240068"/>
                </a:lnTo>
                <a:lnTo>
                  <a:pt x="161505" y="242608"/>
                </a:lnTo>
                <a:lnTo>
                  <a:pt x="160591" y="242608"/>
                </a:lnTo>
                <a:lnTo>
                  <a:pt x="160667" y="243878"/>
                </a:lnTo>
                <a:lnTo>
                  <a:pt x="159181" y="242608"/>
                </a:lnTo>
                <a:lnTo>
                  <a:pt x="158356" y="245148"/>
                </a:lnTo>
                <a:lnTo>
                  <a:pt x="158051" y="245148"/>
                </a:lnTo>
                <a:lnTo>
                  <a:pt x="159232" y="246087"/>
                </a:lnTo>
                <a:lnTo>
                  <a:pt x="159092" y="246418"/>
                </a:lnTo>
                <a:lnTo>
                  <a:pt x="158673" y="247688"/>
                </a:lnTo>
                <a:lnTo>
                  <a:pt x="158597" y="250228"/>
                </a:lnTo>
                <a:lnTo>
                  <a:pt x="159029" y="251498"/>
                </a:lnTo>
                <a:lnTo>
                  <a:pt x="160159" y="252768"/>
                </a:lnTo>
                <a:lnTo>
                  <a:pt x="162179" y="255308"/>
                </a:lnTo>
                <a:lnTo>
                  <a:pt x="164426" y="256578"/>
                </a:lnTo>
                <a:lnTo>
                  <a:pt x="166598" y="256578"/>
                </a:lnTo>
                <a:lnTo>
                  <a:pt x="166966" y="257848"/>
                </a:lnTo>
                <a:lnTo>
                  <a:pt x="165531" y="257848"/>
                </a:lnTo>
                <a:lnTo>
                  <a:pt x="168287" y="260388"/>
                </a:lnTo>
                <a:lnTo>
                  <a:pt x="170942" y="261658"/>
                </a:lnTo>
                <a:lnTo>
                  <a:pt x="174218" y="261658"/>
                </a:lnTo>
                <a:lnTo>
                  <a:pt x="173583" y="262928"/>
                </a:lnTo>
                <a:lnTo>
                  <a:pt x="172453" y="262928"/>
                </a:lnTo>
                <a:lnTo>
                  <a:pt x="174015" y="264198"/>
                </a:lnTo>
                <a:lnTo>
                  <a:pt x="176034" y="265468"/>
                </a:lnTo>
                <a:lnTo>
                  <a:pt x="176758" y="265468"/>
                </a:lnTo>
                <a:lnTo>
                  <a:pt x="176644" y="264198"/>
                </a:lnTo>
                <a:lnTo>
                  <a:pt x="177368" y="264198"/>
                </a:lnTo>
                <a:lnTo>
                  <a:pt x="177241" y="265468"/>
                </a:lnTo>
                <a:lnTo>
                  <a:pt x="177571" y="265468"/>
                </a:lnTo>
                <a:lnTo>
                  <a:pt x="180009" y="269278"/>
                </a:lnTo>
                <a:lnTo>
                  <a:pt x="189496" y="271818"/>
                </a:lnTo>
                <a:lnTo>
                  <a:pt x="191706" y="271818"/>
                </a:lnTo>
                <a:lnTo>
                  <a:pt x="195580" y="270548"/>
                </a:lnTo>
                <a:lnTo>
                  <a:pt x="194983" y="270548"/>
                </a:lnTo>
                <a:lnTo>
                  <a:pt x="195465" y="269278"/>
                </a:lnTo>
                <a:lnTo>
                  <a:pt x="195821" y="268008"/>
                </a:lnTo>
                <a:lnTo>
                  <a:pt x="197027" y="269278"/>
                </a:lnTo>
                <a:close/>
              </a:path>
            </a:pathLst>
          </a:custGeom>
          <a:solidFill>
            <a:srgbClr val="000000"/>
          </a:solidFill>
        </p:spPr>
        <p:txBody>
          <a:bodyPr wrap="square" lIns="0" tIns="0" rIns="0" bIns="0" rtlCol="0"/>
          <a:lstStyle/>
          <a:p>
            <a:endParaRPr/>
          </a:p>
        </p:txBody>
      </p:sp>
      <p:sp>
        <p:nvSpPr>
          <p:cNvPr id="8" name="object 8"/>
          <p:cNvSpPr/>
          <p:nvPr/>
        </p:nvSpPr>
        <p:spPr>
          <a:xfrm>
            <a:off x="1335468" y="457224"/>
            <a:ext cx="302260" cy="125730"/>
          </a:xfrm>
          <a:custGeom>
            <a:avLst/>
            <a:gdLst/>
            <a:ahLst/>
            <a:cxnLst/>
            <a:rect l="l" t="t" r="r" b="b"/>
            <a:pathLst>
              <a:path w="302260" h="125729">
                <a:moveTo>
                  <a:pt x="2514" y="64439"/>
                </a:moveTo>
                <a:lnTo>
                  <a:pt x="1587" y="63017"/>
                </a:lnTo>
                <a:lnTo>
                  <a:pt x="1473" y="62318"/>
                </a:lnTo>
                <a:lnTo>
                  <a:pt x="101" y="61899"/>
                </a:lnTo>
                <a:lnTo>
                  <a:pt x="2184" y="64414"/>
                </a:lnTo>
                <a:lnTo>
                  <a:pt x="1587" y="65201"/>
                </a:lnTo>
                <a:lnTo>
                  <a:pt x="2514" y="64439"/>
                </a:lnTo>
                <a:close/>
              </a:path>
              <a:path w="302260" h="125729">
                <a:moveTo>
                  <a:pt x="3479" y="41071"/>
                </a:moveTo>
                <a:lnTo>
                  <a:pt x="2260" y="42418"/>
                </a:lnTo>
                <a:lnTo>
                  <a:pt x="2933" y="42418"/>
                </a:lnTo>
                <a:lnTo>
                  <a:pt x="3479" y="41071"/>
                </a:lnTo>
                <a:close/>
              </a:path>
              <a:path w="302260" h="125729">
                <a:moveTo>
                  <a:pt x="3644" y="71691"/>
                </a:moveTo>
                <a:lnTo>
                  <a:pt x="3568" y="72009"/>
                </a:lnTo>
                <a:lnTo>
                  <a:pt x="3517" y="72618"/>
                </a:lnTo>
                <a:lnTo>
                  <a:pt x="3644" y="71691"/>
                </a:lnTo>
                <a:close/>
              </a:path>
              <a:path w="302260" h="125729">
                <a:moveTo>
                  <a:pt x="3657" y="72771"/>
                </a:moveTo>
                <a:lnTo>
                  <a:pt x="3505" y="72771"/>
                </a:lnTo>
                <a:lnTo>
                  <a:pt x="3365" y="72771"/>
                </a:lnTo>
                <a:lnTo>
                  <a:pt x="3238" y="73279"/>
                </a:lnTo>
                <a:lnTo>
                  <a:pt x="3530" y="74295"/>
                </a:lnTo>
                <a:lnTo>
                  <a:pt x="3657" y="72771"/>
                </a:lnTo>
                <a:close/>
              </a:path>
              <a:path w="302260" h="125729">
                <a:moveTo>
                  <a:pt x="5372" y="76390"/>
                </a:moveTo>
                <a:lnTo>
                  <a:pt x="5003" y="75971"/>
                </a:lnTo>
                <a:lnTo>
                  <a:pt x="5118" y="75755"/>
                </a:lnTo>
                <a:lnTo>
                  <a:pt x="5067" y="75336"/>
                </a:lnTo>
                <a:lnTo>
                  <a:pt x="4076" y="75996"/>
                </a:lnTo>
                <a:lnTo>
                  <a:pt x="4330" y="76631"/>
                </a:lnTo>
                <a:lnTo>
                  <a:pt x="5181" y="77266"/>
                </a:lnTo>
                <a:lnTo>
                  <a:pt x="5372" y="76390"/>
                </a:lnTo>
                <a:close/>
              </a:path>
              <a:path w="302260" h="125729">
                <a:moveTo>
                  <a:pt x="5410" y="78613"/>
                </a:moveTo>
                <a:lnTo>
                  <a:pt x="3644" y="77343"/>
                </a:lnTo>
                <a:lnTo>
                  <a:pt x="5257" y="78587"/>
                </a:lnTo>
                <a:lnTo>
                  <a:pt x="5410" y="78613"/>
                </a:lnTo>
                <a:close/>
              </a:path>
              <a:path w="302260" h="125729">
                <a:moveTo>
                  <a:pt x="5740" y="32423"/>
                </a:moveTo>
                <a:lnTo>
                  <a:pt x="5435" y="31965"/>
                </a:lnTo>
                <a:lnTo>
                  <a:pt x="5372" y="31381"/>
                </a:lnTo>
                <a:lnTo>
                  <a:pt x="4889" y="31330"/>
                </a:lnTo>
                <a:lnTo>
                  <a:pt x="4318" y="32867"/>
                </a:lnTo>
                <a:lnTo>
                  <a:pt x="4622" y="33299"/>
                </a:lnTo>
                <a:lnTo>
                  <a:pt x="5740" y="32423"/>
                </a:lnTo>
                <a:close/>
              </a:path>
              <a:path w="302260" h="125729">
                <a:moveTo>
                  <a:pt x="6464" y="35966"/>
                </a:moveTo>
                <a:lnTo>
                  <a:pt x="6375" y="35420"/>
                </a:lnTo>
                <a:lnTo>
                  <a:pt x="5740" y="35788"/>
                </a:lnTo>
                <a:lnTo>
                  <a:pt x="6464" y="35966"/>
                </a:lnTo>
                <a:close/>
              </a:path>
              <a:path w="302260" h="125729">
                <a:moveTo>
                  <a:pt x="7366" y="33997"/>
                </a:moveTo>
                <a:lnTo>
                  <a:pt x="6019" y="33172"/>
                </a:lnTo>
                <a:lnTo>
                  <a:pt x="6375" y="35420"/>
                </a:lnTo>
                <a:lnTo>
                  <a:pt x="7023" y="35052"/>
                </a:lnTo>
                <a:lnTo>
                  <a:pt x="7366" y="33997"/>
                </a:lnTo>
                <a:close/>
              </a:path>
              <a:path w="302260" h="125729">
                <a:moveTo>
                  <a:pt x="7950" y="86995"/>
                </a:moveTo>
                <a:lnTo>
                  <a:pt x="6921" y="86995"/>
                </a:lnTo>
                <a:lnTo>
                  <a:pt x="7670" y="87376"/>
                </a:lnTo>
                <a:lnTo>
                  <a:pt x="7950" y="86995"/>
                </a:lnTo>
                <a:close/>
              </a:path>
              <a:path w="302260" h="125729">
                <a:moveTo>
                  <a:pt x="8216" y="29464"/>
                </a:moveTo>
                <a:lnTo>
                  <a:pt x="7581" y="30988"/>
                </a:lnTo>
                <a:lnTo>
                  <a:pt x="7772" y="31216"/>
                </a:lnTo>
                <a:lnTo>
                  <a:pt x="8216" y="29464"/>
                </a:lnTo>
                <a:close/>
              </a:path>
              <a:path w="302260" h="125729">
                <a:moveTo>
                  <a:pt x="8763" y="32639"/>
                </a:moveTo>
                <a:lnTo>
                  <a:pt x="8712" y="32385"/>
                </a:lnTo>
                <a:lnTo>
                  <a:pt x="7772" y="31216"/>
                </a:lnTo>
                <a:lnTo>
                  <a:pt x="7251" y="33274"/>
                </a:lnTo>
                <a:lnTo>
                  <a:pt x="8255" y="33655"/>
                </a:lnTo>
                <a:lnTo>
                  <a:pt x="8763" y="32639"/>
                </a:lnTo>
                <a:close/>
              </a:path>
              <a:path w="302260" h="125729">
                <a:moveTo>
                  <a:pt x="9550" y="26276"/>
                </a:moveTo>
                <a:lnTo>
                  <a:pt x="8674" y="25527"/>
                </a:lnTo>
                <a:lnTo>
                  <a:pt x="7747" y="27940"/>
                </a:lnTo>
                <a:lnTo>
                  <a:pt x="8216" y="29464"/>
                </a:lnTo>
                <a:lnTo>
                  <a:pt x="9550" y="26276"/>
                </a:lnTo>
                <a:close/>
              </a:path>
              <a:path w="302260" h="125729">
                <a:moveTo>
                  <a:pt x="9855" y="36957"/>
                </a:moveTo>
                <a:lnTo>
                  <a:pt x="9118" y="34531"/>
                </a:lnTo>
                <a:lnTo>
                  <a:pt x="7785" y="35560"/>
                </a:lnTo>
                <a:lnTo>
                  <a:pt x="9855" y="36957"/>
                </a:lnTo>
                <a:close/>
              </a:path>
              <a:path w="302260" h="125729">
                <a:moveTo>
                  <a:pt x="10477" y="25450"/>
                </a:moveTo>
                <a:lnTo>
                  <a:pt x="9804" y="25654"/>
                </a:lnTo>
                <a:lnTo>
                  <a:pt x="9550" y="26276"/>
                </a:lnTo>
                <a:lnTo>
                  <a:pt x="10299" y="26924"/>
                </a:lnTo>
                <a:lnTo>
                  <a:pt x="10477" y="25450"/>
                </a:lnTo>
                <a:close/>
              </a:path>
              <a:path w="302260" h="125729">
                <a:moveTo>
                  <a:pt x="11544" y="25146"/>
                </a:moveTo>
                <a:lnTo>
                  <a:pt x="10947" y="21590"/>
                </a:lnTo>
                <a:lnTo>
                  <a:pt x="10477" y="25450"/>
                </a:lnTo>
                <a:lnTo>
                  <a:pt x="11544" y="25146"/>
                </a:lnTo>
                <a:close/>
              </a:path>
              <a:path w="302260" h="125729">
                <a:moveTo>
                  <a:pt x="11925" y="32385"/>
                </a:moveTo>
                <a:lnTo>
                  <a:pt x="9118" y="32893"/>
                </a:lnTo>
                <a:lnTo>
                  <a:pt x="8826" y="32524"/>
                </a:lnTo>
                <a:lnTo>
                  <a:pt x="8991" y="33782"/>
                </a:lnTo>
                <a:lnTo>
                  <a:pt x="9118" y="34531"/>
                </a:lnTo>
                <a:lnTo>
                  <a:pt x="11264" y="32893"/>
                </a:lnTo>
                <a:lnTo>
                  <a:pt x="11925" y="32385"/>
                </a:lnTo>
                <a:close/>
              </a:path>
              <a:path w="302260" h="125729">
                <a:moveTo>
                  <a:pt x="12217" y="91186"/>
                </a:moveTo>
                <a:lnTo>
                  <a:pt x="10553" y="90932"/>
                </a:lnTo>
                <a:lnTo>
                  <a:pt x="10579" y="92075"/>
                </a:lnTo>
                <a:lnTo>
                  <a:pt x="12077" y="91541"/>
                </a:lnTo>
                <a:lnTo>
                  <a:pt x="12217" y="91186"/>
                </a:lnTo>
                <a:close/>
              </a:path>
              <a:path w="302260" h="125729">
                <a:moveTo>
                  <a:pt x="16243" y="16662"/>
                </a:moveTo>
                <a:lnTo>
                  <a:pt x="15189" y="18211"/>
                </a:lnTo>
                <a:lnTo>
                  <a:pt x="14097" y="21209"/>
                </a:lnTo>
                <a:lnTo>
                  <a:pt x="14795" y="21869"/>
                </a:lnTo>
                <a:lnTo>
                  <a:pt x="15176" y="20142"/>
                </a:lnTo>
                <a:lnTo>
                  <a:pt x="15659" y="18402"/>
                </a:lnTo>
                <a:lnTo>
                  <a:pt x="16243" y="16662"/>
                </a:lnTo>
                <a:close/>
              </a:path>
              <a:path w="302260" h="125729">
                <a:moveTo>
                  <a:pt x="18275" y="101727"/>
                </a:moveTo>
                <a:lnTo>
                  <a:pt x="17399" y="102362"/>
                </a:lnTo>
                <a:lnTo>
                  <a:pt x="17284" y="102616"/>
                </a:lnTo>
                <a:lnTo>
                  <a:pt x="17665" y="103759"/>
                </a:lnTo>
                <a:lnTo>
                  <a:pt x="18275" y="101727"/>
                </a:lnTo>
                <a:close/>
              </a:path>
              <a:path w="302260" h="125729">
                <a:moveTo>
                  <a:pt x="19138" y="101727"/>
                </a:moveTo>
                <a:lnTo>
                  <a:pt x="18465" y="101092"/>
                </a:lnTo>
                <a:lnTo>
                  <a:pt x="18275" y="101727"/>
                </a:lnTo>
                <a:lnTo>
                  <a:pt x="19138" y="101727"/>
                </a:lnTo>
                <a:close/>
              </a:path>
              <a:path w="302260" h="125729">
                <a:moveTo>
                  <a:pt x="22009" y="12877"/>
                </a:moveTo>
                <a:lnTo>
                  <a:pt x="21653" y="12661"/>
                </a:lnTo>
                <a:lnTo>
                  <a:pt x="21361" y="12268"/>
                </a:lnTo>
                <a:lnTo>
                  <a:pt x="21424" y="11645"/>
                </a:lnTo>
                <a:lnTo>
                  <a:pt x="20561" y="12103"/>
                </a:lnTo>
                <a:lnTo>
                  <a:pt x="19088" y="11811"/>
                </a:lnTo>
                <a:lnTo>
                  <a:pt x="18999" y="13309"/>
                </a:lnTo>
                <a:lnTo>
                  <a:pt x="18211" y="13398"/>
                </a:lnTo>
                <a:lnTo>
                  <a:pt x="18453" y="11709"/>
                </a:lnTo>
                <a:lnTo>
                  <a:pt x="17424" y="12661"/>
                </a:lnTo>
                <a:lnTo>
                  <a:pt x="17526" y="14312"/>
                </a:lnTo>
                <a:lnTo>
                  <a:pt x="20002" y="13957"/>
                </a:lnTo>
                <a:lnTo>
                  <a:pt x="21856" y="12865"/>
                </a:lnTo>
                <a:lnTo>
                  <a:pt x="22009" y="12877"/>
                </a:lnTo>
                <a:close/>
              </a:path>
              <a:path w="302260" h="125729">
                <a:moveTo>
                  <a:pt x="22136" y="12954"/>
                </a:moveTo>
                <a:lnTo>
                  <a:pt x="22009" y="12877"/>
                </a:lnTo>
                <a:lnTo>
                  <a:pt x="22136" y="12954"/>
                </a:lnTo>
                <a:close/>
              </a:path>
              <a:path w="302260" h="125729">
                <a:moveTo>
                  <a:pt x="22466" y="13144"/>
                </a:moveTo>
                <a:lnTo>
                  <a:pt x="22275" y="13017"/>
                </a:lnTo>
                <a:lnTo>
                  <a:pt x="22136" y="12966"/>
                </a:lnTo>
                <a:lnTo>
                  <a:pt x="22352" y="13081"/>
                </a:lnTo>
                <a:close/>
              </a:path>
              <a:path w="302260" h="125729">
                <a:moveTo>
                  <a:pt x="24333" y="11531"/>
                </a:moveTo>
                <a:lnTo>
                  <a:pt x="24168" y="11264"/>
                </a:lnTo>
                <a:lnTo>
                  <a:pt x="24104" y="10744"/>
                </a:lnTo>
                <a:lnTo>
                  <a:pt x="23710" y="10464"/>
                </a:lnTo>
                <a:lnTo>
                  <a:pt x="24180" y="9918"/>
                </a:lnTo>
                <a:lnTo>
                  <a:pt x="23406" y="9906"/>
                </a:lnTo>
                <a:lnTo>
                  <a:pt x="23507" y="10985"/>
                </a:lnTo>
                <a:lnTo>
                  <a:pt x="23037" y="11506"/>
                </a:lnTo>
                <a:lnTo>
                  <a:pt x="23304" y="11506"/>
                </a:lnTo>
                <a:lnTo>
                  <a:pt x="24333" y="11531"/>
                </a:lnTo>
                <a:close/>
              </a:path>
              <a:path w="302260" h="125729">
                <a:moveTo>
                  <a:pt x="37833" y="118745"/>
                </a:moveTo>
                <a:lnTo>
                  <a:pt x="37744" y="118554"/>
                </a:lnTo>
                <a:lnTo>
                  <a:pt x="37465" y="118872"/>
                </a:lnTo>
                <a:lnTo>
                  <a:pt x="37833" y="118745"/>
                </a:lnTo>
                <a:close/>
              </a:path>
              <a:path w="302260" h="125729">
                <a:moveTo>
                  <a:pt x="53809" y="1524"/>
                </a:moveTo>
                <a:lnTo>
                  <a:pt x="53467" y="4064"/>
                </a:lnTo>
                <a:lnTo>
                  <a:pt x="53721" y="4064"/>
                </a:lnTo>
                <a:lnTo>
                  <a:pt x="53809" y="1524"/>
                </a:lnTo>
                <a:close/>
              </a:path>
              <a:path w="302260" h="125729">
                <a:moveTo>
                  <a:pt x="71564" y="1016"/>
                </a:moveTo>
                <a:lnTo>
                  <a:pt x="71221" y="1397"/>
                </a:lnTo>
                <a:lnTo>
                  <a:pt x="70916" y="1651"/>
                </a:lnTo>
                <a:lnTo>
                  <a:pt x="70586" y="2032"/>
                </a:lnTo>
                <a:lnTo>
                  <a:pt x="70916" y="1968"/>
                </a:lnTo>
                <a:lnTo>
                  <a:pt x="71564" y="1016"/>
                </a:lnTo>
                <a:close/>
              </a:path>
              <a:path w="302260" h="125729">
                <a:moveTo>
                  <a:pt x="75450" y="124333"/>
                </a:moveTo>
                <a:lnTo>
                  <a:pt x="73850" y="123939"/>
                </a:lnTo>
                <a:lnTo>
                  <a:pt x="75450" y="124333"/>
                </a:lnTo>
                <a:close/>
              </a:path>
              <a:path w="302260" h="125729">
                <a:moveTo>
                  <a:pt x="149669" y="121031"/>
                </a:moveTo>
                <a:lnTo>
                  <a:pt x="149301" y="121412"/>
                </a:lnTo>
                <a:lnTo>
                  <a:pt x="149440" y="121500"/>
                </a:lnTo>
                <a:lnTo>
                  <a:pt x="149669" y="121031"/>
                </a:lnTo>
                <a:close/>
              </a:path>
              <a:path w="302260" h="125729">
                <a:moveTo>
                  <a:pt x="151726" y="122936"/>
                </a:moveTo>
                <a:lnTo>
                  <a:pt x="149440" y="121500"/>
                </a:lnTo>
                <a:lnTo>
                  <a:pt x="149301" y="121793"/>
                </a:lnTo>
                <a:lnTo>
                  <a:pt x="149250" y="122428"/>
                </a:lnTo>
                <a:lnTo>
                  <a:pt x="148767" y="122936"/>
                </a:lnTo>
                <a:lnTo>
                  <a:pt x="151726" y="122936"/>
                </a:lnTo>
                <a:close/>
              </a:path>
              <a:path w="302260" h="125729">
                <a:moveTo>
                  <a:pt x="152527" y="121031"/>
                </a:moveTo>
                <a:lnTo>
                  <a:pt x="152463" y="120904"/>
                </a:lnTo>
                <a:lnTo>
                  <a:pt x="151841" y="120396"/>
                </a:lnTo>
                <a:lnTo>
                  <a:pt x="151485" y="120777"/>
                </a:lnTo>
                <a:lnTo>
                  <a:pt x="150825" y="122174"/>
                </a:lnTo>
                <a:lnTo>
                  <a:pt x="152527" y="121031"/>
                </a:lnTo>
                <a:close/>
              </a:path>
              <a:path w="302260" h="125729">
                <a:moveTo>
                  <a:pt x="152768" y="121158"/>
                </a:moveTo>
                <a:lnTo>
                  <a:pt x="152717" y="120904"/>
                </a:lnTo>
                <a:lnTo>
                  <a:pt x="152679" y="121081"/>
                </a:lnTo>
                <a:close/>
              </a:path>
              <a:path w="302260" h="125729">
                <a:moveTo>
                  <a:pt x="153250" y="120269"/>
                </a:moveTo>
                <a:lnTo>
                  <a:pt x="153085" y="120218"/>
                </a:lnTo>
                <a:lnTo>
                  <a:pt x="153149" y="120459"/>
                </a:lnTo>
                <a:lnTo>
                  <a:pt x="153250" y="120269"/>
                </a:lnTo>
                <a:close/>
              </a:path>
              <a:path w="302260" h="125729">
                <a:moveTo>
                  <a:pt x="153428" y="121539"/>
                </a:moveTo>
                <a:lnTo>
                  <a:pt x="153149" y="120459"/>
                </a:lnTo>
                <a:lnTo>
                  <a:pt x="152971" y="120777"/>
                </a:lnTo>
                <a:lnTo>
                  <a:pt x="152908" y="121285"/>
                </a:lnTo>
                <a:lnTo>
                  <a:pt x="153035" y="121539"/>
                </a:lnTo>
                <a:lnTo>
                  <a:pt x="153428" y="121539"/>
                </a:lnTo>
                <a:close/>
              </a:path>
              <a:path w="302260" h="125729">
                <a:moveTo>
                  <a:pt x="164007" y="36957"/>
                </a:moveTo>
                <a:lnTo>
                  <a:pt x="149606" y="25273"/>
                </a:lnTo>
                <a:lnTo>
                  <a:pt x="142544" y="23114"/>
                </a:lnTo>
                <a:lnTo>
                  <a:pt x="129082" y="23749"/>
                </a:lnTo>
                <a:lnTo>
                  <a:pt x="128358" y="23749"/>
                </a:lnTo>
                <a:lnTo>
                  <a:pt x="127622" y="23876"/>
                </a:lnTo>
                <a:lnTo>
                  <a:pt x="124371" y="25273"/>
                </a:lnTo>
                <a:lnTo>
                  <a:pt x="121310" y="24130"/>
                </a:lnTo>
                <a:lnTo>
                  <a:pt x="118821" y="22352"/>
                </a:lnTo>
                <a:lnTo>
                  <a:pt x="117703" y="21590"/>
                </a:lnTo>
                <a:lnTo>
                  <a:pt x="116624" y="20955"/>
                </a:lnTo>
                <a:lnTo>
                  <a:pt x="115544" y="20193"/>
                </a:lnTo>
                <a:lnTo>
                  <a:pt x="114173" y="18923"/>
                </a:lnTo>
                <a:lnTo>
                  <a:pt x="112026" y="16637"/>
                </a:lnTo>
                <a:lnTo>
                  <a:pt x="111188" y="15748"/>
                </a:lnTo>
                <a:lnTo>
                  <a:pt x="111455" y="15494"/>
                </a:lnTo>
                <a:lnTo>
                  <a:pt x="111620" y="15240"/>
                </a:lnTo>
                <a:lnTo>
                  <a:pt x="111302" y="14986"/>
                </a:lnTo>
                <a:lnTo>
                  <a:pt x="110451" y="14478"/>
                </a:lnTo>
                <a:lnTo>
                  <a:pt x="108864" y="13462"/>
                </a:lnTo>
                <a:lnTo>
                  <a:pt x="105867" y="10414"/>
                </a:lnTo>
                <a:lnTo>
                  <a:pt x="102412" y="7239"/>
                </a:lnTo>
                <a:lnTo>
                  <a:pt x="101600" y="6731"/>
                </a:lnTo>
                <a:lnTo>
                  <a:pt x="101193" y="6477"/>
                </a:lnTo>
                <a:lnTo>
                  <a:pt x="99771" y="5588"/>
                </a:lnTo>
                <a:lnTo>
                  <a:pt x="99364" y="5334"/>
                </a:lnTo>
                <a:lnTo>
                  <a:pt x="98145" y="4572"/>
                </a:lnTo>
                <a:lnTo>
                  <a:pt x="96608" y="3937"/>
                </a:lnTo>
                <a:lnTo>
                  <a:pt x="95072" y="3429"/>
                </a:lnTo>
                <a:lnTo>
                  <a:pt x="94627" y="3302"/>
                </a:lnTo>
                <a:lnTo>
                  <a:pt x="93306" y="2921"/>
                </a:lnTo>
                <a:lnTo>
                  <a:pt x="91109" y="2286"/>
                </a:lnTo>
                <a:lnTo>
                  <a:pt x="88912" y="1651"/>
                </a:lnTo>
                <a:lnTo>
                  <a:pt x="84162" y="1143"/>
                </a:lnTo>
                <a:lnTo>
                  <a:pt x="75488" y="1397"/>
                </a:lnTo>
                <a:lnTo>
                  <a:pt x="72910" y="1651"/>
                </a:lnTo>
                <a:lnTo>
                  <a:pt x="70916" y="1968"/>
                </a:lnTo>
                <a:lnTo>
                  <a:pt x="70713" y="2286"/>
                </a:lnTo>
                <a:lnTo>
                  <a:pt x="68897" y="1651"/>
                </a:lnTo>
                <a:lnTo>
                  <a:pt x="68935" y="1397"/>
                </a:lnTo>
                <a:lnTo>
                  <a:pt x="69138" y="254"/>
                </a:lnTo>
                <a:lnTo>
                  <a:pt x="67589" y="1270"/>
                </a:lnTo>
                <a:lnTo>
                  <a:pt x="67589" y="2413"/>
                </a:lnTo>
                <a:lnTo>
                  <a:pt x="66789" y="2540"/>
                </a:lnTo>
                <a:lnTo>
                  <a:pt x="65379" y="2921"/>
                </a:lnTo>
                <a:lnTo>
                  <a:pt x="65278" y="2286"/>
                </a:lnTo>
                <a:lnTo>
                  <a:pt x="64909" y="2667"/>
                </a:lnTo>
                <a:lnTo>
                  <a:pt x="64731" y="2921"/>
                </a:lnTo>
                <a:lnTo>
                  <a:pt x="64503" y="3048"/>
                </a:lnTo>
                <a:lnTo>
                  <a:pt x="63487" y="3302"/>
                </a:lnTo>
                <a:lnTo>
                  <a:pt x="63677" y="1905"/>
                </a:lnTo>
                <a:lnTo>
                  <a:pt x="66471" y="1016"/>
                </a:lnTo>
                <a:lnTo>
                  <a:pt x="67500" y="2159"/>
                </a:lnTo>
                <a:lnTo>
                  <a:pt x="67589" y="2413"/>
                </a:lnTo>
                <a:lnTo>
                  <a:pt x="67589" y="1270"/>
                </a:lnTo>
                <a:lnTo>
                  <a:pt x="67386" y="1397"/>
                </a:lnTo>
                <a:lnTo>
                  <a:pt x="67233" y="0"/>
                </a:lnTo>
                <a:lnTo>
                  <a:pt x="64223" y="1016"/>
                </a:lnTo>
                <a:lnTo>
                  <a:pt x="61328" y="508"/>
                </a:lnTo>
                <a:lnTo>
                  <a:pt x="58724" y="2413"/>
                </a:lnTo>
                <a:lnTo>
                  <a:pt x="60261" y="3429"/>
                </a:lnTo>
                <a:lnTo>
                  <a:pt x="59385" y="3683"/>
                </a:lnTo>
                <a:lnTo>
                  <a:pt x="58585" y="4445"/>
                </a:lnTo>
                <a:lnTo>
                  <a:pt x="57734" y="4953"/>
                </a:lnTo>
                <a:lnTo>
                  <a:pt x="56032" y="5334"/>
                </a:lnTo>
                <a:lnTo>
                  <a:pt x="55346" y="5334"/>
                </a:lnTo>
                <a:lnTo>
                  <a:pt x="54978" y="5080"/>
                </a:lnTo>
                <a:lnTo>
                  <a:pt x="55270" y="4826"/>
                </a:lnTo>
                <a:lnTo>
                  <a:pt x="55702" y="4445"/>
                </a:lnTo>
                <a:lnTo>
                  <a:pt x="54940" y="3937"/>
                </a:lnTo>
                <a:lnTo>
                  <a:pt x="54749" y="3175"/>
                </a:lnTo>
                <a:lnTo>
                  <a:pt x="54394" y="3429"/>
                </a:lnTo>
                <a:lnTo>
                  <a:pt x="54025" y="4064"/>
                </a:lnTo>
                <a:lnTo>
                  <a:pt x="53721" y="4064"/>
                </a:lnTo>
                <a:lnTo>
                  <a:pt x="53695" y="4826"/>
                </a:lnTo>
                <a:lnTo>
                  <a:pt x="52133" y="4445"/>
                </a:lnTo>
                <a:lnTo>
                  <a:pt x="50609" y="4076"/>
                </a:lnTo>
                <a:lnTo>
                  <a:pt x="50609" y="6604"/>
                </a:lnTo>
                <a:lnTo>
                  <a:pt x="49657" y="6731"/>
                </a:lnTo>
                <a:lnTo>
                  <a:pt x="49745" y="6477"/>
                </a:lnTo>
                <a:lnTo>
                  <a:pt x="50114" y="6477"/>
                </a:lnTo>
                <a:lnTo>
                  <a:pt x="50609" y="6604"/>
                </a:lnTo>
                <a:lnTo>
                  <a:pt x="50609" y="4076"/>
                </a:lnTo>
                <a:lnTo>
                  <a:pt x="49199" y="3733"/>
                </a:lnTo>
                <a:lnTo>
                  <a:pt x="49199" y="5080"/>
                </a:lnTo>
                <a:lnTo>
                  <a:pt x="47320" y="5588"/>
                </a:lnTo>
                <a:lnTo>
                  <a:pt x="45605" y="5588"/>
                </a:lnTo>
                <a:lnTo>
                  <a:pt x="45999" y="3797"/>
                </a:lnTo>
                <a:lnTo>
                  <a:pt x="49199" y="5080"/>
                </a:lnTo>
                <a:lnTo>
                  <a:pt x="49199" y="3733"/>
                </a:lnTo>
                <a:lnTo>
                  <a:pt x="49009" y="3683"/>
                </a:lnTo>
                <a:lnTo>
                  <a:pt x="48247" y="4445"/>
                </a:lnTo>
                <a:lnTo>
                  <a:pt x="48425" y="3937"/>
                </a:lnTo>
                <a:lnTo>
                  <a:pt x="46037" y="3632"/>
                </a:lnTo>
                <a:lnTo>
                  <a:pt x="46139" y="3175"/>
                </a:lnTo>
                <a:lnTo>
                  <a:pt x="44361" y="2540"/>
                </a:lnTo>
                <a:lnTo>
                  <a:pt x="41300" y="3302"/>
                </a:lnTo>
                <a:lnTo>
                  <a:pt x="36791" y="6731"/>
                </a:lnTo>
                <a:lnTo>
                  <a:pt x="32727" y="6985"/>
                </a:lnTo>
                <a:lnTo>
                  <a:pt x="30226" y="8890"/>
                </a:lnTo>
                <a:lnTo>
                  <a:pt x="28206" y="11684"/>
                </a:lnTo>
                <a:lnTo>
                  <a:pt x="27190" y="14097"/>
                </a:lnTo>
                <a:lnTo>
                  <a:pt x="25400" y="15748"/>
                </a:lnTo>
                <a:lnTo>
                  <a:pt x="25438" y="14732"/>
                </a:lnTo>
                <a:lnTo>
                  <a:pt x="25539" y="12192"/>
                </a:lnTo>
                <a:lnTo>
                  <a:pt x="24511" y="14732"/>
                </a:lnTo>
                <a:lnTo>
                  <a:pt x="24142" y="13970"/>
                </a:lnTo>
                <a:lnTo>
                  <a:pt x="23228" y="13589"/>
                </a:lnTo>
                <a:lnTo>
                  <a:pt x="22479" y="13208"/>
                </a:lnTo>
                <a:lnTo>
                  <a:pt x="22936" y="14097"/>
                </a:lnTo>
                <a:lnTo>
                  <a:pt x="19075" y="16764"/>
                </a:lnTo>
                <a:lnTo>
                  <a:pt x="22085" y="16637"/>
                </a:lnTo>
                <a:lnTo>
                  <a:pt x="19329" y="19050"/>
                </a:lnTo>
                <a:lnTo>
                  <a:pt x="16725" y="22479"/>
                </a:lnTo>
                <a:lnTo>
                  <a:pt x="15316" y="26162"/>
                </a:lnTo>
                <a:lnTo>
                  <a:pt x="15786" y="24892"/>
                </a:lnTo>
                <a:lnTo>
                  <a:pt x="14655" y="23876"/>
                </a:lnTo>
                <a:lnTo>
                  <a:pt x="13462" y="24511"/>
                </a:lnTo>
                <a:lnTo>
                  <a:pt x="13741" y="26162"/>
                </a:lnTo>
                <a:lnTo>
                  <a:pt x="13817" y="26924"/>
                </a:lnTo>
                <a:lnTo>
                  <a:pt x="13246" y="29972"/>
                </a:lnTo>
                <a:lnTo>
                  <a:pt x="11696" y="32893"/>
                </a:lnTo>
                <a:lnTo>
                  <a:pt x="13195" y="33401"/>
                </a:lnTo>
                <a:lnTo>
                  <a:pt x="13550" y="32385"/>
                </a:lnTo>
                <a:lnTo>
                  <a:pt x="14833" y="33274"/>
                </a:lnTo>
                <a:lnTo>
                  <a:pt x="14884" y="33782"/>
                </a:lnTo>
                <a:lnTo>
                  <a:pt x="15265" y="34671"/>
                </a:lnTo>
                <a:lnTo>
                  <a:pt x="14922" y="35433"/>
                </a:lnTo>
                <a:lnTo>
                  <a:pt x="13296" y="35306"/>
                </a:lnTo>
                <a:lnTo>
                  <a:pt x="10922" y="34290"/>
                </a:lnTo>
                <a:lnTo>
                  <a:pt x="10071" y="36957"/>
                </a:lnTo>
                <a:lnTo>
                  <a:pt x="164007" y="36957"/>
                </a:lnTo>
                <a:close/>
              </a:path>
              <a:path w="302260" h="125729">
                <a:moveTo>
                  <a:pt x="178676" y="109728"/>
                </a:moveTo>
                <a:lnTo>
                  <a:pt x="178600" y="109347"/>
                </a:lnTo>
                <a:lnTo>
                  <a:pt x="178054" y="109397"/>
                </a:lnTo>
                <a:lnTo>
                  <a:pt x="178676" y="109728"/>
                </a:lnTo>
                <a:close/>
              </a:path>
              <a:path w="302260" h="125729">
                <a:moveTo>
                  <a:pt x="178904" y="108204"/>
                </a:moveTo>
                <a:lnTo>
                  <a:pt x="178231" y="107581"/>
                </a:lnTo>
                <a:lnTo>
                  <a:pt x="178600" y="109347"/>
                </a:lnTo>
                <a:lnTo>
                  <a:pt x="178422" y="108458"/>
                </a:lnTo>
                <a:lnTo>
                  <a:pt x="178904" y="108204"/>
                </a:lnTo>
                <a:close/>
              </a:path>
              <a:path w="302260" h="125729">
                <a:moveTo>
                  <a:pt x="198475" y="104495"/>
                </a:moveTo>
                <a:lnTo>
                  <a:pt x="198183" y="104343"/>
                </a:lnTo>
                <a:lnTo>
                  <a:pt x="197827" y="104216"/>
                </a:lnTo>
                <a:lnTo>
                  <a:pt x="197497" y="104051"/>
                </a:lnTo>
                <a:lnTo>
                  <a:pt x="197345" y="104952"/>
                </a:lnTo>
                <a:lnTo>
                  <a:pt x="198475" y="104495"/>
                </a:lnTo>
                <a:close/>
              </a:path>
              <a:path w="302260" h="125729">
                <a:moveTo>
                  <a:pt x="209765" y="64655"/>
                </a:moveTo>
                <a:lnTo>
                  <a:pt x="209397" y="63754"/>
                </a:lnTo>
                <a:lnTo>
                  <a:pt x="208394" y="63436"/>
                </a:lnTo>
                <a:lnTo>
                  <a:pt x="209765" y="64655"/>
                </a:lnTo>
                <a:close/>
              </a:path>
              <a:path w="302260" h="125729">
                <a:moveTo>
                  <a:pt x="210642" y="65443"/>
                </a:moveTo>
                <a:lnTo>
                  <a:pt x="209765" y="64655"/>
                </a:lnTo>
                <a:lnTo>
                  <a:pt x="210324" y="66040"/>
                </a:lnTo>
                <a:lnTo>
                  <a:pt x="210642" y="65443"/>
                </a:lnTo>
                <a:close/>
              </a:path>
              <a:path w="302260" h="125729">
                <a:moveTo>
                  <a:pt x="211455" y="66167"/>
                </a:moveTo>
                <a:lnTo>
                  <a:pt x="211289" y="64262"/>
                </a:lnTo>
                <a:lnTo>
                  <a:pt x="210642" y="65443"/>
                </a:lnTo>
                <a:lnTo>
                  <a:pt x="211455" y="66167"/>
                </a:lnTo>
                <a:close/>
              </a:path>
              <a:path w="302260" h="125729">
                <a:moveTo>
                  <a:pt x="238137" y="113284"/>
                </a:moveTo>
                <a:lnTo>
                  <a:pt x="237490" y="112395"/>
                </a:lnTo>
                <a:lnTo>
                  <a:pt x="237223" y="112598"/>
                </a:lnTo>
                <a:lnTo>
                  <a:pt x="238137" y="113284"/>
                </a:lnTo>
                <a:close/>
              </a:path>
              <a:path w="302260" h="125729">
                <a:moveTo>
                  <a:pt x="239445" y="79883"/>
                </a:moveTo>
                <a:lnTo>
                  <a:pt x="239090" y="79883"/>
                </a:lnTo>
                <a:lnTo>
                  <a:pt x="239344" y="80022"/>
                </a:lnTo>
                <a:lnTo>
                  <a:pt x="239445" y="79883"/>
                </a:lnTo>
                <a:close/>
              </a:path>
              <a:path w="302260" h="125729">
                <a:moveTo>
                  <a:pt x="272554" y="115328"/>
                </a:moveTo>
                <a:lnTo>
                  <a:pt x="272313" y="115404"/>
                </a:lnTo>
                <a:lnTo>
                  <a:pt x="272186" y="115430"/>
                </a:lnTo>
                <a:lnTo>
                  <a:pt x="272186" y="115824"/>
                </a:lnTo>
                <a:lnTo>
                  <a:pt x="272338" y="115658"/>
                </a:lnTo>
                <a:lnTo>
                  <a:pt x="272554" y="115328"/>
                </a:lnTo>
                <a:close/>
              </a:path>
              <a:path w="302260" h="125729">
                <a:moveTo>
                  <a:pt x="277761" y="93789"/>
                </a:moveTo>
                <a:lnTo>
                  <a:pt x="277393" y="93713"/>
                </a:lnTo>
                <a:lnTo>
                  <a:pt x="277164" y="95542"/>
                </a:lnTo>
                <a:lnTo>
                  <a:pt x="277761" y="93789"/>
                </a:lnTo>
                <a:close/>
              </a:path>
              <a:path w="302260" h="125729">
                <a:moveTo>
                  <a:pt x="280771" y="114452"/>
                </a:moveTo>
                <a:lnTo>
                  <a:pt x="279514" y="115176"/>
                </a:lnTo>
                <a:lnTo>
                  <a:pt x="280695" y="114935"/>
                </a:lnTo>
                <a:lnTo>
                  <a:pt x="280771" y="114452"/>
                </a:lnTo>
                <a:close/>
              </a:path>
              <a:path w="302260" h="125729">
                <a:moveTo>
                  <a:pt x="280797" y="116001"/>
                </a:moveTo>
                <a:lnTo>
                  <a:pt x="280555" y="115912"/>
                </a:lnTo>
                <a:lnTo>
                  <a:pt x="280644" y="115265"/>
                </a:lnTo>
                <a:lnTo>
                  <a:pt x="279590" y="116255"/>
                </a:lnTo>
                <a:lnTo>
                  <a:pt x="280797" y="116001"/>
                </a:lnTo>
                <a:close/>
              </a:path>
              <a:path w="302260" h="125729">
                <a:moveTo>
                  <a:pt x="281089" y="114858"/>
                </a:moveTo>
                <a:lnTo>
                  <a:pt x="280695" y="114935"/>
                </a:lnTo>
                <a:lnTo>
                  <a:pt x="280644" y="115265"/>
                </a:lnTo>
                <a:lnTo>
                  <a:pt x="281089" y="114858"/>
                </a:lnTo>
                <a:close/>
              </a:path>
              <a:path w="302260" h="125729">
                <a:moveTo>
                  <a:pt x="285470" y="111506"/>
                </a:moveTo>
                <a:lnTo>
                  <a:pt x="285394" y="111315"/>
                </a:lnTo>
                <a:lnTo>
                  <a:pt x="285267" y="111506"/>
                </a:lnTo>
                <a:lnTo>
                  <a:pt x="285470" y="111506"/>
                </a:lnTo>
                <a:close/>
              </a:path>
              <a:path w="302260" h="125729">
                <a:moveTo>
                  <a:pt x="301764" y="99187"/>
                </a:moveTo>
                <a:lnTo>
                  <a:pt x="300164" y="98933"/>
                </a:lnTo>
                <a:lnTo>
                  <a:pt x="298792" y="99441"/>
                </a:lnTo>
                <a:lnTo>
                  <a:pt x="297535" y="99949"/>
                </a:lnTo>
                <a:lnTo>
                  <a:pt x="296976" y="99568"/>
                </a:lnTo>
                <a:lnTo>
                  <a:pt x="294386" y="97790"/>
                </a:lnTo>
                <a:lnTo>
                  <a:pt x="292722" y="96647"/>
                </a:lnTo>
                <a:lnTo>
                  <a:pt x="291249" y="95631"/>
                </a:lnTo>
                <a:lnTo>
                  <a:pt x="289585" y="94488"/>
                </a:lnTo>
                <a:lnTo>
                  <a:pt x="285978" y="95631"/>
                </a:lnTo>
                <a:lnTo>
                  <a:pt x="284416" y="95123"/>
                </a:lnTo>
                <a:lnTo>
                  <a:pt x="282765" y="94361"/>
                </a:lnTo>
                <a:lnTo>
                  <a:pt x="281508" y="93853"/>
                </a:lnTo>
                <a:lnTo>
                  <a:pt x="282587" y="96647"/>
                </a:lnTo>
                <a:lnTo>
                  <a:pt x="281597" y="96139"/>
                </a:lnTo>
                <a:lnTo>
                  <a:pt x="278371" y="94488"/>
                </a:lnTo>
                <a:lnTo>
                  <a:pt x="277431" y="96139"/>
                </a:lnTo>
                <a:lnTo>
                  <a:pt x="276796" y="95885"/>
                </a:lnTo>
                <a:lnTo>
                  <a:pt x="275551" y="95631"/>
                </a:lnTo>
                <a:lnTo>
                  <a:pt x="275183" y="94869"/>
                </a:lnTo>
                <a:lnTo>
                  <a:pt x="275856" y="93980"/>
                </a:lnTo>
                <a:lnTo>
                  <a:pt x="275183" y="93472"/>
                </a:lnTo>
                <a:lnTo>
                  <a:pt x="273494" y="93472"/>
                </a:lnTo>
                <a:lnTo>
                  <a:pt x="271919" y="93091"/>
                </a:lnTo>
                <a:lnTo>
                  <a:pt x="269798" y="92456"/>
                </a:lnTo>
                <a:lnTo>
                  <a:pt x="268516" y="91948"/>
                </a:lnTo>
                <a:lnTo>
                  <a:pt x="266827" y="90805"/>
                </a:lnTo>
                <a:lnTo>
                  <a:pt x="266966" y="90551"/>
                </a:lnTo>
                <a:lnTo>
                  <a:pt x="267182" y="90551"/>
                </a:lnTo>
                <a:lnTo>
                  <a:pt x="264629" y="89535"/>
                </a:lnTo>
                <a:lnTo>
                  <a:pt x="262597" y="87630"/>
                </a:lnTo>
                <a:lnTo>
                  <a:pt x="261518" y="86614"/>
                </a:lnTo>
                <a:lnTo>
                  <a:pt x="261378" y="86487"/>
                </a:lnTo>
                <a:lnTo>
                  <a:pt x="257987" y="86614"/>
                </a:lnTo>
                <a:lnTo>
                  <a:pt x="258178" y="86233"/>
                </a:lnTo>
                <a:lnTo>
                  <a:pt x="258254" y="85852"/>
                </a:lnTo>
                <a:lnTo>
                  <a:pt x="259016" y="85852"/>
                </a:lnTo>
                <a:lnTo>
                  <a:pt x="257886" y="84582"/>
                </a:lnTo>
                <a:lnTo>
                  <a:pt x="257378" y="85471"/>
                </a:lnTo>
                <a:lnTo>
                  <a:pt x="256781" y="85852"/>
                </a:lnTo>
                <a:lnTo>
                  <a:pt x="255257" y="84963"/>
                </a:lnTo>
                <a:lnTo>
                  <a:pt x="256108" y="84582"/>
                </a:lnTo>
                <a:lnTo>
                  <a:pt x="253758" y="84455"/>
                </a:lnTo>
                <a:lnTo>
                  <a:pt x="253720" y="84328"/>
                </a:lnTo>
                <a:lnTo>
                  <a:pt x="253657" y="84074"/>
                </a:lnTo>
                <a:lnTo>
                  <a:pt x="253352" y="82931"/>
                </a:lnTo>
                <a:lnTo>
                  <a:pt x="253111" y="82042"/>
                </a:lnTo>
                <a:lnTo>
                  <a:pt x="252971" y="81534"/>
                </a:lnTo>
                <a:lnTo>
                  <a:pt x="249986" y="82042"/>
                </a:lnTo>
                <a:lnTo>
                  <a:pt x="250151" y="81534"/>
                </a:lnTo>
                <a:lnTo>
                  <a:pt x="250723" y="81534"/>
                </a:lnTo>
                <a:lnTo>
                  <a:pt x="251180" y="81407"/>
                </a:lnTo>
                <a:lnTo>
                  <a:pt x="249821" y="81038"/>
                </a:lnTo>
                <a:lnTo>
                  <a:pt x="249821" y="106172"/>
                </a:lnTo>
                <a:lnTo>
                  <a:pt x="249339" y="106680"/>
                </a:lnTo>
                <a:lnTo>
                  <a:pt x="249643" y="106172"/>
                </a:lnTo>
                <a:lnTo>
                  <a:pt x="249821" y="106172"/>
                </a:lnTo>
                <a:lnTo>
                  <a:pt x="249821" y="81038"/>
                </a:lnTo>
                <a:lnTo>
                  <a:pt x="249326" y="80899"/>
                </a:lnTo>
                <a:lnTo>
                  <a:pt x="248970" y="80772"/>
                </a:lnTo>
                <a:lnTo>
                  <a:pt x="247218" y="80137"/>
                </a:lnTo>
                <a:lnTo>
                  <a:pt x="245389" y="80772"/>
                </a:lnTo>
                <a:lnTo>
                  <a:pt x="244424" y="80645"/>
                </a:lnTo>
                <a:lnTo>
                  <a:pt x="244525" y="80022"/>
                </a:lnTo>
                <a:lnTo>
                  <a:pt x="244741" y="79629"/>
                </a:lnTo>
                <a:lnTo>
                  <a:pt x="245503" y="79375"/>
                </a:lnTo>
                <a:lnTo>
                  <a:pt x="243573" y="78359"/>
                </a:lnTo>
                <a:lnTo>
                  <a:pt x="243052" y="80137"/>
                </a:lnTo>
                <a:lnTo>
                  <a:pt x="241884" y="80645"/>
                </a:lnTo>
                <a:lnTo>
                  <a:pt x="240411" y="80645"/>
                </a:lnTo>
                <a:lnTo>
                  <a:pt x="239344" y="80022"/>
                </a:lnTo>
                <a:lnTo>
                  <a:pt x="238785" y="80772"/>
                </a:lnTo>
                <a:lnTo>
                  <a:pt x="237083" y="81534"/>
                </a:lnTo>
                <a:lnTo>
                  <a:pt x="235521" y="82677"/>
                </a:lnTo>
                <a:lnTo>
                  <a:pt x="234759" y="82931"/>
                </a:lnTo>
                <a:lnTo>
                  <a:pt x="234403" y="82550"/>
                </a:lnTo>
                <a:lnTo>
                  <a:pt x="233857" y="82550"/>
                </a:lnTo>
                <a:lnTo>
                  <a:pt x="233121" y="82296"/>
                </a:lnTo>
                <a:lnTo>
                  <a:pt x="230924" y="83947"/>
                </a:lnTo>
                <a:lnTo>
                  <a:pt x="230784" y="84074"/>
                </a:lnTo>
                <a:lnTo>
                  <a:pt x="230301" y="83439"/>
                </a:lnTo>
                <a:lnTo>
                  <a:pt x="229704" y="82550"/>
                </a:lnTo>
                <a:lnTo>
                  <a:pt x="227622" y="79756"/>
                </a:lnTo>
                <a:lnTo>
                  <a:pt x="227164" y="79248"/>
                </a:lnTo>
                <a:lnTo>
                  <a:pt x="226136" y="78105"/>
                </a:lnTo>
                <a:lnTo>
                  <a:pt x="209550" y="66675"/>
                </a:lnTo>
                <a:lnTo>
                  <a:pt x="208521" y="66040"/>
                </a:lnTo>
                <a:lnTo>
                  <a:pt x="208457" y="65151"/>
                </a:lnTo>
                <a:lnTo>
                  <a:pt x="208318" y="63411"/>
                </a:lnTo>
                <a:lnTo>
                  <a:pt x="206146" y="62738"/>
                </a:lnTo>
                <a:lnTo>
                  <a:pt x="206171" y="62357"/>
                </a:lnTo>
                <a:lnTo>
                  <a:pt x="205447" y="62230"/>
                </a:lnTo>
                <a:lnTo>
                  <a:pt x="204724" y="62103"/>
                </a:lnTo>
                <a:lnTo>
                  <a:pt x="204673" y="61214"/>
                </a:lnTo>
                <a:lnTo>
                  <a:pt x="204635" y="60579"/>
                </a:lnTo>
                <a:lnTo>
                  <a:pt x="202984" y="60325"/>
                </a:lnTo>
                <a:lnTo>
                  <a:pt x="202780" y="60833"/>
                </a:lnTo>
                <a:lnTo>
                  <a:pt x="200748" y="61214"/>
                </a:lnTo>
                <a:lnTo>
                  <a:pt x="200761" y="59309"/>
                </a:lnTo>
                <a:lnTo>
                  <a:pt x="200774" y="58801"/>
                </a:lnTo>
                <a:lnTo>
                  <a:pt x="200787" y="56896"/>
                </a:lnTo>
                <a:lnTo>
                  <a:pt x="198843" y="58801"/>
                </a:lnTo>
                <a:lnTo>
                  <a:pt x="198691" y="58166"/>
                </a:lnTo>
                <a:lnTo>
                  <a:pt x="198399" y="56896"/>
                </a:lnTo>
                <a:lnTo>
                  <a:pt x="195948" y="58166"/>
                </a:lnTo>
                <a:lnTo>
                  <a:pt x="196037" y="57658"/>
                </a:lnTo>
                <a:lnTo>
                  <a:pt x="196342" y="55880"/>
                </a:lnTo>
                <a:lnTo>
                  <a:pt x="196481" y="55118"/>
                </a:lnTo>
                <a:lnTo>
                  <a:pt x="193878" y="55880"/>
                </a:lnTo>
                <a:lnTo>
                  <a:pt x="194271" y="55626"/>
                </a:lnTo>
                <a:lnTo>
                  <a:pt x="193916" y="55245"/>
                </a:lnTo>
                <a:lnTo>
                  <a:pt x="192405" y="53594"/>
                </a:lnTo>
                <a:lnTo>
                  <a:pt x="188277" y="55245"/>
                </a:lnTo>
                <a:lnTo>
                  <a:pt x="188252" y="53213"/>
                </a:lnTo>
                <a:lnTo>
                  <a:pt x="185483" y="52197"/>
                </a:lnTo>
                <a:lnTo>
                  <a:pt x="184785" y="51943"/>
                </a:lnTo>
                <a:lnTo>
                  <a:pt x="183451" y="52197"/>
                </a:lnTo>
                <a:lnTo>
                  <a:pt x="182778" y="51816"/>
                </a:lnTo>
                <a:lnTo>
                  <a:pt x="183057" y="51435"/>
                </a:lnTo>
                <a:lnTo>
                  <a:pt x="183413" y="51054"/>
                </a:lnTo>
                <a:lnTo>
                  <a:pt x="183769" y="50800"/>
                </a:lnTo>
                <a:lnTo>
                  <a:pt x="182791" y="50419"/>
                </a:lnTo>
                <a:lnTo>
                  <a:pt x="179666" y="48768"/>
                </a:lnTo>
                <a:lnTo>
                  <a:pt x="178638" y="48641"/>
                </a:lnTo>
                <a:lnTo>
                  <a:pt x="175488" y="47752"/>
                </a:lnTo>
                <a:lnTo>
                  <a:pt x="173431" y="47498"/>
                </a:lnTo>
                <a:lnTo>
                  <a:pt x="172961" y="47244"/>
                </a:lnTo>
                <a:lnTo>
                  <a:pt x="171538" y="46482"/>
                </a:lnTo>
                <a:lnTo>
                  <a:pt x="169176" y="43561"/>
                </a:lnTo>
                <a:lnTo>
                  <a:pt x="167944" y="42037"/>
                </a:lnTo>
                <a:lnTo>
                  <a:pt x="165379" y="38735"/>
                </a:lnTo>
                <a:lnTo>
                  <a:pt x="164896" y="38100"/>
                </a:lnTo>
                <a:lnTo>
                  <a:pt x="164109" y="37084"/>
                </a:lnTo>
                <a:lnTo>
                  <a:pt x="93814" y="37084"/>
                </a:lnTo>
                <a:lnTo>
                  <a:pt x="93814" y="120243"/>
                </a:lnTo>
                <a:lnTo>
                  <a:pt x="92989" y="120015"/>
                </a:lnTo>
                <a:lnTo>
                  <a:pt x="93802" y="120218"/>
                </a:lnTo>
                <a:lnTo>
                  <a:pt x="93814" y="37084"/>
                </a:lnTo>
                <a:lnTo>
                  <a:pt x="10033" y="37084"/>
                </a:lnTo>
                <a:lnTo>
                  <a:pt x="10007" y="37465"/>
                </a:lnTo>
                <a:lnTo>
                  <a:pt x="10198" y="38100"/>
                </a:lnTo>
                <a:lnTo>
                  <a:pt x="6362" y="37846"/>
                </a:lnTo>
                <a:lnTo>
                  <a:pt x="6045" y="38735"/>
                </a:lnTo>
                <a:lnTo>
                  <a:pt x="5981" y="38481"/>
                </a:lnTo>
                <a:lnTo>
                  <a:pt x="5918" y="36957"/>
                </a:lnTo>
                <a:lnTo>
                  <a:pt x="5359" y="37846"/>
                </a:lnTo>
                <a:lnTo>
                  <a:pt x="5295" y="38227"/>
                </a:lnTo>
                <a:lnTo>
                  <a:pt x="5118" y="38227"/>
                </a:lnTo>
                <a:lnTo>
                  <a:pt x="5156" y="38100"/>
                </a:lnTo>
                <a:lnTo>
                  <a:pt x="4267" y="37338"/>
                </a:lnTo>
                <a:lnTo>
                  <a:pt x="1854" y="38481"/>
                </a:lnTo>
                <a:lnTo>
                  <a:pt x="711" y="42291"/>
                </a:lnTo>
                <a:lnTo>
                  <a:pt x="3924" y="40005"/>
                </a:lnTo>
                <a:lnTo>
                  <a:pt x="3479" y="41071"/>
                </a:lnTo>
                <a:lnTo>
                  <a:pt x="4457" y="40005"/>
                </a:lnTo>
                <a:lnTo>
                  <a:pt x="5041" y="39370"/>
                </a:lnTo>
                <a:lnTo>
                  <a:pt x="5613" y="38735"/>
                </a:lnTo>
                <a:lnTo>
                  <a:pt x="5041" y="39370"/>
                </a:lnTo>
                <a:lnTo>
                  <a:pt x="5816" y="40132"/>
                </a:lnTo>
                <a:lnTo>
                  <a:pt x="5257" y="42418"/>
                </a:lnTo>
                <a:lnTo>
                  <a:pt x="2933" y="42418"/>
                </a:lnTo>
                <a:lnTo>
                  <a:pt x="2413" y="43688"/>
                </a:lnTo>
                <a:lnTo>
                  <a:pt x="1473" y="43053"/>
                </a:lnTo>
                <a:lnTo>
                  <a:pt x="1739" y="45593"/>
                </a:lnTo>
                <a:lnTo>
                  <a:pt x="2819" y="45847"/>
                </a:lnTo>
                <a:lnTo>
                  <a:pt x="4445" y="45466"/>
                </a:lnTo>
                <a:lnTo>
                  <a:pt x="4572" y="43688"/>
                </a:lnTo>
                <a:lnTo>
                  <a:pt x="4584" y="43561"/>
                </a:lnTo>
                <a:lnTo>
                  <a:pt x="7099" y="45212"/>
                </a:lnTo>
                <a:lnTo>
                  <a:pt x="4635" y="45339"/>
                </a:lnTo>
                <a:lnTo>
                  <a:pt x="4800" y="48641"/>
                </a:lnTo>
                <a:lnTo>
                  <a:pt x="6286" y="49784"/>
                </a:lnTo>
                <a:lnTo>
                  <a:pt x="4775" y="47244"/>
                </a:lnTo>
                <a:lnTo>
                  <a:pt x="6362" y="47371"/>
                </a:lnTo>
                <a:lnTo>
                  <a:pt x="7797" y="47244"/>
                </a:lnTo>
                <a:lnTo>
                  <a:pt x="7708" y="51435"/>
                </a:lnTo>
                <a:lnTo>
                  <a:pt x="7594" y="53340"/>
                </a:lnTo>
                <a:lnTo>
                  <a:pt x="7264" y="53086"/>
                </a:lnTo>
                <a:lnTo>
                  <a:pt x="5969" y="52070"/>
                </a:lnTo>
                <a:lnTo>
                  <a:pt x="4876" y="53086"/>
                </a:lnTo>
                <a:lnTo>
                  <a:pt x="4699" y="52705"/>
                </a:lnTo>
                <a:lnTo>
                  <a:pt x="4610" y="51943"/>
                </a:lnTo>
                <a:lnTo>
                  <a:pt x="4521" y="50546"/>
                </a:lnTo>
                <a:lnTo>
                  <a:pt x="5422" y="50800"/>
                </a:lnTo>
                <a:lnTo>
                  <a:pt x="5321" y="50546"/>
                </a:lnTo>
                <a:lnTo>
                  <a:pt x="4127" y="47498"/>
                </a:lnTo>
                <a:lnTo>
                  <a:pt x="2032" y="51943"/>
                </a:lnTo>
                <a:lnTo>
                  <a:pt x="1117" y="49657"/>
                </a:lnTo>
                <a:lnTo>
                  <a:pt x="0" y="52197"/>
                </a:lnTo>
                <a:lnTo>
                  <a:pt x="1854" y="52197"/>
                </a:lnTo>
                <a:lnTo>
                  <a:pt x="2336" y="53467"/>
                </a:lnTo>
                <a:lnTo>
                  <a:pt x="2298" y="53670"/>
                </a:lnTo>
                <a:lnTo>
                  <a:pt x="2311" y="53975"/>
                </a:lnTo>
                <a:lnTo>
                  <a:pt x="2463" y="54546"/>
                </a:lnTo>
                <a:lnTo>
                  <a:pt x="2527" y="54089"/>
                </a:lnTo>
                <a:lnTo>
                  <a:pt x="2463" y="53746"/>
                </a:lnTo>
                <a:lnTo>
                  <a:pt x="2349" y="53467"/>
                </a:lnTo>
                <a:lnTo>
                  <a:pt x="2565" y="52705"/>
                </a:lnTo>
                <a:lnTo>
                  <a:pt x="3924" y="53975"/>
                </a:lnTo>
                <a:lnTo>
                  <a:pt x="4495" y="53340"/>
                </a:lnTo>
                <a:lnTo>
                  <a:pt x="8712" y="57658"/>
                </a:lnTo>
                <a:lnTo>
                  <a:pt x="1295" y="56007"/>
                </a:lnTo>
                <a:lnTo>
                  <a:pt x="2184" y="60325"/>
                </a:lnTo>
                <a:lnTo>
                  <a:pt x="4826" y="59309"/>
                </a:lnTo>
                <a:lnTo>
                  <a:pt x="6464" y="65405"/>
                </a:lnTo>
                <a:lnTo>
                  <a:pt x="9169" y="62230"/>
                </a:lnTo>
                <a:lnTo>
                  <a:pt x="10502" y="64135"/>
                </a:lnTo>
                <a:lnTo>
                  <a:pt x="10337" y="65151"/>
                </a:lnTo>
                <a:lnTo>
                  <a:pt x="8343" y="64389"/>
                </a:lnTo>
                <a:lnTo>
                  <a:pt x="9144" y="67056"/>
                </a:lnTo>
                <a:lnTo>
                  <a:pt x="8991" y="66929"/>
                </a:lnTo>
                <a:lnTo>
                  <a:pt x="7124" y="65405"/>
                </a:lnTo>
                <a:lnTo>
                  <a:pt x="7302" y="66929"/>
                </a:lnTo>
                <a:lnTo>
                  <a:pt x="4813" y="65024"/>
                </a:lnTo>
                <a:lnTo>
                  <a:pt x="3733" y="66802"/>
                </a:lnTo>
                <a:lnTo>
                  <a:pt x="2933" y="69723"/>
                </a:lnTo>
                <a:lnTo>
                  <a:pt x="2260" y="70866"/>
                </a:lnTo>
                <a:lnTo>
                  <a:pt x="3403" y="72618"/>
                </a:lnTo>
                <a:lnTo>
                  <a:pt x="3644" y="71691"/>
                </a:lnTo>
                <a:lnTo>
                  <a:pt x="3886" y="69850"/>
                </a:lnTo>
                <a:lnTo>
                  <a:pt x="4826" y="72136"/>
                </a:lnTo>
                <a:lnTo>
                  <a:pt x="4597" y="72009"/>
                </a:lnTo>
                <a:lnTo>
                  <a:pt x="3695" y="71501"/>
                </a:lnTo>
                <a:lnTo>
                  <a:pt x="3606" y="72009"/>
                </a:lnTo>
                <a:lnTo>
                  <a:pt x="3517" y="72618"/>
                </a:lnTo>
                <a:lnTo>
                  <a:pt x="3670" y="72618"/>
                </a:lnTo>
                <a:lnTo>
                  <a:pt x="3721" y="72009"/>
                </a:lnTo>
                <a:lnTo>
                  <a:pt x="6070" y="73787"/>
                </a:lnTo>
                <a:lnTo>
                  <a:pt x="6870" y="74930"/>
                </a:lnTo>
                <a:lnTo>
                  <a:pt x="7416" y="76962"/>
                </a:lnTo>
                <a:lnTo>
                  <a:pt x="6311" y="79248"/>
                </a:lnTo>
                <a:lnTo>
                  <a:pt x="5791" y="78994"/>
                </a:lnTo>
                <a:lnTo>
                  <a:pt x="5257" y="78587"/>
                </a:lnTo>
                <a:lnTo>
                  <a:pt x="3162" y="78232"/>
                </a:lnTo>
                <a:lnTo>
                  <a:pt x="4203" y="79756"/>
                </a:lnTo>
                <a:lnTo>
                  <a:pt x="5346" y="79883"/>
                </a:lnTo>
                <a:lnTo>
                  <a:pt x="7188" y="80391"/>
                </a:lnTo>
                <a:lnTo>
                  <a:pt x="8597" y="80518"/>
                </a:lnTo>
                <a:lnTo>
                  <a:pt x="9486" y="81661"/>
                </a:lnTo>
                <a:lnTo>
                  <a:pt x="8559" y="83058"/>
                </a:lnTo>
                <a:lnTo>
                  <a:pt x="7137" y="81661"/>
                </a:lnTo>
                <a:lnTo>
                  <a:pt x="8547" y="84328"/>
                </a:lnTo>
                <a:lnTo>
                  <a:pt x="4648" y="83312"/>
                </a:lnTo>
                <a:lnTo>
                  <a:pt x="6464" y="85979"/>
                </a:lnTo>
                <a:lnTo>
                  <a:pt x="8115" y="86106"/>
                </a:lnTo>
                <a:lnTo>
                  <a:pt x="8128" y="86741"/>
                </a:lnTo>
                <a:lnTo>
                  <a:pt x="7950" y="86995"/>
                </a:lnTo>
                <a:lnTo>
                  <a:pt x="8572" y="88773"/>
                </a:lnTo>
                <a:lnTo>
                  <a:pt x="9258" y="89281"/>
                </a:lnTo>
                <a:lnTo>
                  <a:pt x="8483" y="89789"/>
                </a:lnTo>
                <a:lnTo>
                  <a:pt x="9613" y="90805"/>
                </a:lnTo>
                <a:lnTo>
                  <a:pt x="10553" y="90932"/>
                </a:lnTo>
                <a:lnTo>
                  <a:pt x="10579" y="89535"/>
                </a:lnTo>
                <a:lnTo>
                  <a:pt x="11455" y="87630"/>
                </a:lnTo>
                <a:lnTo>
                  <a:pt x="12903" y="90805"/>
                </a:lnTo>
                <a:lnTo>
                  <a:pt x="13360" y="91059"/>
                </a:lnTo>
                <a:lnTo>
                  <a:pt x="12687" y="91389"/>
                </a:lnTo>
                <a:lnTo>
                  <a:pt x="12077" y="91541"/>
                </a:lnTo>
                <a:lnTo>
                  <a:pt x="11988" y="91744"/>
                </a:lnTo>
                <a:lnTo>
                  <a:pt x="11112" y="92202"/>
                </a:lnTo>
                <a:lnTo>
                  <a:pt x="11696" y="92506"/>
                </a:lnTo>
                <a:lnTo>
                  <a:pt x="11315" y="93472"/>
                </a:lnTo>
                <a:lnTo>
                  <a:pt x="11887" y="92608"/>
                </a:lnTo>
                <a:lnTo>
                  <a:pt x="14719" y="94107"/>
                </a:lnTo>
                <a:lnTo>
                  <a:pt x="15341" y="95123"/>
                </a:lnTo>
                <a:lnTo>
                  <a:pt x="15367" y="95885"/>
                </a:lnTo>
                <a:lnTo>
                  <a:pt x="15240" y="97790"/>
                </a:lnTo>
                <a:lnTo>
                  <a:pt x="15176" y="98171"/>
                </a:lnTo>
                <a:lnTo>
                  <a:pt x="16865" y="97790"/>
                </a:lnTo>
                <a:lnTo>
                  <a:pt x="14579" y="100076"/>
                </a:lnTo>
                <a:lnTo>
                  <a:pt x="19202" y="99822"/>
                </a:lnTo>
                <a:lnTo>
                  <a:pt x="19494" y="101727"/>
                </a:lnTo>
                <a:lnTo>
                  <a:pt x="19138" y="101727"/>
                </a:lnTo>
                <a:lnTo>
                  <a:pt x="21678" y="104140"/>
                </a:lnTo>
                <a:lnTo>
                  <a:pt x="22593" y="102616"/>
                </a:lnTo>
                <a:lnTo>
                  <a:pt x="23977" y="105537"/>
                </a:lnTo>
                <a:lnTo>
                  <a:pt x="19824" y="104013"/>
                </a:lnTo>
                <a:lnTo>
                  <a:pt x="19177" y="105791"/>
                </a:lnTo>
                <a:lnTo>
                  <a:pt x="21577" y="105791"/>
                </a:lnTo>
                <a:lnTo>
                  <a:pt x="20764" y="109347"/>
                </a:lnTo>
                <a:lnTo>
                  <a:pt x="23228" y="108458"/>
                </a:lnTo>
                <a:lnTo>
                  <a:pt x="22098" y="106299"/>
                </a:lnTo>
                <a:lnTo>
                  <a:pt x="24561" y="107696"/>
                </a:lnTo>
                <a:lnTo>
                  <a:pt x="25603" y="107188"/>
                </a:lnTo>
                <a:lnTo>
                  <a:pt x="27533" y="109347"/>
                </a:lnTo>
                <a:lnTo>
                  <a:pt x="24511" y="107696"/>
                </a:lnTo>
                <a:lnTo>
                  <a:pt x="25425" y="109728"/>
                </a:lnTo>
                <a:lnTo>
                  <a:pt x="26543" y="110236"/>
                </a:lnTo>
                <a:lnTo>
                  <a:pt x="28917" y="109855"/>
                </a:lnTo>
                <a:lnTo>
                  <a:pt x="28625" y="109347"/>
                </a:lnTo>
                <a:lnTo>
                  <a:pt x="27990" y="108204"/>
                </a:lnTo>
                <a:lnTo>
                  <a:pt x="28905" y="109728"/>
                </a:lnTo>
                <a:lnTo>
                  <a:pt x="31711" y="109093"/>
                </a:lnTo>
                <a:lnTo>
                  <a:pt x="32092" y="110617"/>
                </a:lnTo>
                <a:lnTo>
                  <a:pt x="32219" y="111760"/>
                </a:lnTo>
                <a:lnTo>
                  <a:pt x="31991" y="113030"/>
                </a:lnTo>
                <a:lnTo>
                  <a:pt x="29133" y="109728"/>
                </a:lnTo>
                <a:lnTo>
                  <a:pt x="29286" y="110998"/>
                </a:lnTo>
                <a:lnTo>
                  <a:pt x="29413" y="111315"/>
                </a:lnTo>
                <a:lnTo>
                  <a:pt x="32397" y="113792"/>
                </a:lnTo>
                <a:lnTo>
                  <a:pt x="32524" y="113030"/>
                </a:lnTo>
                <a:lnTo>
                  <a:pt x="33096" y="109601"/>
                </a:lnTo>
                <a:lnTo>
                  <a:pt x="36233" y="111125"/>
                </a:lnTo>
                <a:lnTo>
                  <a:pt x="35445" y="109601"/>
                </a:lnTo>
                <a:lnTo>
                  <a:pt x="36499" y="109093"/>
                </a:lnTo>
                <a:lnTo>
                  <a:pt x="38049" y="108343"/>
                </a:lnTo>
                <a:lnTo>
                  <a:pt x="39827" y="108331"/>
                </a:lnTo>
                <a:lnTo>
                  <a:pt x="42545" y="110744"/>
                </a:lnTo>
                <a:lnTo>
                  <a:pt x="38061" y="108331"/>
                </a:lnTo>
                <a:lnTo>
                  <a:pt x="38201" y="110617"/>
                </a:lnTo>
                <a:lnTo>
                  <a:pt x="39624" y="111125"/>
                </a:lnTo>
                <a:lnTo>
                  <a:pt x="40208" y="114554"/>
                </a:lnTo>
                <a:lnTo>
                  <a:pt x="33515" y="112395"/>
                </a:lnTo>
                <a:lnTo>
                  <a:pt x="34137" y="115189"/>
                </a:lnTo>
                <a:lnTo>
                  <a:pt x="36106" y="115443"/>
                </a:lnTo>
                <a:lnTo>
                  <a:pt x="35394" y="115824"/>
                </a:lnTo>
                <a:lnTo>
                  <a:pt x="34201" y="116586"/>
                </a:lnTo>
                <a:lnTo>
                  <a:pt x="34480" y="117602"/>
                </a:lnTo>
                <a:lnTo>
                  <a:pt x="35775" y="116332"/>
                </a:lnTo>
                <a:lnTo>
                  <a:pt x="37744" y="118554"/>
                </a:lnTo>
                <a:lnTo>
                  <a:pt x="38277" y="117983"/>
                </a:lnTo>
                <a:lnTo>
                  <a:pt x="39281" y="118237"/>
                </a:lnTo>
                <a:lnTo>
                  <a:pt x="37884" y="118719"/>
                </a:lnTo>
                <a:lnTo>
                  <a:pt x="38468" y="119380"/>
                </a:lnTo>
                <a:lnTo>
                  <a:pt x="39014" y="119126"/>
                </a:lnTo>
                <a:lnTo>
                  <a:pt x="39700" y="118351"/>
                </a:lnTo>
                <a:lnTo>
                  <a:pt x="40246" y="118491"/>
                </a:lnTo>
                <a:lnTo>
                  <a:pt x="40716" y="117983"/>
                </a:lnTo>
                <a:lnTo>
                  <a:pt x="41998" y="116586"/>
                </a:lnTo>
                <a:lnTo>
                  <a:pt x="44323" y="118491"/>
                </a:lnTo>
                <a:lnTo>
                  <a:pt x="42405" y="118872"/>
                </a:lnTo>
                <a:lnTo>
                  <a:pt x="44132" y="120650"/>
                </a:lnTo>
                <a:lnTo>
                  <a:pt x="43205" y="121285"/>
                </a:lnTo>
                <a:lnTo>
                  <a:pt x="44411" y="122301"/>
                </a:lnTo>
                <a:lnTo>
                  <a:pt x="44246" y="119761"/>
                </a:lnTo>
                <a:lnTo>
                  <a:pt x="45770" y="120992"/>
                </a:lnTo>
                <a:lnTo>
                  <a:pt x="45897" y="121285"/>
                </a:lnTo>
                <a:lnTo>
                  <a:pt x="45466" y="122047"/>
                </a:lnTo>
                <a:lnTo>
                  <a:pt x="49060" y="123444"/>
                </a:lnTo>
                <a:lnTo>
                  <a:pt x="54279" y="124333"/>
                </a:lnTo>
                <a:lnTo>
                  <a:pt x="57556" y="124206"/>
                </a:lnTo>
                <a:lnTo>
                  <a:pt x="61315" y="124333"/>
                </a:lnTo>
                <a:lnTo>
                  <a:pt x="61988" y="124206"/>
                </a:lnTo>
                <a:lnTo>
                  <a:pt x="65392" y="123571"/>
                </a:lnTo>
                <a:lnTo>
                  <a:pt x="68389" y="121793"/>
                </a:lnTo>
                <a:lnTo>
                  <a:pt x="69481" y="123317"/>
                </a:lnTo>
                <a:lnTo>
                  <a:pt x="71780" y="123444"/>
                </a:lnTo>
                <a:lnTo>
                  <a:pt x="73850" y="123939"/>
                </a:lnTo>
                <a:lnTo>
                  <a:pt x="75285" y="122682"/>
                </a:lnTo>
                <a:lnTo>
                  <a:pt x="76136" y="122428"/>
                </a:lnTo>
                <a:lnTo>
                  <a:pt x="78003" y="124079"/>
                </a:lnTo>
                <a:lnTo>
                  <a:pt x="80213" y="124841"/>
                </a:lnTo>
                <a:lnTo>
                  <a:pt x="83235" y="122428"/>
                </a:lnTo>
                <a:lnTo>
                  <a:pt x="84035" y="121793"/>
                </a:lnTo>
                <a:lnTo>
                  <a:pt x="84353" y="121539"/>
                </a:lnTo>
                <a:lnTo>
                  <a:pt x="84747" y="121793"/>
                </a:lnTo>
                <a:lnTo>
                  <a:pt x="85115" y="122682"/>
                </a:lnTo>
                <a:lnTo>
                  <a:pt x="87096" y="123571"/>
                </a:lnTo>
                <a:lnTo>
                  <a:pt x="86766" y="121539"/>
                </a:lnTo>
                <a:lnTo>
                  <a:pt x="86753" y="121412"/>
                </a:lnTo>
                <a:lnTo>
                  <a:pt x="87363" y="120904"/>
                </a:lnTo>
                <a:lnTo>
                  <a:pt x="88734" y="121920"/>
                </a:lnTo>
                <a:lnTo>
                  <a:pt x="88734" y="120904"/>
                </a:lnTo>
                <a:lnTo>
                  <a:pt x="88734" y="120650"/>
                </a:lnTo>
                <a:lnTo>
                  <a:pt x="90131" y="119761"/>
                </a:lnTo>
                <a:lnTo>
                  <a:pt x="90335" y="119634"/>
                </a:lnTo>
                <a:lnTo>
                  <a:pt x="92595" y="119380"/>
                </a:lnTo>
                <a:lnTo>
                  <a:pt x="92824" y="121412"/>
                </a:lnTo>
                <a:lnTo>
                  <a:pt x="93408" y="120777"/>
                </a:lnTo>
                <a:lnTo>
                  <a:pt x="93903" y="120307"/>
                </a:lnTo>
                <a:lnTo>
                  <a:pt x="94957" y="120650"/>
                </a:lnTo>
                <a:lnTo>
                  <a:pt x="97701" y="120015"/>
                </a:lnTo>
                <a:lnTo>
                  <a:pt x="99352" y="119634"/>
                </a:lnTo>
                <a:lnTo>
                  <a:pt x="99910" y="119380"/>
                </a:lnTo>
                <a:lnTo>
                  <a:pt x="101866" y="118491"/>
                </a:lnTo>
                <a:lnTo>
                  <a:pt x="100507" y="118237"/>
                </a:lnTo>
                <a:lnTo>
                  <a:pt x="100380" y="117348"/>
                </a:lnTo>
                <a:lnTo>
                  <a:pt x="100139" y="116586"/>
                </a:lnTo>
                <a:lnTo>
                  <a:pt x="100101" y="116332"/>
                </a:lnTo>
                <a:lnTo>
                  <a:pt x="100076" y="114554"/>
                </a:lnTo>
                <a:lnTo>
                  <a:pt x="100076" y="114300"/>
                </a:lnTo>
                <a:lnTo>
                  <a:pt x="100799" y="116713"/>
                </a:lnTo>
                <a:lnTo>
                  <a:pt x="101688" y="115189"/>
                </a:lnTo>
                <a:lnTo>
                  <a:pt x="101866" y="115951"/>
                </a:lnTo>
                <a:lnTo>
                  <a:pt x="103225" y="116586"/>
                </a:lnTo>
                <a:lnTo>
                  <a:pt x="102031" y="117348"/>
                </a:lnTo>
                <a:lnTo>
                  <a:pt x="106108" y="119253"/>
                </a:lnTo>
                <a:lnTo>
                  <a:pt x="110185" y="116713"/>
                </a:lnTo>
                <a:lnTo>
                  <a:pt x="113779" y="117856"/>
                </a:lnTo>
                <a:lnTo>
                  <a:pt x="114554" y="117602"/>
                </a:lnTo>
                <a:lnTo>
                  <a:pt x="114401" y="117348"/>
                </a:lnTo>
                <a:lnTo>
                  <a:pt x="114871" y="116840"/>
                </a:lnTo>
                <a:lnTo>
                  <a:pt x="116611" y="119380"/>
                </a:lnTo>
                <a:lnTo>
                  <a:pt x="120002" y="118237"/>
                </a:lnTo>
                <a:lnTo>
                  <a:pt x="122072" y="120523"/>
                </a:lnTo>
                <a:lnTo>
                  <a:pt x="121970" y="119507"/>
                </a:lnTo>
                <a:lnTo>
                  <a:pt x="123393" y="118237"/>
                </a:lnTo>
                <a:lnTo>
                  <a:pt x="123964" y="117729"/>
                </a:lnTo>
                <a:lnTo>
                  <a:pt x="125488" y="118618"/>
                </a:lnTo>
                <a:lnTo>
                  <a:pt x="128676" y="118491"/>
                </a:lnTo>
                <a:lnTo>
                  <a:pt x="125196" y="121285"/>
                </a:lnTo>
                <a:lnTo>
                  <a:pt x="125133" y="121500"/>
                </a:lnTo>
                <a:lnTo>
                  <a:pt x="127241" y="123444"/>
                </a:lnTo>
                <a:lnTo>
                  <a:pt x="128879" y="123317"/>
                </a:lnTo>
                <a:lnTo>
                  <a:pt x="131381" y="123825"/>
                </a:lnTo>
                <a:lnTo>
                  <a:pt x="132410" y="124079"/>
                </a:lnTo>
                <a:lnTo>
                  <a:pt x="132257" y="124333"/>
                </a:lnTo>
                <a:lnTo>
                  <a:pt x="134099" y="123825"/>
                </a:lnTo>
                <a:lnTo>
                  <a:pt x="136410" y="123317"/>
                </a:lnTo>
                <a:lnTo>
                  <a:pt x="138188" y="124079"/>
                </a:lnTo>
                <a:lnTo>
                  <a:pt x="137909" y="124206"/>
                </a:lnTo>
                <a:lnTo>
                  <a:pt x="139344" y="124333"/>
                </a:lnTo>
                <a:lnTo>
                  <a:pt x="141135" y="125222"/>
                </a:lnTo>
                <a:lnTo>
                  <a:pt x="142557" y="124841"/>
                </a:lnTo>
                <a:lnTo>
                  <a:pt x="142938" y="123317"/>
                </a:lnTo>
                <a:lnTo>
                  <a:pt x="142976" y="123190"/>
                </a:lnTo>
                <a:lnTo>
                  <a:pt x="146443" y="123444"/>
                </a:lnTo>
                <a:lnTo>
                  <a:pt x="146494" y="123190"/>
                </a:lnTo>
                <a:lnTo>
                  <a:pt x="146812" y="121793"/>
                </a:lnTo>
                <a:lnTo>
                  <a:pt x="146913" y="122047"/>
                </a:lnTo>
                <a:lnTo>
                  <a:pt x="146812" y="122174"/>
                </a:lnTo>
                <a:lnTo>
                  <a:pt x="147269" y="122428"/>
                </a:lnTo>
                <a:lnTo>
                  <a:pt x="147142" y="121793"/>
                </a:lnTo>
                <a:lnTo>
                  <a:pt x="147002" y="121031"/>
                </a:lnTo>
                <a:lnTo>
                  <a:pt x="149669" y="121031"/>
                </a:lnTo>
                <a:lnTo>
                  <a:pt x="151828" y="118745"/>
                </a:lnTo>
                <a:lnTo>
                  <a:pt x="152196" y="120015"/>
                </a:lnTo>
                <a:lnTo>
                  <a:pt x="153085" y="120218"/>
                </a:lnTo>
                <a:lnTo>
                  <a:pt x="152996" y="119888"/>
                </a:lnTo>
                <a:lnTo>
                  <a:pt x="154368" y="119634"/>
                </a:lnTo>
                <a:lnTo>
                  <a:pt x="155524" y="119380"/>
                </a:lnTo>
                <a:lnTo>
                  <a:pt x="156489" y="118745"/>
                </a:lnTo>
                <a:lnTo>
                  <a:pt x="156883" y="118491"/>
                </a:lnTo>
                <a:lnTo>
                  <a:pt x="157848" y="117856"/>
                </a:lnTo>
                <a:lnTo>
                  <a:pt x="158153" y="119380"/>
                </a:lnTo>
                <a:lnTo>
                  <a:pt x="158737" y="118237"/>
                </a:lnTo>
                <a:lnTo>
                  <a:pt x="159854" y="117983"/>
                </a:lnTo>
                <a:lnTo>
                  <a:pt x="159905" y="117856"/>
                </a:lnTo>
                <a:lnTo>
                  <a:pt x="159969" y="117729"/>
                </a:lnTo>
                <a:lnTo>
                  <a:pt x="160083" y="117475"/>
                </a:lnTo>
                <a:lnTo>
                  <a:pt x="160248" y="117094"/>
                </a:lnTo>
                <a:lnTo>
                  <a:pt x="157556" y="117475"/>
                </a:lnTo>
                <a:lnTo>
                  <a:pt x="157099" y="116840"/>
                </a:lnTo>
                <a:lnTo>
                  <a:pt x="157010" y="116713"/>
                </a:lnTo>
                <a:lnTo>
                  <a:pt x="159042" y="115189"/>
                </a:lnTo>
                <a:lnTo>
                  <a:pt x="159550" y="115697"/>
                </a:lnTo>
                <a:lnTo>
                  <a:pt x="161467" y="115189"/>
                </a:lnTo>
                <a:lnTo>
                  <a:pt x="161950" y="115062"/>
                </a:lnTo>
                <a:lnTo>
                  <a:pt x="160223" y="114300"/>
                </a:lnTo>
                <a:lnTo>
                  <a:pt x="162598" y="115316"/>
                </a:lnTo>
                <a:lnTo>
                  <a:pt x="162674" y="114300"/>
                </a:lnTo>
                <a:lnTo>
                  <a:pt x="162687" y="114046"/>
                </a:lnTo>
                <a:lnTo>
                  <a:pt x="164261" y="113411"/>
                </a:lnTo>
                <a:lnTo>
                  <a:pt x="165417" y="112522"/>
                </a:lnTo>
                <a:lnTo>
                  <a:pt x="166014" y="113665"/>
                </a:lnTo>
                <a:lnTo>
                  <a:pt x="166103" y="114173"/>
                </a:lnTo>
                <a:lnTo>
                  <a:pt x="165862" y="115951"/>
                </a:lnTo>
                <a:lnTo>
                  <a:pt x="168376" y="115062"/>
                </a:lnTo>
                <a:lnTo>
                  <a:pt x="169697" y="112776"/>
                </a:lnTo>
                <a:lnTo>
                  <a:pt x="170091" y="112522"/>
                </a:lnTo>
                <a:lnTo>
                  <a:pt x="170688" y="112141"/>
                </a:lnTo>
                <a:lnTo>
                  <a:pt x="171119" y="112268"/>
                </a:lnTo>
                <a:lnTo>
                  <a:pt x="171348" y="113157"/>
                </a:lnTo>
                <a:lnTo>
                  <a:pt x="175260" y="112268"/>
                </a:lnTo>
                <a:lnTo>
                  <a:pt x="175196" y="112141"/>
                </a:lnTo>
                <a:lnTo>
                  <a:pt x="174586" y="110744"/>
                </a:lnTo>
                <a:lnTo>
                  <a:pt x="173520" y="108331"/>
                </a:lnTo>
                <a:lnTo>
                  <a:pt x="173469" y="108204"/>
                </a:lnTo>
                <a:lnTo>
                  <a:pt x="173189" y="107569"/>
                </a:lnTo>
                <a:lnTo>
                  <a:pt x="176568" y="107569"/>
                </a:lnTo>
                <a:lnTo>
                  <a:pt x="176123" y="109728"/>
                </a:lnTo>
                <a:lnTo>
                  <a:pt x="177177" y="109474"/>
                </a:lnTo>
                <a:lnTo>
                  <a:pt x="178054" y="109397"/>
                </a:lnTo>
                <a:lnTo>
                  <a:pt x="177241" y="108966"/>
                </a:lnTo>
                <a:lnTo>
                  <a:pt x="176491" y="108077"/>
                </a:lnTo>
                <a:lnTo>
                  <a:pt x="178079" y="107823"/>
                </a:lnTo>
                <a:lnTo>
                  <a:pt x="178168" y="107696"/>
                </a:lnTo>
                <a:lnTo>
                  <a:pt x="178219" y="107569"/>
                </a:lnTo>
                <a:lnTo>
                  <a:pt x="178511" y="107188"/>
                </a:lnTo>
                <a:lnTo>
                  <a:pt x="182422" y="109728"/>
                </a:lnTo>
                <a:lnTo>
                  <a:pt x="184810" y="107188"/>
                </a:lnTo>
                <a:lnTo>
                  <a:pt x="185648" y="106299"/>
                </a:lnTo>
                <a:lnTo>
                  <a:pt x="186359" y="105537"/>
                </a:lnTo>
                <a:lnTo>
                  <a:pt x="187083" y="104775"/>
                </a:lnTo>
                <a:lnTo>
                  <a:pt x="191058" y="106045"/>
                </a:lnTo>
                <a:lnTo>
                  <a:pt x="190690" y="104775"/>
                </a:lnTo>
                <a:lnTo>
                  <a:pt x="190474" y="104013"/>
                </a:lnTo>
                <a:lnTo>
                  <a:pt x="192544" y="105156"/>
                </a:lnTo>
                <a:lnTo>
                  <a:pt x="193141" y="104394"/>
                </a:lnTo>
                <a:lnTo>
                  <a:pt x="192925" y="106680"/>
                </a:lnTo>
                <a:lnTo>
                  <a:pt x="194970" y="104394"/>
                </a:lnTo>
                <a:lnTo>
                  <a:pt x="195313" y="104013"/>
                </a:lnTo>
                <a:lnTo>
                  <a:pt x="195427" y="103886"/>
                </a:lnTo>
                <a:lnTo>
                  <a:pt x="196608" y="105283"/>
                </a:lnTo>
                <a:lnTo>
                  <a:pt x="196202" y="103886"/>
                </a:lnTo>
                <a:lnTo>
                  <a:pt x="195935" y="102997"/>
                </a:lnTo>
                <a:lnTo>
                  <a:pt x="198551" y="104267"/>
                </a:lnTo>
                <a:lnTo>
                  <a:pt x="198996" y="102997"/>
                </a:lnTo>
                <a:lnTo>
                  <a:pt x="199136" y="102616"/>
                </a:lnTo>
                <a:lnTo>
                  <a:pt x="200113" y="99822"/>
                </a:lnTo>
                <a:lnTo>
                  <a:pt x="200202" y="99568"/>
                </a:lnTo>
                <a:lnTo>
                  <a:pt x="201764" y="102362"/>
                </a:lnTo>
                <a:lnTo>
                  <a:pt x="203085" y="103124"/>
                </a:lnTo>
                <a:lnTo>
                  <a:pt x="201206" y="104013"/>
                </a:lnTo>
                <a:lnTo>
                  <a:pt x="200545" y="104394"/>
                </a:lnTo>
                <a:lnTo>
                  <a:pt x="200952" y="105029"/>
                </a:lnTo>
                <a:lnTo>
                  <a:pt x="201663" y="105156"/>
                </a:lnTo>
                <a:lnTo>
                  <a:pt x="202412" y="105156"/>
                </a:lnTo>
                <a:lnTo>
                  <a:pt x="202806" y="104902"/>
                </a:lnTo>
                <a:lnTo>
                  <a:pt x="204012" y="104394"/>
                </a:lnTo>
                <a:lnTo>
                  <a:pt x="205066" y="104140"/>
                </a:lnTo>
                <a:lnTo>
                  <a:pt x="204851" y="105537"/>
                </a:lnTo>
                <a:lnTo>
                  <a:pt x="205409" y="104775"/>
                </a:lnTo>
                <a:lnTo>
                  <a:pt x="205498" y="104140"/>
                </a:lnTo>
                <a:lnTo>
                  <a:pt x="205638" y="103124"/>
                </a:lnTo>
                <a:lnTo>
                  <a:pt x="207365" y="102743"/>
                </a:lnTo>
                <a:lnTo>
                  <a:pt x="207378" y="105537"/>
                </a:lnTo>
                <a:lnTo>
                  <a:pt x="207594" y="106934"/>
                </a:lnTo>
                <a:lnTo>
                  <a:pt x="207276" y="107188"/>
                </a:lnTo>
                <a:lnTo>
                  <a:pt x="207695" y="107315"/>
                </a:lnTo>
                <a:lnTo>
                  <a:pt x="208267" y="107442"/>
                </a:lnTo>
                <a:lnTo>
                  <a:pt x="209308" y="108077"/>
                </a:lnTo>
                <a:lnTo>
                  <a:pt x="209664" y="108585"/>
                </a:lnTo>
                <a:lnTo>
                  <a:pt x="210159" y="109474"/>
                </a:lnTo>
                <a:lnTo>
                  <a:pt x="209651" y="109728"/>
                </a:lnTo>
                <a:lnTo>
                  <a:pt x="208927" y="109347"/>
                </a:lnTo>
                <a:lnTo>
                  <a:pt x="208330" y="109093"/>
                </a:lnTo>
                <a:lnTo>
                  <a:pt x="210235" y="111633"/>
                </a:lnTo>
                <a:lnTo>
                  <a:pt x="213220" y="112268"/>
                </a:lnTo>
                <a:lnTo>
                  <a:pt x="215900" y="112395"/>
                </a:lnTo>
                <a:lnTo>
                  <a:pt x="216319" y="113538"/>
                </a:lnTo>
                <a:lnTo>
                  <a:pt x="217970" y="114300"/>
                </a:lnTo>
                <a:lnTo>
                  <a:pt x="221767" y="115316"/>
                </a:lnTo>
                <a:lnTo>
                  <a:pt x="223850" y="115443"/>
                </a:lnTo>
                <a:lnTo>
                  <a:pt x="225463" y="115951"/>
                </a:lnTo>
                <a:lnTo>
                  <a:pt x="227177" y="113792"/>
                </a:lnTo>
                <a:lnTo>
                  <a:pt x="230632" y="116332"/>
                </a:lnTo>
                <a:lnTo>
                  <a:pt x="230505" y="114300"/>
                </a:lnTo>
                <a:lnTo>
                  <a:pt x="230454" y="113792"/>
                </a:lnTo>
                <a:lnTo>
                  <a:pt x="230466" y="113538"/>
                </a:lnTo>
                <a:lnTo>
                  <a:pt x="230492" y="113944"/>
                </a:lnTo>
                <a:lnTo>
                  <a:pt x="231063" y="114300"/>
                </a:lnTo>
                <a:lnTo>
                  <a:pt x="231775" y="113538"/>
                </a:lnTo>
                <a:lnTo>
                  <a:pt x="232016" y="113284"/>
                </a:lnTo>
                <a:lnTo>
                  <a:pt x="232498" y="111506"/>
                </a:lnTo>
                <a:lnTo>
                  <a:pt x="233692" y="110998"/>
                </a:lnTo>
                <a:lnTo>
                  <a:pt x="233705" y="112903"/>
                </a:lnTo>
                <a:lnTo>
                  <a:pt x="233959" y="115189"/>
                </a:lnTo>
                <a:lnTo>
                  <a:pt x="237223" y="112598"/>
                </a:lnTo>
                <a:lnTo>
                  <a:pt x="236588" y="112141"/>
                </a:lnTo>
                <a:lnTo>
                  <a:pt x="239572" y="112903"/>
                </a:lnTo>
                <a:lnTo>
                  <a:pt x="239382" y="112141"/>
                </a:lnTo>
                <a:lnTo>
                  <a:pt x="239217" y="111506"/>
                </a:lnTo>
                <a:lnTo>
                  <a:pt x="239826" y="110998"/>
                </a:lnTo>
                <a:lnTo>
                  <a:pt x="240449" y="110490"/>
                </a:lnTo>
                <a:lnTo>
                  <a:pt x="241681" y="109728"/>
                </a:lnTo>
                <a:lnTo>
                  <a:pt x="242087" y="109474"/>
                </a:lnTo>
                <a:lnTo>
                  <a:pt x="242493" y="109220"/>
                </a:lnTo>
                <a:lnTo>
                  <a:pt x="240411" y="109474"/>
                </a:lnTo>
                <a:lnTo>
                  <a:pt x="244436" y="107442"/>
                </a:lnTo>
                <a:lnTo>
                  <a:pt x="244322" y="109982"/>
                </a:lnTo>
                <a:lnTo>
                  <a:pt x="243687" y="109982"/>
                </a:lnTo>
                <a:lnTo>
                  <a:pt x="244843" y="110236"/>
                </a:lnTo>
                <a:lnTo>
                  <a:pt x="245745" y="109728"/>
                </a:lnTo>
                <a:lnTo>
                  <a:pt x="246532" y="109093"/>
                </a:lnTo>
                <a:lnTo>
                  <a:pt x="247243" y="108458"/>
                </a:lnTo>
                <a:lnTo>
                  <a:pt x="247535" y="108204"/>
                </a:lnTo>
                <a:lnTo>
                  <a:pt x="247091" y="108458"/>
                </a:lnTo>
                <a:lnTo>
                  <a:pt x="246849" y="108458"/>
                </a:lnTo>
                <a:lnTo>
                  <a:pt x="247129" y="107823"/>
                </a:lnTo>
                <a:lnTo>
                  <a:pt x="247307" y="108077"/>
                </a:lnTo>
                <a:lnTo>
                  <a:pt x="247637" y="108204"/>
                </a:lnTo>
                <a:lnTo>
                  <a:pt x="247904" y="107823"/>
                </a:lnTo>
                <a:lnTo>
                  <a:pt x="248094" y="107696"/>
                </a:lnTo>
                <a:lnTo>
                  <a:pt x="248361" y="107569"/>
                </a:lnTo>
                <a:lnTo>
                  <a:pt x="247878" y="108077"/>
                </a:lnTo>
                <a:lnTo>
                  <a:pt x="247688" y="108204"/>
                </a:lnTo>
                <a:lnTo>
                  <a:pt x="247967" y="108204"/>
                </a:lnTo>
                <a:lnTo>
                  <a:pt x="248488" y="107950"/>
                </a:lnTo>
                <a:lnTo>
                  <a:pt x="248551" y="108077"/>
                </a:lnTo>
                <a:lnTo>
                  <a:pt x="248691" y="107950"/>
                </a:lnTo>
                <a:lnTo>
                  <a:pt x="248920" y="107823"/>
                </a:lnTo>
                <a:lnTo>
                  <a:pt x="249135" y="107823"/>
                </a:lnTo>
                <a:lnTo>
                  <a:pt x="249377" y="108077"/>
                </a:lnTo>
                <a:lnTo>
                  <a:pt x="249555" y="109474"/>
                </a:lnTo>
                <a:lnTo>
                  <a:pt x="249847" y="109474"/>
                </a:lnTo>
                <a:lnTo>
                  <a:pt x="250532" y="107823"/>
                </a:lnTo>
                <a:lnTo>
                  <a:pt x="250634" y="107569"/>
                </a:lnTo>
                <a:lnTo>
                  <a:pt x="250698" y="107442"/>
                </a:lnTo>
                <a:lnTo>
                  <a:pt x="250812" y="106680"/>
                </a:lnTo>
                <a:lnTo>
                  <a:pt x="250825" y="106426"/>
                </a:lnTo>
                <a:lnTo>
                  <a:pt x="251841" y="106680"/>
                </a:lnTo>
                <a:lnTo>
                  <a:pt x="252336" y="106426"/>
                </a:lnTo>
                <a:lnTo>
                  <a:pt x="252818" y="106172"/>
                </a:lnTo>
                <a:lnTo>
                  <a:pt x="253314" y="105918"/>
                </a:lnTo>
                <a:lnTo>
                  <a:pt x="254711" y="106426"/>
                </a:lnTo>
                <a:lnTo>
                  <a:pt x="255993" y="106934"/>
                </a:lnTo>
                <a:lnTo>
                  <a:pt x="256730" y="107696"/>
                </a:lnTo>
                <a:lnTo>
                  <a:pt x="256870" y="107569"/>
                </a:lnTo>
                <a:lnTo>
                  <a:pt x="256857" y="107823"/>
                </a:lnTo>
                <a:lnTo>
                  <a:pt x="256730" y="107696"/>
                </a:lnTo>
                <a:lnTo>
                  <a:pt x="256197" y="108204"/>
                </a:lnTo>
                <a:lnTo>
                  <a:pt x="256819" y="107950"/>
                </a:lnTo>
                <a:lnTo>
                  <a:pt x="257352" y="108331"/>
                </a:lnTo>
                <a:lnTo>
                  <a:pt x="258673" y="108458"/>
                </a:lnTo>
                <a:lnTo>
                  <a:pt x="258025" y="109093"/>
                </a:lnTo>
                <a:lnTo>
                  <a:pt x="258419" y="109220"/>
                </a:lnTo>
                <a:lnTo>
                  <a:pt x="258330" y="109601"/>
                </a:lnTo>
                <a:lnTo>
                  <a:pt x="258216" y="109855"/>
                </a:lnTo>
                <a:lnTo>
                  <a:pt x="258114" y="110617"/>
                </a:lnTo>
                <a:lnTo>
                  <a:pt x="257581" y="110617"/>
                </a:lnTo>
                <a:lnTo>
                  <a:pt x="258292" y="111760"/>
                </a:lnTo>
                <a:lnTo>
                  <a:pt x="258102" y="112014"/>
                </a:lnTo>
                <a:lnTo>
                  <a:pt x="259194" y="111569"/>
                </a:lnTo>
                <a:lnTo>
                  <a:pt x="259359" y="111506"/>
                </a:lnTo>
                <a:lnTo>
                  <a:pt x="259270" y="112141"/>
                </a:lnTo>
                <a:lnTo>
                  <a:pt x="259384" y="112522"/>
                </a:lnTo>
                <a:lnTo>
                  <a:pt x="261010" y="115189"/>
                </a:lnTo>
                <a:lnTo>
                  <a:pt x="265112" y="115824"/>
                </a:lnTo>
                <a:lnTo>
                  <a:pt x="268414" y="116205"/>
                </a:lnTo>
                <a:lnTo>
                  <a:pt x="270446" y="114808"/>
                </a:lnTo>
                <a:lnTo>
                  <a:pt x="271881" y="113792"/>
                </a:lnTo>
                <a:lnTo>
                  <a:pt x="272453" y="113792"/>
                </a:lnTo>
                <a:lnTo>
                  <a:pt x="273621" y="114046"/>
                </a:lnTo>
                <a:lnTo>
                  <a:pt x="273291" y="114173"/>
                </a:lnTo>
                <a:lnTo>
                  <a:pt x="272554" y="115443"/>
                </a:lnTo>
                <a:lnTo>
                  <a:pt x="275729" y="114554"/>
                </a:lnTo>
                <a:lnTo>
                  <a:pt x="278295" y="113792"/>
                </a:lnTo>
                <a:lnTo>
                  <a:pt x="278726" y="113665"/>
                </a:lnTo>
                <a:lnTo>
                  <a:pt x="281254" y="111506"/>
                </a:lnTo>
                <a:lnTo>
                  <a:pt x="281139" y="112522"/>
                </a:lnTo>
                <a:lnTo>
                  <a:pt x="281228" y="112776"/>
                </a:lnTo>
                <a:lnTo>
                  <a:pt x="280517" y="113284"/>
                </a:lnTo>
                <a:lnTo>
                  <a:pt x="282536" y="113030"/>
                </a:lnTo>
                <a:lnTo>
                  <a:pt x="284734" y="112268"/>
                </a:lnTo>
                <a:lnTo>
                  <a:pt x="285267" y="111506"/>
                </a:lnTo>
                <a:lnTo>
                  <a:pt x="284962" y="111506"/>
                </a:lnTo>
                <a:lnTo>
                  <a:pt x="284530" y="111252"/>
                </a:lnTo>
                <a:lnTo>
                  <a:pt x="284441" y="111125"/>
                </a:lnTo>
                <a:lnTo>
                  <a:pt x="284365" y="110744"/>
                </a:lnTo>
                <a:lnTo>
                  <a:pt x="285216" y="110871"/>
                </a:lnTo>
                <a:lnTo>
                  <a:pt x="285394" y="111315"/>
                </a:lnTo>
                <a:lnTo>
                  <a:pt x="285623" y="110998"/>
                </a:lnTo>
                <a:lnTo>
                  <a:pt x="290220" y="111760"/>
                </a:lnTo>
                <a:lnTo>
                  <a:pt x="291465" y="110998"/>
                </a:lnTo>
                <a:lnTo>
                  <a:pt x="291871" y="110744"/>
                </a:lnTo>
                <a:lnTo>
                  <a:pt x="297243" y="107442"/>
                </a:lnTo>
                <a:lnTo>
                  <a:pt x="298488" y="106680"/>
                </a:lnTo>
                <a:lnTo>
                  <a:pt x="298983" y="107188"/>
                </a:lnTo>
                <a:lnTo>
                  <a:pt x="299440" y="106934"/>
                </a:lnTo>
                <a:lnTo>
                  <a:pt x="299554" y="106680"/>
                </a:lnTo>
                <a:lnTo>
                  <a:pt x="299923" y="105918"/>
                </a:lnTo>
                <a:lnTo>
                  <a:pt x="300329" y="105029"/>
                </a:lnTo>
                <a:lnTo>
                  <a:pt x="301218" y="102743"/>
                </a:lnTo>
                <a:lnTo>
                  <a:pt x="301612" y="101727"/>
                </a:lnTo>
                <a:lnTo>
                  <a:pt x="301663" y="101600"/>
                </a:lnTo>
                <a:lnTo>
                  <a:pt x="301383" y="101600"/>
                </a:lnTo>
                <a:lnTo>
                  <a:pt x="301358" y="100838"/>
                </a:lnTo>
                <a:lnTo>
                  <a:pt x="300736" y="99949"/>
                </a:lnTo>
                <a:lnTo>
                  <a:pt x="300469" y="99568"/>
                </a:lnTo>
                <a:lnTo>
                  <a:pt x="301764" y="99187"/>
                </a:lnTo>
                <a:close/>
              </a:path>
            </a:pathLst>
          </a:custGeom>
          <a:solidFill>
            <a:srgbClr val="000000"/>
          </a:solidFill>
        </p:spPr>
        <p:txBody>
          <a:bodyPr wrap="square" lIns="0" tIns="0" rIns="0" bIns="0" rtlCol="0"/>
          <a:lstStyle/>
          <a:p>
            <a:endParaRPr/>
          </a:p>
        </p:txBody>
      </p:sp>
      <p:sp>
        <p:nvSpPr>
          <p:cNvPr id="9" name="object 9"/>
          <p:cNvSpPr/>
          <p:nvPr/>
        </p:nvSpPr>
        <p:spPr>
          <a:xfrm>
            <a:off x="688378" y="730643"/>
            <a:ext cx="7620" cy="46355"/>
          </a:xfrm>
          <a:custGeom>
            <a:avLst/>
            <a:gdLst/>
            <a:ahLst/>
            <a:cxnLst/>
            <a:rect l="l" t="t" r="r" b="b"/>
            <a:pathLst>
              <a:path w="7620" h="46354">
                <a:moveTo>
                  <a:pt x="4089" y="787"/>
                </a:moveTo>
                <a:lnTo>
                  <a:pt x="3695" y="762"/>
                </a:lnTo>
                <a:lnTo>
                  <a:pt x="3238" y="571"/>
                </a:lnTo>
                <a:lnTo>
                  <a:pt x="2997" y="0"/>
                </a:lnTo>
                <a:lnTo>
                  <a:pt x="2463" y="800"/>
                </a:lnTo>
                <a:lnTo>
                  <a:pt x="1079" y="1244"/>
                </a:lnTo>
                <a:lnTo>
                  <a:pt x="1701" y="2578"/>
                </a:lnTo>
                <a:lnTo>
                  <a:pt x="1041" y="3022"/>
                </a:lnTo>
                <a:lnTo>
                  <a:pt x="457" y="1460"/>
                </a:lnTo>
                <a:lnTo>
                  <a:pt x="0" y="2755"/>
                </a:lnTo>
                <a:lnTo>
                  <a:pt x="863" y="4140"/>
                </a:lnTo>
                <a:lnTo>
                  <a:pt x="2425" y="3022"/>
                </a:lnTo>
                <a:lnTo>
                  <a:pt x="2921" y="2667"/>
                </a:lnTo>
                <a:lnTo>
                  <a:pt x="3962" y="838"/>
                </a:lnTo>
                <a:lnTo>
                  <a:pt x="4089" y="787"/>
                </a:lnTo>
                <a:close/>
              </a:path>
              <a:path w="7620" h="46354">
                <a:moveTo>
                  <a:pt x="4267" y="787"/>
                </a:moveTo>
                <a:lnTo>
                  <a:pt x="4127" y="774"/>
                </a:lnTo>
                <a:lnTo>
                  <a:pt x="4267" y="787"/>
                </a:lnTo>
                <a:close/>
              </a:path>
              <a:path w="7620" h="46354">
                <a:moveTo>
                  <a:pt x="7023" y="45872"/>
                </a:moveTo>
                <a:lnTo>
                  <a:pt x="6870" y="45453"/>
                </a:lnTo>
                <a:lnTo>
                  <a:pt x="6654" y="45199"/>
                </a:lnTo>
                <a:lnTo>
                  <a:pt x="6426" y="44996"/>
                </a:lnTo>
                <a:lnTo>
                  <a:pt x="6477" y="45199"/>
                </a:lnTo>
                <a:lnTo>
                  <a:pt x="6629" y="45466"/>
                </a:lnTo>
                <a:lnTo>
                  <a:pt x="7023" y="45872"/>
                </a:lnTo>
                <a:close/>
              </a:path>
            </a:pathLst>
          </a:custGeom>
          <a:solidFill>
            <a:srgbClr val="000000"/>
          </a:solidFill>
        </p:spPr>
        <p:txBody>
          <a:bodyPr wrap="square" lIns="0" tIns="0" rIns="0" bIns="0" rtlCol="0"/>
          <a:lstStyle/>
          <a:p>
            <a:endParaRPr/>
          </a:p>
        </p:txBody>
      </p:sp>
      <p:sp>
        <p:nvSpPr>
          <p:cNvPr id="10" name="object 10"/>
          <p:cNvSpPr/>
          <p:nvPr/>
        </p:nvSpPr>
        <p:spPr>
          <a:xfrm>
            <a:off x="686460" y="674141"/>
            <a:ext cx="288290" cy="142240"/>
          </a:xfrm>
          <a:custGeom>
            <a:avLst/>
            <a:gdLst/>
            <a:ahLst/>
            <a:cxnLst/>
            <a:rect l="l" t="t" r="r" b="b"/>
            <a:pathLst>
              <a:path w="288290" h="142240">
                <a:moveTo>
                  <a:pt x="1257" y="81826"/>
                </a:moveTo>
                <a:lnTo>
                  <a:pt x="774" y="81584"/>
                </a:lnTo>
                <a:lnTo>
                  <a:pt x="457" y="81102"/>
                </a:lnTo>
                <a:lnTo>
                  <a:pt x="0" y="81292"/>
                </a:lnTo>
                <a:lnTo>
                  <a:pt x="215" y="82880"/>
                </a:lnTo>
                <a:lnTo>
                  <a:pt x="723" y="83096"/>
                </a:lnTo>
                <a:lnTo>
                  <a:pt x="1257" y="81826"/>
                </a:lnTo>
                <a:close/>
              </a:path>
              <a:path w="288290" h="142240">
                <a:moveTo>
                  <a:pt x="2006" y="78714"/>
                </a:moveTo>
                <a:lnTo>
                  <a:pt x="1524" y="74930"/>
                </a:lnTo>
                <a:lnTo>
                  <a:pt x="508" y="74930"/>
                </a:lnTo>
                <a:lnTo>
                  <a:pt x="838" y="77470"/>
                </a:lnTo>
                <a:lnTo>
                  <a:pt x="2006" y="78714"/>
                </a:lnTo>
                <a:close/>
              </a:path>
              <a:path w="288290" h="142240">
                <a:moveTo>
                  <a:pt x="2349" y="80111"/>
                </a:moveTo>
                <a:lnTo>
                  <a:pt x="2019" y="78740"/>
                </a:lnTo>
                <a:lnTo>
                  <a:pt x="2159" y="80010"/>
                </a:lnTo>
                <a:lnTo>
                  <a:pt x="2349" y="80111"/>
                </a:lnTo>
                <a:close/>
              </a:path>
              <a:path w="288290" h="142240">
                <a:moveTo>
                  <a:pt x="2616" y="74930"/>
                </a:moveTo>
                <a:lnTo>
                  <a:pt x="2235" y="74218"/>
                </a:lnTo>
                <a:lnTo>
                  <a:pt x="1524" y="74930"/>
                </a:lnTo>
                <a:lnTo>
                  <a:pt x="2616" y="74930"/>
                </a:lnTo>
                <a:close/>
              </a:path>
              <a:path w="288290" h="142240">
                <a:moveTo>
                  <a:pt x="2794" y="73660"/>
                </a:moveTo>
                <a:lnTo>
                  <a:pt x="533" y="71120"/>
                </a:lnTo>
                <a:lnTo>
                  <a:pt x="2235" y="74218"/>
                </a:lnTo>
                <a:lnTo>
                  <a:pt x="2794" y="73660"/>
                </a:lnTo>
                <a:close/>
              </a:path>
              <a:path w="288290" h="142240">
                <a:moveTo>
                  <a:pt x="3556" y="92443"/>
                </a:moveTo>
                <a:lnTo>
                  <a:pt x="3378" y="91122"/>
                </a:lnTo>
                <a:lnTo>
                  <a:pt x="3022" y="92710"/>
                </a:lnTo>
                <a:lnTo>
                  <a:pt x="3556" y="92443"/>
                </a:lnTo>
                <a:close/>
              </a:path>
              <a:path w="288290" h="142240">
                <a:moveTo>
                  <a:pt x="3606" y="84505"/>
                </a:moveTo>
                <a:lnTo>
                  <a:pt x="3263" y="84061"/>
                </a:lnTo>
                <a:lnTo>
                  <a:pt x="2870" y="84709"/>
                </a:lnTo>
                <a:lnTo>
                  <a:pt x="3606" y="84505"/>
                </a:lnTo>
                <a:close/>
              </a:path>
              <a:path w="288290" h="142240">
                <a:moveTo>
                  <a:pt x="4114" y="68427"/>
                </a:moveTo>
                <a:lnTo>
                  <a:pt x="3619" y="66751"/>
                </a:lnTo>
                <a:lnTo>
                  <a:pt x="3187" y="65036"/>
                </a:lnTo>
                <a:lnTo>
                  <a:pt x="2844" y="63271"/>
                </a:lnTo>
                <a:lnTo>
                  <a:pt x="2679" y="65100"/>
                </a:lnTo>
                <a:lnTo>
                  <a:pt x="3213" y="68186"/>
                </a:lnTo>
                <a:lnTo>
                  <a:pt x="4114" y="68427"/>
                </a:lnTo>
                <a:close/>
              </a:path>
              <a:path w="288290" h="142240">
                <a:moveTo>
                  <a:pt x="5232" y="55638"/>
                </a:moveTo>
                <a:lnTo>
                  <a:pt x="4724" y="54940"/>
                </a:lnTo>
                <a:lnTo>
                  <a:pt x="4673" y="55676"/>
                </a:lnTo>
                <a:lnTo>
                  <a:pt x="4762" y="56134"/>
                </a:lnTo>
                <a:lnTo>
                  <a:pt x="4914" y="56502"/>
                </a:lnTo>
                <a:lnTo>
                  <a:pt x="5181" y="56108"/>
                </a:lnTo>
                <a:lnTo>
                  <a:pt x="5232" y="55638"/>
                </a:lnTo>
                <a:close/>
              </a:path>
              <a:path w="288290" h="142240">
                <a:moveTo>
                  <a:pt x="6489" y="83820"/>
                </a:moveTo>
                <a:lnTo>
                  <a:pt x="5207" y="82651"/>
                </a:lnTo>
                <a:lnTo>
                  <a:pt x="4559" y="83820"/>
                </a:lnTo>
                <a:lnTo>
                  <a:pt x="6489" y="83820"/>
                </a:lnTo>
                <a:close/>
              </a:path>
              <a:path w="288290" h="142240">
                <a:moveTo>
                  <a:pt x="6553" y="57289"/>
                </a:moveTo>
                <a:lnTo>
                  <a:pt x="6324" y="57264"/>
                </a:lnTo>
                <a:lnTo>
                  <a:pt x="6184" y="57289"/>
                </a:lnTo>
                <a:lnTo>
                  <a:pt x="6553" y="57289"/>
                </a:lnTo>
                <a:close/>
              </a:path>
              <a:path w="288290" h="142240">
                <a:moveTo>
                  <a:pt x="6642" y="80010"/>
                </a:moveTo>
                <a:lnTo>
                  <a:pt x="4432" y="81280"/>
                </a:lnTo>
                <a:lnTo>
                  <a:pt x="2349" y="80111"/>
                </a:lnTo>
                <a:lnTo>
                  <a:pt x="2882" y="82359"/>
                </a:lnTo>
                <a:lnTo>
                  <a:pt x="1892" y="82308"/>
                </a:lnTo>
                <a:lnTo>
                  <a:pt x="3263" y="84061"/>
                </a:lnTo>
                <a:lnTo>
                  <a:pt x="3683" y="83439"/>
                </a:lnTo>
                <a:lnTo>
                  <a:pt x="3479" y="82550"/>
                </a:lnTo>
                <a:lnTo>
                  <a:pt x="4013" y="82550"/>
                </a:lnTo>
                <a:lnTo>
                  <a:pt x="3949" y="81280"/>
                </a:lnTo>
                <a:lnTo>
                  <a:pt x="5092" y="82550"/>
                </a:lnTo>
                <a:lnTo>
                  <a:pt x="6642" y="80010"/>
                </a:lnTo>
                <a:close/>
              </a:path>
              <a:path w="288290" h="142240">
                <a:moveTo>
                  <a:pt x="7378" y="55029"/>
                </a:moveTo>
                <a:lnTo>
                  <a:pt x="7112" y="54876"/>
                </a:lnTo>
                <a:lnTo>
                  <a:pt x="6807" y="54444"/>
                </a:lnTo>
                <a:lnTo>
                  <a:pt x="6311" y="54394"/>
                </a:lnTo>
                <a:lnTo>
                  <a:pt x="6451" y="53708"/>
                </a:lnTo>
                <a:lnTo>
                  <a:pt x="5765" y="54063"/>
                </a:lnTo>
                <a:lnTo>
                  <a:pt x="6413" y="54952"/>
                </a:lnTo>
                <a:lnTo>
                  <a:pt x="6286" y="55613"/>
                </a:lnTo>
                <a:lnTo>
                  <a:pt x="7378" y="55029"/>
                </a:lnTo>
                <a:close/>
              </a:path>
              <a:path w="288290" h="142240">
                <a:moveTo>
                  <a:pt x="9563" y="57150"/>
                </a:moveTo>
                <a:lnTo>
                  <a:pt x="8750" y="55880"/>
                </a:lnTo>
                <a:lnTo>
                  <a:pt x="8915" y="57150"/>
                </a:lnTo>
                <a:lnTo>
                  <a:pt x="9563" y="57150"/>
                </a:lnTo>
                <a:close/>
              </a:path>
              <a:path w="288290" h="142240">
                <a:moveTo>
                  <a:pt x="9753" y="97790"/>
                </a:moveTo>
                <a:lnTo>
                  <a:pt x="6959" y="96520"/>
                </a:lnTo>
                <a:lnTo>
                  <a:pt x="7213" y="99060"/>
                </a:lnTo>
                <a:lnTo>
                  <a:pt x="8839" y="99060"/>
                </a:lnTo>
                <a:lnTo>
                  <a:pt x="9753" y="97790"/>
                </a:lnTo>
                <a:close/>
              </a:path>
              <a:path w="288290" h="142240">
                <a:moveTo>
                  <a:pt x="13639" y="110858"/>
                </a:moveTo>
                <a:lnTo>
                  <a:pt x="12166" y="110096"/>
                </a:lnTo>
                <a:lnTo>
                  <a:pt x="11734" y="109537"/>
                </a:lnTo>
                <a:lnTo>
                  <a:pt x="10337" y="109842"/>
                </a:lnTo>
                <a:lnTo>
                  <a:pt x="13347" y="110998"/>
                </a:lnTo>
                <a:lnTo>
                  <a:pt x="13195" y="111975"/>
                </a:lnTo>
                <a:lnTo>
                  <a:pt x="13639" y="110858"/>
                </a:lnTo>
                <a:close/>
              </a:path>
              <a:path w="288290" h="142240">
                <a:moveTo>
                  <a:pt x="21958" y="120650"/>
                </a:moveTo>
                <a:lnTo>
                  <a:pt x="21729" y="119799"/>
                </a:lnTo>
                <a:lnTo>
                  <a:pt x="21209" y="119621"/>
                </a:lnTo>
                <a:lnTo>
                  <a:pt x="21209" y="119380"/>
                </a:lnTo>
                <a:lnTo>
                  <a:pt x="20967" y="119037"/>
                </a:lnTo>
                <a:lnTo>
                  <a:pt x="20408" y="120091"/>
                </a:lnTo>
                <a:lnTo>
                  <a:pt x="20929" y="120523"/>
                </a:lnTo>
                <a:lnTo>
                  <a:pt x="21958" y="120650"/>
                </a:lnTo>
                <a:close/>
              </a:path>
              <a:path w="288290" h="142240">
                <a:moveTo>
                  <a:pt x="29184" y="35471"/>
                </a:moveTo>
                <a:lnTo>
                  <a:pt x="27660" y="33020"/>
                </a:lnTo>
                <a:lnTo>
                  <a:pt x="28651" y="35560"/>
                </a:lnTo>
                <a:lnTo>
                  <a:pt x="29184" y="35560"/>
                </a:lnTo>
                <a:close/>
              </a:path>
              <a:path w="288290" h="142240">
                <a:moveTo>
                  <a:pt x="34505" y="130327"/>
                </a:moveTo>
                <a:lnTo>
                  <a:pt x="34480" y="129540"/>
                </a:lnTo>
                <a:lnTo>
                  <a:pt x="32702" y="130454"/>
                </a:lnTo>
                <a:lnTo>
                  <a:pt x="33439" y="132080"/>
                </a:lnTo>
                <a:lnTo>
                  <a:pt x="34213" y="130810"/>
                </a:lnTo>
                <a:lnTo>
                  <a:pt x="33947" y="130810"/>
                </a:lnTo>
                <a:lnTo>
                  <a:pt x="34505" y="130327"/>
                </a:lnTo>
                <a:close/>
              </a:path>
              <a:path w="288290" h="142240">
                <a:moveTo>
                  <a:pt x="34607" y="130810"/>
                </a:moveTo>
                <a:lnTo>
                  <a:pt x="34556" y="130289"/>
                </a:lnTo>
                <a:lnTo>
                  <a:pt x="34429" y="130454"/>
                </a:lnTo>
                <a:lnTo>
                  <a:pt x="34213" y="130810"/>
                </a:lnTo>
                <a:lnTo>
                  <a:pt x="34607" y="130810"/>
                </a:lnTo>
                <a:close/>
              </a:path>
              <a:path w="288290" h="142240">
                <a:moveTo>
                  <a:pt x="34988" y="129540"/>
                </a:moveTo>
                <a:lnTo>
                  <a:pt x="34556" y="130263"/>
                </a:lnTo>
                <a:lnTo>
                  <a:pt x="34607" y="130810"/>
                </a:lnTo>
                <a:lnTo>
                  <a:pt x="34721" y="132080"/>
                </a:lnTo>
                <a:lnTo>
                  <a:pt x="34950" y="129959"/>
                </a:lnTo>
                <a:lnTo>
                  <a:pt x="34988" y="129540"/>
                </a:lnTo>
                <a:close/>
              </a:path>
              <a:path w="288290" h="142240">
                <a:moveTo>
                  <a:pt x="42468" y="24130"/>
                </a:moveTo>
                <a:lnTo>
                  <a:pt x="42240" y="24130"/>
                </a:lnTo>
                <a:lnTo>
                  <a:pt x="42113" y="25400"/>
                </a:lnTo>
                <a:lnTo>
                  <a:pt x="42392" y="25209"/>
                </a:lnTo>
                <a:lnTo>
                  <a:pt x="42468" y="24130"/>
                </a:lnTo>
                <a:close/>
              </a:path>
              <a:path w="288290" h="142240">
                <a:moveTo>
                  <a:pt x="44919" y="138430"/>
                </a:moveTo>
                <a:lnTo>
                  <a:pt x="44386" y="135940"/>
                </a:lnTo>
                <a:lnTo>
                  <a:pt x="43967" y="137160"/>
                </a:lnTo>
                <a:lnTo>
                  <a:pt x="44919" y="138430"/>
                </a:lnTo>
                <a:close/>
              </a:path>
              <a:path w="288290" h="142240">
                <a:moveTo>
                  <a:pt x="62153" y="140970"/>
                </a:moveTo>
                <a:lnTo>
                  <a:pt x="61849" y="139700"/>
                </a:lnTo>
                <a:lnTo>
                  <a:pt x="61442" y="139700"/>
                </a:lnTo>
                <a:lnTo>
                  <a:pt x="58343" y="139700"/>
                </a:lnTo>
                <a:lnTo>
                  <a:pt x="62153" y="140970"/>
                </a:lnTo>
                <a:close/>
              </a:path>
              <a:path w="288290" h="142240">
                <a:moveTo>
                  <a:pt x="69126" y="141986"/>
                </a:moveTo>
                <a:lnTo>
                  <a:pt x="68846" y="141884"/>
                </a:lnTo>
                <a:lnTo>
                  <a:pt x="68757" y="142240"/>
                </a:lnTo>
                <a:lnTo>
                  <a:pt x="69126" y="141986"/>
                </a:lnTo>
                <a:close/>
              </a:path>
              <a:path w="288290" h="142240">
                <a:moveTo>
                  <a:pt x="70586" y="140970"/>
                </a:moveTo>
                <a:lnTo>
                  <a:pt x="69126" y="141986"/>
                </a:lnTo>
                <a:lnTo>
                  <a:pt x="69850" y="142240"/>
                </a:lnTo>
                <a:lnTo>
                  <a:pt x="70218" y="142240"/>
                </a:lnTo>
                <a:lnTo>
                  <a:pt x="70586" y="140970"/>
                </a:lnTo>
                <a:close/>
              </a:path>
              <a:path w="288290" h="142240">
                <a:moveTo>
                  <a:pt x="76288" y="142240"/>
                </a:moveTo>
                <a:lnTo>
                  <a:pt x="75260" y="141185"/>
                </a:lnTo>
                <a:lnTo>
                  <a:pt x="74764" y="142240"/>
                </a:lnTo>
                <a:lnTo>
                  <a:pt x="76288" y="142240"/>
                </a:lnTo>
                <a:close/>
              </a:path>
              <a:path w="288290" h="142240">
                <a:moveTo>
                  <a:pt x="140271" y="100330"/>
                </a:moveTo>
                <a:lnTo>
                  <a:pt x="69672" y="100330"/>
                </a:lnTo>
                <a:lnTo>
                  <a:pt x="69672" y="133350"/>
                </a:lnTo>
                <a:lnTo>
                  <a:pt x="64757" y="133350"/>
                </a:lnTo>
                <a:lnTo>
                  <a:pt x="66268" y="132080"/>
                </a:lnTo>
                <a:lnTo>
                  <a:pt x="69672" y="133350"/>
                </a:lnTo>
                <a:lnTo>
                  <a:pt x="69672" y="100330"/>
                </a:lnTo>
                <a:lnTo>
                  <a:pt x="55943" y="100330"/>
                </a:lnTo>
                <a:lnTo>
                  <a:pt x="55943" y="138430"/>
                </a:lnTo>
                <a:lnTo>
                  <a:pt x="52628" y="138430"/>
                </a:lnTo>
                <a:lnTo>
                  <a:pt x="53352" y="137160"/>
                </a:lnTo>
                <a:lnTo>
                  <a:pt x="55943" y="138430"/>
                </a:lnTo>
                <a:lnTo>
                  <a:pt x="55943" y="100330"/>
                </a:lnTo>
                <a:lnTo>
                  <a:pt x="10312" y="100330"/>
                </a:lnTo>
                <a:lnTo>
                  <a:pt x="9893" y="100330"/>
                </a:lnTo>
                <a:lnTo>
                  <a:pt x="7353" y="100330"/>
                </a:lnTo>
                <a:lnTo>
                  <a:pt x="5524" y="100330"/>
                </a:lnTo>
                <a:lnTo>
                  <a:pt x="5638" y="101600"/>
                </a:lnTo>
                <a:lnTo>
                  <a:pt x="10147" y="101600"/>
                </a:lnTo>
                <a:lnTo>
                  <a:pt x="15849" y="102870"/>
                </a:lnTo>
                <a:lnTo>
                  <a:pt x="8610" y="105410"/>
                </a:lnTo>
                <a:lnTo>
                  <a:pt x="11379" y="107950"/>
                </a:lnTo>
                <a:lnTo>
                  <a:pt x="13258" y="105410"/>
                </a:lnTo>
                <a:lnTo>
                  <a:pt x="17500" y="110490"/>
                </a:lnTo>
                <a:lnTo>
                  <a:pt x="18415" y="106680"/>
                </a:lnTo>
                <a:lnTo>
                  <a:pt x="20472" y="107950"/>
                </a:lnTo>
                <a:lnTo>
                  <a:pt x="18681" y="107950"/>
                </a:lnTo>
                <a:lnTo>
                  <a:pt x="20624" y="110490"/>
                </a:lnTo>
                <a:lnTo>
                  <a:pt x="18110" y="110490"/>
                </a:lnTo>
                <a:lnTo>
                  <a:pt x="18961" y="111760"/>
                </a:lnTo>
                <a:lnTo>
                  <a:pt x="15887" y="110490"/>
                </a:lnTo>
                <a:lnTo>
                  <a:pt x="15773" y="113030"/>
                </a:lnTo>
                <a:lnTo>
                  <a:pt x="16459" y="115570"/>
                </a:lnTo>
                <a:lnTo>
                  <a:pt x="16357" y="116840"/>
                </a:lnTo>
                <a:lnTo>
                  <a:pt x="18338" y="118071"/>
                </a:lnTo>
                <a:lnTo>
                  <a:pt x="19126" y="119380"/>
                </a:lnTo>
                <a:lnTo>
                  <a:pt x="18173" y="116840"/>
                </a:lnTo>
                <a:lnTo>
                  <a:pt x="17957" y="116840"/>
                </a:lnTo>
                <a:lnTo>
                  <a:pt x="18224" y="117690"/>
                </a:lnTo>
                <a:lnTo>
                  <a:pt x="17310" y="115570"/>
                </a:lnTo>
                <a:lnTo>
                  <a:pt x="19265" y="116840"/>
                </a:lnTo>
                <a:lnTo>
                  <a:pt x="18173" y="116840"/>
                </a:lnTo>
                <a:lnTo>
                  <a:pt x="21069" y="118110"/>
                </a:lnTo>
                <a:lnTo>
                  <a:pt x="22313" y="118110"/>
                </a:lnTo>
                <a:lnTo>
                  <a:pt x="23774" y="119380"/>
                </a:lnTo>
                <a:lnTo>
                  <a:pt x="23799" y="121920"/>
                </a:lnTo>
                <a:lnTo>
                  <a:pt x="22745" y="121920"/>
                </a:lnTo>
                <a:lnTo>
                  <a:pt x="20624" y="123190"/>
                </a:lnTo>
                <a:lnTo>
                  <a:pt x="22237" y="124460"/>
                </a:lnTo>
                <a:lnTo>
                  <a:pt x="23279" y="123190"/>
                </a:lnTo>
                <a:lnTo>
                  <a:pt x="25146" y="123190"/>
                </a:lnTo>
                <a:lnTo>
                  <a:pt x="26403" y="121920"/>
                </a:lnTo>
                <a:lnTo>
                  <a:pt x="27698" y="123190"/>
                </a:lnTo>
                <a:lnTo>
                  <a:pt x="27559" y="124460"/>
                </a:lnTo>
                <a:lnTo>
                  <a:pt x="25679" y="124460"/>
                </a:lnTo>
                <a:lnTo>
                  <a:pt x="28155" y="125730"/>
                </a:lnTo>
                <a:lnTo>
                  <a:pt x="24244" y="127000"/>
                </a:lnTo>
                <a:lnTo>
                  <a:pt x="27063" y="128270"/>
                </a:lnTo>
                <a:lnTo>
                  <a:pt x="28575" y="127000"/>
                </a:lnTo>
                <a:lnTo>
                  <a:pt x="28879" y="128270"/>
                </a:lnTo>
                <a:lnTo>
                  <a:pt x="30175" y="129540"/>
                </a:lnTo>
                <a:lnTo>
                  <a:pt x="30988" y="129540"/>
                </a:lnTo>
                <a:lnTo>
                  <a:pt x="30594" y="130810"/>
                </a:lnTo>
                <a:lnTo>
                  <a:pt x="32004" y="130810"/>
                </a:lnTo>
                <a:lnTo>
                  <a:pt x="32702" y="130454"/>
                </a:lnTo>
                <a:lnTo>
                  <a:pt x="32283" y="129540"/>
                </a:lnTo>
                <a:lnTo>
                  <a:pt x="32219" y="127000"/>
                </a:lnTo>
                <a:lnTo>
                  <a:pt x="34899" y="129540"/>
                </a:lnTo>
                <a:lnTo>
                  <a:pt x="35433" y="129540"/>
                </a:lnTo>
                <a:lnTo>
                  <a:pt x="34950" y="129959"/>
                </a:lnTo>
                <a:lnTo>
                  <a:pt x="34861" y="130810"/>
                </a:lnTo>
                <a:lnTo>
                  <a:pt x="37973" y="130810"/>
                </a:lnTo>
                <a:lnTo>
                  <a:pt x="39217" y="132080"/>
                </a:lnTo>
                <a:lnTo>
                  <a:pt x="39522" y="133350"/>
                </a:lnTo>
                <a:lnTo>
                  <a:pt x="40005" y="133350"/>
                </a:lnTo>
                <a:lnTo>
                  <a:pt x="40220" y="134620"/>
                </a:lnTo>
                <a:lnTo>
                  <a:pt x="41503" y="133350"/>
                </a:lnTo>
                <a:lnTo>
                  <a:pt x="40538" y="137160"/>
                </a:lnTo>
                <a:lnTo>
                  <a:pt x="44500" y="134620"/>
                </a:lnTo>
                <a:lnTo>
                  <a:pt x="45580" y="135890"/>
                </a:lnTo>
                <a:lnTo>
                  <a:pt x="44399" y="135902"/>
                </a:lnTo>
                <a:lnTo>
                  <a:pt x="48539" y="137160"/>
                </a:lnTo>
                <a:lnTo>
                  <a:pt x="48666" y="134620"/>
                </a:lnTo>
                <a:lnTo>
                  <a:pt x="51168" y="137160"/>
                </a:lnTo>
                <a:lnTo>
                  <a:pt x="48539" y="137160"/>
                </a:lnTo>
                <a:lnTo>
                  <a:pt x="46901" y="137160"/>
                </a:lnTo>
                <a:lnTo>
                  <a:pt x="47117" y="139700"/>
                </a:lnTo>
                <a:lnTo>
                  <a:pt x="49212" y="138430"/>
                </a:lnTo>
                <a:lnTo>
                  <a:pt x="50050" y="142240"/>
                </a:lnTo>
                <a:lnTo>
                  <a:pt x="51803" y="139700"/>
                </a:lnTo>
                <a:lnTo>
                  <a:pt x="49885" y="138430"/>
                </a:lnTo>
                <a:lnTo>
                  <a:pt x="52590" y="138430"/>
                </a:lnTo>
                <a:lnTo>
                  <a:pt x="54267" y="139700"/>
                </a:lnTo>
                <a:lnTo>
                  <a:pt x="55537" y="139700"/>
                </a:lnTo>
                <a:lnTo>
                  <a:pt x="57404" y="138430"/>
                </a:lnTo>
                <a:lnTo>
                  <a:pt x="59499" y="135890"/>
                </a:lnTo>
                <a:lnTo>
                  <a:pt x="60972" y="138430"/>
                </a:lnTo>
                <a:lnTo>
                  <a:pt x="61544" y="138430"/>
                </a:lnTo>
                <a:lnTo>
                  <a:pt x="60921" y="135890"/>
                </a:lnTo>
                <a:lnTo>
                  <a:pt x="63004" y="135890"/>
                </a:lnTo>
                <a:lnTo>
                  <a:pt x="63868" y="134620"/>
                </a:lnTo>
                <a:lnTo>
                  <a:pt x="64719" y="133388"/>
                </a:lnTo>
                <a:lnTo>
                  <a:pt x="65824" y="134620"/>
                </a:lnTo>
                <a:lnTo>
                  <a:pt x="67297" y="134620"/>
                </a:lnTo>
                <a:lnTo>
                  <a:pt x="69291" y="137160"/>
                </a:lnTo>
                <a:lnTo>
                  <a:pt x="62496" y="138430"/>
                </a:lnTo>
                <a:lnTo>
                  <a:pt x="64274" y="140970"/>
                </a:lnTo>
                <a:lnTo>
                  <a:pt x="66090" y="139700"/>
                </a:lnTo>
                <a:lnTo>
                  <a:pt x="65671" y="140970"/>
                </a:lnTo>
                <a:lnTo>
                  <a:pt x="64960" y="142240"/>
                </a:lnTo>
                <a:lnTo>
                  <a:pt x="65633" y="142240"/>
                </a:lnTo>
                <a:lnTo>
                  <a:pt x="66230" y="140970"/>
                </a:lnTo>
                <a:lnTo>
                  <a:pt x="68846" y="141884"/>
                </a:lnTo>
                <a:lnTo>
                  <a:pt x="69075" y="140970"/>
                </a:lnTo>
                <a:lnTo>
                  <a:pt x="70586" y="140970"/>
                </a:lnTo>
                <a:lnTo>
                  <a:pt x="70993" y="140970"/>
                </a:lnTo>
                <a:lnTo>
                  <a:pt x="71361" y="139700"/>
                </a:lnTo>
                <a:lnTo>
                  <a:pt x="71716" y="138430"/>
                </a:lnTo>
                <a:lnTo>
                  <a:pt x="74574" y="139700"/>
                </a:lnTo>
                <a:lnTo>
                  <a:pt x="73075" y="140970"/>
                </a:lnTo>
                <a:lnTo>
                  <a:pt x="75044" y="140970"/>
                </a:lnTo>
                <a:lnTo>
                  <a:pt x="75260" y="141185"/>
                </a:lnTo>
                <a:lnTo>
                  <a:pt x="75349" y="140970"/>
                </a:lnTo>
                <a:lnTo>
                  <a:pt x="77177" y="140970"/>
                </a:lnTo>
                <a:lnTo>
                  <a:pt x="77076" y="142240"/>
                </a:lnTo>
                <a:lnTo>
                  <a:pt x="81000" y="142240"/>
                </a:lnTo>
                <a:lnTo>
                  <a:pt x="85331" y="140970"/>
                </a:lnTo>
                <a:lnTo>
                  <a:pt x="89319" y="138430"/>
                </a:lnTo>
                <a:lnTo>
                  <a:pt x="90957" y="137160"/>
                </a:lnTo>
                <a:lnTo>
                  <a:pt x="92316" y="137160"/>
                </a:lnTo>
                <a:lnTo>
                  <a:pt x="93662" y="135890"/>
                </a:lnTo>
                <a:lnTo>
                  <a:pt x="95046" y="134620"/>
                </a:lnTo>
                <a:lnTo>
                  <a:pt x="96278" y="133350"/>
                </a:lnTo>
                <a:lnTo>
                  <a:pt x="97167" y="132080"/>
                </a:lnTo>
                <a:lnTo>
                  <a:pt x="100863" y="132080"/>
                </a:lnTo>
                <a:lnTo>
                  <a:pt x="104432" y="130810"/>
                </a:lnTo>
                <a:lnTo>
                  <a:pt x="102844" y="130810"/>
                </a:lnTo>
                <a:lnTo>
                  <a:pt x="103581" y="129540"/>
                </a:lnTo>
                <a:lnTo>
                  <a:pt x="104228" y="128270"/>
                </a:lnTo>
                <a:lnTo>
                  <a:pt x="106578" y="129540"/>
                </a:lnTo>
                <a:lnTo>
                  <a:pt x="108889" y="129540"/>
                </a:lnTo>
                <a:lnTo>
                  <a:pt x="109321" y="128270"/>
                </a:lnTo>
                <a:lnTo>
                  <a:pt x="109753" y="127000"/>
                </a:lnTo>
                <a:lnTo>
                  <a:pt x="110185" y="125730"/>
                </a:lnTo>
                <a:lnTo>
                  <a:pt x="111112" y="124460"/>
                </a:lnTo>
                <a:lnTo>
                  <a:pt x="111569" y="124460"/>
                </a:lnTo>
                <a:lnTo>
                  <a:pt x="112293" y="125730"/>
                </a:lnTo>
                <a:lnTo>
                  <a:pt x="114439" y="124460"/>
                </a:lnTo>
                <a:lnTo>
                  <a:pt x="113182" y="123190"/>
                </a:lnTo>
                <a:lnTo>
                  <a:pt x="113499" y="121920"/>
                </a:lnTo>
                <a:lnTo>
                  <a:pt x="115163" y="123190"/>
                </a:lnTo>
                <a:lnTo>
                  <a:pt x="114617" y="121920"/>
                </a:lnTo>
                <a:lnTo>
                  <a:pt x="115570" y="119380"/>
                </a:lnTo>
                <a:lnTo>
                  <a:pt x="117513" y="118110"/>
                </a:lnTo>
                <a:lnTo>
                  <a:pt x="118630" y="120650"/>
                </a:lnTo>
                <a:lnTo>
                  <a:pt x="119176" y="119380"/>
                </a:lnTo>
                <a:lnTo>
                  <a:pt x="120243" y="119380"/>
                </a:lnTo>
                <a:lnTo>
                  <a:pt x="123761" y="115570"/>
                </a:lnTo>
                <a:lnTo>
                  <a:pt x="125437" y="113030"/>
                </a:lnTo>
                <a:lnTo>
                  <a:pt x="123736" y="113030"/>
                </a:lnTo>
                <a:lnTo>
                  <a:pt x="122783" y="111760"/>
                </a:lnTo>
                <a:lnTo>
                  <a:pt x="121653" y="110490"/>
                </a:lnTo>
                <a:lnTo>
                  <a:pt x="123545" y="111760"/>
                </a:lnTo>
                <a:lnTo>
                  <a:pt x="123558" y="110490"/>
                </a:lnTo>
                <a:lnTo>
                  <a:pt x="125653" y="110490"/>
                </a:lnTo>
                <a:lnTo>
                  <a:pt x="125006" y="111760"/>
                </a:lnTo>
                <a:lnTo>
                  <a:pt x="129755" y="111760"/>
                </a:lnTo>
                <a:lnTo>
                  <a:pt x="131572" y="106680"/>
                </a:lnTo>
                <a:lnTo>
                  <a:pt x="132016" y="105410"/>
                </a:lnTo>
                <a:lnTo>
                  <a:pt x="135801" y="104140"/>
                </a:lnTo>
                <a:lnTo>
                  <a:pt x="136283" y="102870"/>
                </a:lnTo>
                <a:lnTo>
                  <a:pt x="135864" y="102870"/>
                </a:lnTo>
                <a:lnTo>
                  <a:pt x="135877" y="101600"/>
                </a:lnTo>
                <a:lnTo>
                  <a:pt x="139293" y="102870"/>
                </a:lnTo>
                <a:lnTo>
                  <a:pt x="140271" y="100330"/>
                </a:lnTo>
                <a:close/>
              </a:path>
              <a:path w="288290" h="142240">
                <a:moveTo>
                  <a:pt x="164058" y="87401"/>
                </a:moveTo>
                <a:lnTo>
                  <a:pt x="163931" y="87630"/>
                </a:lnTo>
                <a:lnTo>
                  <a:pt x="164058" y="87401"/>
                </a:lnTo>
                <a:close/>
              </a:path>
              <a:path w="288290" h="142240">
                <a:moveTo>
                  <a:pt x="166649" y="85763"/>
                </a:moveTo>
                <a:lnTo>
                  <a:pt x="166039" y="85090"/>
                </a:lnTo>
                <a:lnTo>
                  <a:pt x="165823" y="86360"/>
                </a:lnTo>
                <a:lnTo>
                  <a:pt x="165646" y="87630"/>
                </a:lnTo>
                <a:lnTo>
                  <a:pt x="166649" y="85763"/>
                </a:lnTo>
                <a:close/>
              </a:path>
              <a:path w="288290" h="142240">
                <a:moveTo>
                  <a:pt x="166751" y="87630"/>
                </a:moveTo>
                <a:lnTo>
                  <a:pt x="165646" y="87630"/>
                </a:lnTo>
                <a:lnTo>
                  <a:pt x="164274" y="87630"/>
                </a:lnTo>
                <a:lnTo>
                  <a:pt x="163893" y="88900"/>
                </a:lnTo>
                <a:lnTo>
                  <a:pt x="166751" y="87630"/>
                </a:lnTo>
                <a:close/>
              </a:path>
              <a:path w="288290" h="142240">
                <a:moveTo>
                  <a:pt x="167322" y="85090"/>
                </a:moveTo>
                <a:lnTo>
                  <a:pt x="167017" y="85090"/>
                </a:lnTo>
                <a:lnTo>
                  <a:pt x="166649" y="85763"/>
                </a:lnTo>
                <a:lnTo>
                  <a:pt x="167182" y="86360"/>
                </a:lnTo>
                <a:lnTo>
                  <a:pt x="167132" y="85344"/>
                </a:lnTo>
                <a:lnTo>
                  <a:pt x="167271" y="85547"/>
                </a:lnTo>
                <a:lnTo>
                  <a:pt x="167322" y="85090"/>
                </a:lnTo>
                <a:close/>
              </a:path>
              <a:path w="288290" h="142240">
                <a:moveTo>
                  <a:pt x="167894" y="86360"/>
                </a:moveTo>
                <a:lnTo>
                  <a:pt x="167271" y="85547"/>
                </a:lnTo>
                <a:lnTo>
                  <a:pt x="167297" y="85763"/>
                </a:lnTo>
                <a:lnTo>
                  <a:pt x="167538" y="86360"/>
                </a:lnTo>
                <a:lnTo>
                  <a:pt x="167894" y="86360"/>
                </a:lnTo>
                <a:close/>
              </a:path>
              <a:path w="288290" h="142240">
                <a:moveTo>
                  <a:pt x="184124" y="64770"/>
                </a:moveTo>
                <a:lnTo>
                  <a:pt x="183984" y="64770"/>
                </a:lnTo>
                <a:lnTo>
                  <a:pt x="184124" y="64770"/>
                </a:lnTo>
                <a:close/>
              </a:path>
              <a:path w="288290" h="142240">
                <a:moveTo>
                  <a:pt x="186347" y="64465"/>
                </a:moveTo>
                <a:lnTo>
                  <a:pt x="185902" y="63500"/>
                </a:lnTo>
                <a:lnTo>
                  <a:pt x="185331" y="63500"/>
                </a:lnTo>
                <a:lnTo>
                  <a:pt x="186347" y="64465"/>
                </a:lnTo>
                <a:close/>
              </a:path>
              <a:path w="288290" h="142240">
                <a:moveTo>
                  <a:pt x="186486" y="64770"/>
                </a:moveTo>
                <a:lnTo>
                  <a:pt x="184124" y="64770"/>
                </a:lnTo>
                <a:lnTo>
                  <a:pt x="184404" y="66040"/>
                </a:lnTo>
                <a:lnTo>
                  <a:pt x="185229" y="66040"/>
                </a:lnTo>
                <a:lnTo>
                  <a:pt x="186486" y="64770"/>
                </a:lnTo>
                <a:close/>
              </a:path>
              <a:path w="288290" h="142240">
                <a:moveTo>
                  <a:pt x="186664" y="64770"/>
                </a:moveTo>
                <a:lnTo>
                  <a:pt x="186347" y="64465"/>
                </a:lnTo>
                <a:lnTo>
                  <a:pt x="186486" y="64770"/>
                </a:lnTo>
                <a:lnTo>
                  <a:pt x="186664" y="64770"/>
                </a:lnTo>
                <a:close/>
              </a:path>
              <a:path w="288290" h="142240">
                <a:moveTo>
                  <a:pt x="189318" y="7797"/>
                </a:moveTo>
                <a:lnTo>
                  <a:pt x="188747" y="7620"/>
                </a:lnTo>
                <a:lnTo>
                  <a:pt x="188937" y="7950"/>
                </a:lnTo>
                <a:lnTo>
                  <a:pt x="189318" y="7797"/>
                </a:lnTo>
                <a:close/>
              </a:path>
              <a:path w="288290" h="142240">
                <a:moveTo>
                  <a:pt x="190754" y="8255"/>
                </a:moveTo>
                <a:lnTo>
                  <a:pt x="189788" y="7620"/>
                </a:lnTo>
                <a:lnTo>
                  <a:pt x="189318" y="7797"/>
                </a:lnTo>
                <a:lnTo>
                  <a:pt x="190754" y="8255"/>
                </a:lnTo>
                <a:close/>
              </a:path>
              <a:path w="288290" h="142240">
                <a:moveTo>
                  <a:pt x="191541" y="58420"/>
                </a:moveTo>
                <a:lnTo>
                  <a:pt x="10375" y="58420"/>
                </a:lnTo>
                <a:lnTo>
                  <a:pt x="9080" y="58420"/>
                </a:lnTo>
                <a:lnTo>
                  <a:pt x="7404" y="58420"/>
                </a:lnTo>
                <a:lnTo>
                  <a:pt x="5346" y="62230"/>
                </a:lnTo>
                <a:lnTo>
                  <a:pt x="7861" y="60960"/>
                </a:lnTo>
                <a:lnTo>
                  <a:pt x="6667" y="64770"/>
                </a:lnTo>
                <a:lnTo>
                  <a:pt x="6057" y="68580"/>
                </a:lnTo>
                <a:lnTo>
                  <a:pt x="6413" y="71120"/>
                </a:lnTo>
                <a:lnTo>
                  <a:pt x="4940" y="71120"/>
                </a:lnTo>
                <a:lnTo>
                  <a:pt x="4178" y="72390"/>
                </a:lnTo>
                <a:lnTo>
                  <a:pt x="5651" y="73660"/>
                </a:lnTo>
                <a:lnTo>
                  <a:pt x="6642" y="76200"/>
                </a:lnTo>
                <a:lnTo>
                  <a:pt x="6692" y="80010"/>
                </a:lnTo>
                <a:lnTo>
                  <a:pt x="8229" y="80010"/>
                </a:lnTo>
                <a:lnTo>
                  <a:pt x="8064" y="78740"/>
                </a:lnTo>
                <a:lnTo>
                  <a:pt x="9918" y="78740"/>
                </a:lnTo>
                <a:lnTo>
                  <a:pt x="10706" y="80010"/>
                </a:lnTo>
                <a:lnTo>
                  <a:pt x="9169" y="81280"/>
                </a:lnTo>
                <a:lnTo>
                  <a:pt x="6731" y="81280"/>
                </a:lnTo>
                <a:lnTo>
                  <a:pt x="7239" y="83820"/>
                </a:lnTo>
                <a:lnTo>
                  <a:pt x="6489" y="83820"/>
                </a:lnTo>
                <a:lnTo>
                  <a:pt x="7886" y="85090"/>
                </a:lnTo>
                <a:lnTo>
                  <a:pt x="4432" y="86360"/>
                </a:lnTo>
                <a:lnTo>
                  <a:pt x="4546" y="87630"/>
                </a:lnTo>
                <a:lnTo>
                  <a:pt x="4178" y="87630"/>
                </a:lnTo>
                <a:lnTo>
                  <a:pt x="3949" y="86360"/>
                </a:lnTo>
                <a:lnTo>
                  <a:pt x="3581" y="86360"/>
                </a:lnTo>
                <a:lnTo>
                  <a:pt x="3479" y="87630"/>
                </a:lnTo>
                <a:lnTo>
                  <a:pt x="2298" y="87630"/>
                </a:lnTo>
                <a:lnTo>
                  <a:pt x="762" y="88900"/>
                </a:lnTo>
                <a:lnTo>
                  <a:pt x="1587" y="92710"/>
                </a:lnTo>
                <a:lnTo>
                  <a:pt x="3251" y="90170"/>
                </a:lnTo>
                <a:lnTo>
                  <a:pt x="3378" y="91122"/>
                </a:lnTo>
                <a:lnTo>
                  <a:pt x="3594" y="90170"/>
                </a:lnTo>
                <a:lnTo>
                  <a:pt x="3886" y="88900"/>
                </a:lnTo>
                <a:lnTo>
                  <a:pt x="5016" y="88900"/>
                </a:lnTo>
                <a:lnTo>
                  <a:pt x="5588" y="91440"/>
                </a:lnTo>
                <a:lnTo>
                  <a:pt x="3556" y="92443"/>
                </a:lnTo>
                <a:lnTo>
                  <a:pt x="3759" y="93980"/>
                </a:lnTo>
                <a:lnTo>
                  <a:pt x="2616" y="93980"/>
                </a:lnTo>
                <a:lnTo>
                  <a:pt x="4038" y="95250"/>
                </a:lnTo>
                <a:lnTo>
                  <a:pt x="5054" y="95250"/>
                </a:lnTo>
                <a:lnTo>
                  <a:pt x="6388" y="93980"/>
                </a:lnTo>
                <a:lnTo>
                  <a:pt x="5537" y="92710"/>
                </a:lnTo>
                <a:lnTo>
                  <a:pt x="8597" y="92710"/>
                </a:lnTo>
                <a:lnTo>
                  <a:pt x="6451" y="93980"/>
                </a:lnTo>
                <a:lnTo>
                  <a:pt x="8166" y="96520"/>
                </a:lnTo>
                <a:lnTo>
                  <a:pt x="10007" y="96520"/>
                </a:lnTo>
                <a:lnTo>
                  <a:pt x="7531" y="95250"/>
                </a:lnTo>
                <a:lnTo>
                  <a:pt x="8953" y="95250"/>
                </a:lnTo>
                <a:lnTo>
                  <a:pt x="10185" y="93980"/>
                </a:lnTo>
                <a:lnTo>
                  <a:pt x="10960" y="96520"/>
                </a:lnTo>
                <a:lnTo>
                  <a:pt x="11823" y="97790"/>
                </a:lnTo>
                <a:lnTo>
                  <a:pt x="12865" y="99060"/>
                </a:lnTo>
                <a:lnTo>
                  <a:pt x="140754" y="99060"/>
                </a:lnTo>
                <a:lnTo>
                  <a:pt x="143814" y="97790"/>
                </a:lnTo>
                <a:lnTo>
                  <a:pt x="142836" y="97790"/>
                </a:lnTo>
                <a:lnTo>
                  <a:pt x="142582" y="95250"/>
                </a:lnTo>
                <a:lnTo>
                  <a:pt x="144145" y="93980"/>
                </a:lnTo>
                <a:lnTo>
                  <a:pt x="145211" y="92710"/>
                </a:lnTo>
                <a:lnTo>
                  <a:pt x="145770" y="96520"/>
                </a:lnTo>
                <a:lnTo>
                  <a:pt x="147599" y="96520"/>
                </a:lnTo>
                <a:lnTo>
                  <a:pt x="148031" y="95250"/>
                </a:lnTo>
                <a:lnTo>
                  <a:pt x="150088" y="95250"/>
                </a:lnTo>
                <a:lnTo>
                  <a:pt x="150533" y="93980"/>
                </a:lnTo>
                <a:lnTo>
                  <a:pt x="152730" y="92710"/>
                </a:lnTo>
                <a:lnTo>
                  <a:pt x="154432" y="92710"/>
                </a:lnTo>
                <a:lnTo>
                  <a:pt x="154228" y="93980"/>
                </a:lnTo>
                <a:lnTo>
                  <a:pt x="155536" y="92710"/>
                </a:lnTo>
                <a:lnTo>
                  <a:pt x="157403" y="93980"/>
                </a:lnTo>
                <a:lnTo>
                  <a:pt x="158623" y="92710"/>
                </a:lnTo>
                <a:lnTo>
                  <a:pt x="158457" y="91440"/>
                </a:lnTo>
                <a:lnTo>
                  <a:pt x="161861" y="90170"/>
                </a:lnTo>
                <a:lnTo>
                  <a:pt x="161696" y="88900"/>
                </a:lnTo>
                <a:lnTo>
                  <a:pt x="162280" y="88900"/>
                </a:lnTo>
                <a:lnTo>
                  <a:pt x="161620" y="87630"/>
                </a:lnTo>
                <a:lnTo>
                  <a:pt x="163322" y="87630"/>
                </a:lnTo>
                <a:lnTo>
                  <a:pt x="164160" y="86360"/>
                </a:lnTo>
                <a:lnTo>
                  <a:pt x="164058" y="87401"/>
                </a:lnTo>
                <a:lnTo>
                  <a:pt x="164630" y="86360"/>
                </a:lnTo>
                <a:lnTo>
                  <a:pt x="165468" y="83820"/>
                </a:lnTo>
                <a:lnTo>
                  <a:pt x="166255" y="85090"/>
                </a:lnTo>
                <a:lnTo>
                  <a:pt x="166928" y="85090"/>
                </a:lnTo>
                <a:lnTo>
                  <a:pt x="168198" y="83820"/>
                </a:lnTo>
                <a:lnTo>
                  <a:pt x="169202" y="83820"/>
                </a:lnTo>
                <a:lnTo>
                  <a:pt x="170891" y="81280"/>
                </a:lnTo>
                <a:lnTo>
                  <a:pt x="171704" y="82550"/>
                </a:lnTo>
                <a:lnTo>
                  <a:pt x="171881" y="81280"/>
                </a:lnTo>
                <a:lnTo>
                  <a:pt x="172770" y="80010"/>
                </a:lnTo>
                <a:lnTo>
                  <a:pt x="171970" y="80010"/>
                </a:lnTo>
                <a:lnTo>
                  <a:pt x="170484" y="81280"/>
                </a:lnTo>
                <a:lnTo>
                  <a:pt x="169659" y="80010"/>
                </a:lnTo>
                <a:lnTo>
                  <a:pt x="170154" y="80010"/>
                </a:lnTo>
                <a:lnTo>
                  <a:pt x="170573" y="78740"/>
                </a:lnTo>
                <a:lnTo>
                  <a:pt x="170992" y="77470"/>
                </a:lnTo>
                <a:lnTo>
                  <a:pt x="171653" y="78740"/>
                </a:lnTo>
                <a:lnTo>
                  <a:pt x="173647" y="77470"/>
                </a:lnTo>
                <a:lnTo>
                  <a:pt x="174358" y="77470"/>
                </a:lnTo>
                <a:lnTo>
                  <a:pt x="173951" y="76200"/>
                </a:lnTo>
                <a:lnTo>
                  <a:pt x="175145" y="74930"/>
                </a:lnTo>
                <a:lnTo>
                  <a:pt x="175844" y="73660"/>
                </a:lnTo>
                <a:lnTo>
                  <a:pt x="177063" y="73660"/>
                </a:lnTo>
                <a:lnTo>
                  <a:pt x="177609" y="76200"/>
                </a:lnTo>
                <a:lnTo>
                  <a:pt x="179603" y="74930"/>
                </a:lnTo>
                <a:lnTo>
                  <a:pt x="179692" y="73660"/>
                </a:lnTo>
                <a:lnTo>
                  <a:pt x="179768" y="72390"/>
                </a:lnTo>
                <a:lnTo>
                  <a:pt x="179844" y="71120"/>
                </a:lnTo>
                <a:lnTo>
                  <a:pt x="181521" y="71120"/>
                </a:lnTo>
                <a:lnTo>
                  <a:pt x="184721" y="68580"/>
                </a:lnTo>
                <a:lnTo>
                  <a:pt x="180822" y="66040"/>
                </a:lnTo>
                <a:lnTo>
                  <a:pt x="183845" y="63500"/>
                </a:lnTo>
                <a:lnTo>
                  <a:pt x="184099" y="64655"/>
                </a:lnTo>
                <a:lnTo>
                  <a:pt x="185280" y="63500"/>
                </a:lnTo>
                <a:lnTo>
                  <a:pt x="185407" y="62230"/>
                </a:lnTo>
                <a:lnTo>
                  <a:pt x="190093" y="63500"/>
                </a:lnTo>
                <a:lnTo>
                  <a:pt x="190461" y="62230"/>
                </a:lnTo>
                <a:lnTo>
                  <a:pt x="190817" y="60960"/>
                </a:lnTo>
                <a:lnTo>
                  <a:pt x="191541" y="58420"/>
                </a:lnTo>
                <a:close/>
              </a:path>
              <a:path w="288290" h="142240">
                <a:moveTo>
                  <a:pt x="191706" y="8890"/>
                </a:moveTo>
                <a:lnTo>
                  <a:pt x="191681" y="8559"/>
                </a:lnTo>
                <a:lnTo>
                  <a:pt x="190754" y="8255"/>
                </a:lnTo>
                <a:lnTo>
                  <a:pt x="191706" y="8890"/>
                </a:lnTo>
                <a:close/>
              </a:path>
              <a:path w="288290" h="142240">
                <a:moveTo>
                  <a:pt x="192735" y="8890"/>
                </a:moveTo>
                <a:lnTo>
                  <a:pt x="191617" y="7620"/>
                </a:lnTo>
                <a:lnTo>
                  <a:pt x="191681" y="8559"/>
                </a:lnTo>
                <a:lnTo>
                  <a:pt x="192735" y="8890"/>
                </a:lnTo>
                <a:close/>
              </a:path>
              <a:path w="288290" h="142240">
                <a:moveTo>
                  <a:pt x="200253" y="52070"/>
                </a:moveTo>
                <a:lnTo>
                  <a:pt x="198615" y="50800"/>
                </a:lnTo>
                <a:lnTo>
                  <a:pt x="200253" y="52070"/>
                </a:lnTo>
                <a:close/>
              </a:path>
              <a:path w="288290" h="142240">
                <a:moveTo>
                  <a:pt x="224764" y="8890"/>
                </a:moveTo>
                <a:lnTo>
                  <a:pt x="224561" y="10160"/>
                </a:lnTo>
                <a:lnTo>
                  <a:pt x="224713" y="10160"/>
                </a:lnTo>
                <a:lnTo>
                  <a:pt x="224764" y="8890"/>
                </a:lnTo>
                <a:close/>
              </a:path>
              <a:path w="288290" h="142240">
                <a:moveTo>
                  <a:pt x="263766" y="11150"/>
                </a:moveTo>
                <a:lnTo>
                  <a:pt x="263169" y="9398"/>
                </a:lnTo>
                <a:lnTo>
                  <a:pt x="262851" y="9550"/>
                </a:lnTo>
                <a:lnTo>
                  <a:pt x="263766" y="11150"/>
                </a:lnTo>
                <a:close/>
              </a:path>
              <a:path w="288290" h="142240">
                <a:moveTo>
                  <a:pt x="265188" y="35560"/>
                </a:moveTo>
                <a:lnTo>
                  <a:pt x="264896" y="34290"/>
                </a:lnTo>
                <a:lnTo>
                  <a:pt x="265188" y="35560"/>
                </a:lnTo>
                <a:close/>
              </a:path>
              <a:path w="288290" h="142240">
                <a:moveTo>
                  <a:pt x="278396" y="22974"/>
                </a:moveTo>
                <a:lnTo>
                  <a:pt x="278155" y="22555"/>
                </a:lnTo>
                <a:lnTo>
                  <a:pt x="277647" y="23926"/>
                </a:lnTo>
                <a:lnTo>
                  <a:pt x="278396" y="22974"/>
                </a:lnTo>
                <a:close/>
              </a:path>
              <a:path w="288290" h="142240">
                <a:moveTo>
                  <a:pt x="278663" y="22644"/>
                </a:moveTo>
                <a:lnTo>
                  <a:pt x="278396" y="22974"/>
                </a:lnTo>
                <a:lnTo>
                  <a:pt x="278574" y="23279"/>
                </a:lnTo>
                <a:lnTo>
                  <a:pt x="278663" y="22644"/>
                </a:lnTo>
                <a:close/>
              </a:path>
              <a:path w="288290" h="142240">
                <a:moveTo>
                  <a:pt x="279158" y="23749"/>
                </a:moveTo>
                <a:lnTo>
                  <a:pt x="278904" y="23825"/>
                </a:lnTo>
                <a:lnTo>
                  <a:pt x="278574" y="23279"/>
                </a:lnTo>
                <a:lnTo>
                  <a:pt x="278384" y="24701"/>
                </a:lnTo>
                <a:lnTo>
                  <a:pt x="279095" y="23825"/>
                </a:lnTo>
                <a:close/>
              </a:path>
              <a:path w="288290" h="142240">
                <a:moveTo>
                  <a:pt x="287972" y="6350"/>
                </a:moveTo>
                <a:lnTo>
                  <a:pt x="287045" y="1270"/>
                </a:lnTo>
                <a:lnTo>
                  <a:pt x="286804" y="0"/>
                </a:lnTo>
                <a:lnTo>
                  <a:pt x="286194" y="1270"/>
                </a:lnTo>
                <a:lnTo>
                  <a:pt x="285597" y="1270"/>
                </a:lnTo>
                <a:lnTo>
                  <a:pt x="284124" y="0"/>
                </a:lnTo>
                <a:lnTo>
                  <a:pt x="283718" y="0"/>
                </a:lnTo>
                <a:lnTo>
                  <a:pt x="282905" y="1270"/>
                </a:lnTo>
                <a:lnTo>
                  <a:pt x="282257" y="2540"/>
                </a:lnTo>
                <a:lnTo>
                  <a:pt x="272034" y="2540"/>
                </a:lnTo>
                <a:lnTo>
                  <a:pt x="269519" y="6350"/>
                </a:lnTo>
                <a:lnTo>
                  <a:pt x="268262" y="7620"/>
                </a:lnTo>
                <a:lnTo>
                  <a:pt x="265938" y="7620"/>
                </a:lnTo>
                <a:lnTo>
                  <a:pt x="268490" y="8890"/>
                </a:lnTo>
                <a:lnTo>
                  <a:pt x="264058" y="10160"/>
                </a:lnTo>
                <a:lnTo>
                  <a:pt x="264248" y="11430"/>
                </a:lnTo>
                <a:lnTo>
                  <a:pt x="263080" y="12700"/>
                </a:lnTo>
                <a:lnTo>
                  <a:pt x="261785" y="12700"/>
                </a:lnTo>
                <a:lnTo>
                  <a:pt x="261785" y="11430"/>
                </a:lnTo>
                <a:lnTo>
                  <a:pt x="260959" y="11430"/>
                </a:lnTo>
                <a:lnTo>
                  <a:pt x="258483" y="12700"/>
                </a:lnTo>
                <a:lnTo>
                  <a:pt x="254901" y="12700"/>
                </a:lnTo>
                <a:lnTo>
                  <a:pt x="252641" y="13970"/>
                </a:lnTo>
                <a:lnTo>
                  <a:pt x="250571" y="13970"/>
                </a:lnTo>
                <a:lnTo>
                  <a:pt x="246583" y="12700"/>
                </a:lnTo>
                <a:lnTo>
                  <a:pt x="243573" y="13970"/>
                </a:lnTo>
                <a:lnTo>
                  <a:pt x="243471" y="12700"/>
                </a:lnTo>
                <a:lnTo>
                  <a:pt x="242519" y="12700"/>
                </a:lnTo>
                <a:lnTo>
                  <a:pt x="242112" y="13970"/>
                </a:lnTo>
                <a:lnTo>
                  <a:pt x="241515" y="13970"/>
                </a:lnTo>
                <a:lnTo>
                  <a:pt x="240411" y="12700"/>
                </a:lnTo>
                <a:lnTo>
                  <a:pt x="238772" y="12700"/>
                </a:lnTo>
                <a:lnTo>
                  <a:pt x="238239" y="11430"/>
                </a:lnTo>
                <a:lnTo>
                  <a:pt x="237705" y="10160"/>
                </a:lnTo>
                <a:lnTo>
                  <a:pt x="234899" y="11430"/>
                </a:lnTo>
                <a:lnTo>
                  <a:pt x="235077" y="10160"/>
                </a:lnTo>
                <a:lnTo>
                  <a:pt x="234340" y="10160"/>
                </a:lnTo>
                <a:lnTo>
                  <a:pt x="232524" y="8890"/>
                </a:lnTo>
                <a:lnTo>
                  <a:pt x="230136" y="8890"/>
                </a:lnTo>
                <a:lnTo>
                  <a:pt x="230886" y="7620"/>
                </a:lnTo>
                <a:lnTo>
                  <a:pt x="228968" y="7620"/>
                </a:lnTo>
                <a:lnTo>
                  <a:pt x="227977" y="8890"/>
                </a:lnTo>
                <a:lnTo>
                  <a:pt x="226644" y="8890"/>
                </a:lnTo>
                <a:lnTo>
                  <a:pt x="226275" y="10160"/>
                </a:lnTo>
                <a:lnTo>
                  <a:pt x="224713" y="10160"/>
                </a:lnTo>
                <a:lnTo>
                  <a:pt x="224040" y="11430"/>
                </a:lnTo>
                <a:lnTo>
                  <a:pt x="223558" y="13970"/>
                </a:lnTo>
                <a:lnTo>
                  <a:pt x="222872" y="15240"/>
                </a:lnTo>
                <a:lnTo>
                  <a:pt x="221970" y="15240"/>
                </a:lnTo>
                <a:lnTo>
                  <a:pt x="221259" y="13970"/>
                </a:lnTo>
                <a:lnTo>
                  <a:pt x="219100" y="12700"/>
                </a:lnTo>
                <a:lnTo>
                  <a:pt x="216852" y="12700"/>
                </a:lnTo>
                <a:lnTo>
                  <a:pt x="212267" y="11430"/>
                </a:lnTo>
                <a:lnTo>
                  <a:pt x="209270" y="10160"/>
                </a:lnTo>
                <a:lnTo>
                  <a:pt x="201549" y="8890"/>
                </a:lnTo>
                <a:lnTo>
                  <a:pt x="196443" y="8890"/>
                </a:lnTo>
                <a:lnTo>
                  <a:pt x="191528" y="10160"/>
                </a:lnTo>
                <a:lnTo>
                  <a:pt x="190169" y="10160"/>
                </a:lnTo>
                <a:lnTo>
                  <a:pt x="188937" y="7950"/>
                </a:lnTo>
                <a:lnTo>
                  <a:pt x="186537" y="8890"/>
                </a:lnTo>
                <a:lnTo>
                  <a:pt x="185000" y="8890"/>
                </a:lnTo>
                <a:lnTo>
                  <a:pt x="184175" y="7620"/>
                </a:lnTo>
                <a:lnTo>
                  <a:pt x="182702" y="8890"/>
                </a:lnTo>
                <a:lnTo>
                  <a:pt x="181267" y="10160"/>
                </a:lnTo>
                <a:lnTo>
                  <a:pt x="180555" y="8890"/>
                </a:lnTo>
                <a:lnTo>
                  <a:pt x="179120" y="6350"/>
                </a:lnTo>
                <a:lnTo>
                  <a:pt x="178422" y="8890"/>
                </a:lnTo>
                <a:lnTo>
                  <a:pt x="177139" y="7620"/>
                </a:lnTo>
                <a:lnTo>
                  <a:pt x="175704" y="10160"/>
                </a:lnTo>
                <a:lnTo>
                  <a:pt x="175171" y="8890"/>
                </a:lnTo>
                <a:lnTo>
                  <a:pt x="174637" y="7620"/>
                </a:lnTo>
                <a:lnTo>
                  <a:pt x="172910" y="8839"/>
                </a:lnTo>
                <a:lnTo>
                  <a:pt x="170446" y="7620"/>
                </a:lnTo>
                <a:lnTo>
                  <a:pt x="167779" y="11430"/>
                </a:lnTo>
                <a:lnTo>
                  <a:pt x="166751" y="8890"/>
                </a:lnTo>
                <a:lnTo>
                  <a:pt x="163144" y="10160"/>
                </a:lnTo>
                <a:lnTo>
                  <a:pt x="162166" y="11430"/>
                </a:lnTo>
                <a:lnTo>
                  <a:pt x="161417" y="11430"/>
                </a:lnTo>
                <a:lnTo>
                  <a:pt x="161442" y="10160"/>
                </a:lnTo>
                <a:lnTo>
                  <a:pt x="157327" y="10160"/>
                </a:lnTo>
                <a:lnTo>
                  <a:pt x="155435" y="11430"/>
                </a:lnTo>
                <a:lnTo>
                  <a:pt x="153568" y="11430"/>
                </a:lnTo>
                <a:lnTo>
                  <a:pt x="151320" y="12700"/>
                </a:lnTo>
                <a:lnTo>
                  <a:pt x="149580" y="11430"/>
                </a:lnTo>
                <a:lnTo>
                  <a:pt x="147967" y="10160"/>
                </a:lnTo>
                <a:lnTo>
                  <a:pt x="146278" y="10160"/>
                </a:lnTo>
                <a:lnTo>
                  <a:pt x="144576" y="8890"/>
                </a:lnTo>
                <a:lnTo>
                  <a:pt x="133705" y="5080"/>
                </a:lnTo>
                <a:lnTo>
                  <a:pt x="123571" y="3810"/>
                </a:lnTo>
                <a:lnTo>
                  <a:pt x="113499" y="7620"/>
                </a:lnTo>
                <a:lnTo>
                  <a:pt x="102628" y="15240"/>
                </a:lnTo>
                <a:lnTo>
                  <a:pt x="102285" y="15240"/>
                </a:lnTo>
                <a:lnTo>
                  <a:pt x="100063" y="17780"/>
                </a:lnTo>
                <a:lnTo>
                  <a:pt x="87274" y="17780"/>
                </a:lnTo>
                <a:lnTo>
                  <a:pt x="83248" y="16510"/>
                </a:lnTo>
                <a:lnTo>
                  <a:pt x="83324" y="15240"/>
                </a:lnTo>
                <a:lnTo>
                  <a:pt x="80111" y="15240"/>
                </a:lnTo>
                <a:lnTo>
                  <a:pt x="76174" y="13970"/>
                </a:lnTo>
                <a:lnTo>
                  <a:pt x="63830" y="13970"/>
                </a:lnTo>
                <a:lnTo>
                  <a:pt x="57594" y="15240"/>
                </a:lnTo>
                <a:lnTo>
                  <a:pt x="53225" y="17780"/>
                </a:lnTo>
                <a:lnTo>
                  <a:pt x="45986" y="21590"/>
                </a:lnTo>
                <a:lnTo>
                  <a:pt x="43954" y="24130"/>
                </a:lnTo>
                <a:lnTo>
                  <a:pt x="42392" y="25209"/>
                </a:lnTo>
                <a:lnTo>
                  <a:pt x="42379" y="25400"/>
                </a:lnTo>
                <a:lnTo>
                  <a:pt x="42113" y="25400"/>
                </a:lnTo>
                <a:lnTo>
                  <a:pt x="40525" y="25400"/>
                </a:lnTo>
                <a:lnTo>
                  <a:pt x="40043" y="24130"/>
                </a:lnTo>
                <a:lnTo>
                  <a:pt x="39116" y="26670"/>
                </a:lnTo>
                <a:lnTo>
                  <a:pt x="39738" y="26670"/>
                </a:lnTo>
                <a:lnTo>
                  <a:pt x="38658" y="27940"/>
                </a:lnTo>
                <a:lnTo>
                  <a:pt x="37642" y="27940"/>
                </a:lnTo>
                <a:lnTo>
                  <a:pt x="37604" y="29210"/>
                </a:lnTo>
                <a:lnTo>
                  <a:pt x="36779" y="29210"/>
                </a:lnTo>
                <a:lnTo>
                  <a:pt x="36258" y="27940"/>
                </a:lnTo>
                <a:lnTo>
                  <a:pt x="38125" y="26670"/>
                </a:lnTo>
                <a:lnTo>
                  <a:pt x="39116" y="26670"/>
                </a:lnTo>
                <a:lnTo>
                  <a:pt x="38290" y="25400"/>
                </a:lnTo>
                <a:lnTo>
                  <a:pt x="36245" y="27940"/>
                </a:lnTo>
                <a:lnTo>
                  <a:pt x="33502" y="27940"/>
                </a:lnTo>
                <a:lnTo>
                  <a:pt x="32258" y="31750"/>
                </a:lnTo>
                <a:lnTo>
                  <a:pt x="33502" y="31750"/>
                </a:lnTo>
                <a:lnTo>
                  <a:pt x="33185" y="33020"/>
                </a:lnTo>
                <a:lnTo>
                  <a:pt x="32740" y="34290"/>
                </a:lnTo>
                <a:lnTo>
                  <a:pt x="31508" y="35560"/>
                </a:lnTo>
                <a:lnTo>
                  <a:pt x="30505" y="35560"/>
                </a:lnTo>
                <a:lnTo>
                  <a:pt x="30746" y="34290"/>
                </a:lnTo>
                <a:lnTo>
                  <a:pt x="29159" y="34290"/>
                </a:lnTo>
                <a:lnTo>
                  <a:pt x="29235" y="35560"/>
                </a:lnTo>
                <a:lnTo>
                  <a:pt x="25603" y="36588"/>
                </a:lnTo>
                <a:lnTo>
                  <a:pt x="25603" y="38100"/>
                </a:lnTo>
                <a:lnTo>
                  <a:pt x="24218" y="39370"/>
                </a:lnTo>
                <a:lnTo>
                  <a:pt x="22783" y="40640"/>
                </a:lnTo>
                <a:lnTo>
                  <a:pt x="22415" y="39370"/>
                </a:lnTo>
                <a:lnTo>
                  <a:pt x="22339" y="39128"/>
                </a:lnTo>
                <a:lnTo>
                  <a:pt x="25603" y="38100"/>
                </a:lnTo>
                <a:lnTo>
                  <a:pt x="25603" y="36588"/>
                </a:lnTo>
                <a:lnTo>
                  <a:pt x="24726" y="36830"/>
                </a:lnTo>
                <a:lnTo>
                  <a:pt x="24434" y="38100"/>
                </a:lnTo>
                <a:lnTo>
                  <a:pt x="22313" y="39039"/>
                </a:lnTo>
                <a:lnTo>
                  <a:pt x="22034" y="38100"/>
                </a:lnTo>
                <a:lnTo>
                  <a:pt x="20231" y="38100"/>
                </a:lnTo>
                <a:lnTo>
                  <a:pt x="18046" y="40640"/>
                </a:lnTo>
                <a:lnTo>
                  <a:pt x="15862" y="45720"/>
                </a:lnTo>
                <a:lnTo>
                  <a:pt x="12496" y="48260"/>
                </a:lnTo>
                <a:lnTo>
                  <a:pt x="11252" y="50800"/>
                </a:lnTo>
                <a:lnTo>
                  <a:pt x="10782" y="53340"/>
                </a:lnTo>
                <a:lnTo>
                  <a:pt x="11061" y="55880"/>
                </a:lnTo>
                <a:lnTo>
                  <a:pt x="10718" y="57150"/>
                </a:lnTo>
                <a:lnTo>
                  <a:pt x="191897" y="57150"/>
                </a:lnTo>
                <a:lnTo>
                  <a:pt x="196138" y="55880"/>
                </a:lnTo>
                <a:lnTo>
                  <a:pt x="194487" y="54610"/>
                </a:lnTo>
                <a:lnTo>
                  <a:pt x="197040" y="53340"/>
                </a:lnTo>
                <a:lnTo>
                  <a:pt x="198374" y="54610"/>
                </a:lnTo>
                <a:lnTo>
                  <a:pt x="198462" y="53340"/>
                </a:lnTo>
                <a:lnTo>
                  <a:pt x="198539" y="52070"/>
                </a:lnTo>
                <a:lnTo>
                  <a:pt x="198513" y="50800"/>
                </a:lnTo>
                <a:lnTo>
                  <a:pt x="200444" y="49898"/>
                </a:lnTo>
                <a:lnTo>
                  <a:pt x="200736" y="50558"/>
                </a:lnTo>
                <a:lnTo>
                  <a:pt x="201434" y="49580"/>
                </a:lnTo>
                <a:lnTo>
                  <a:pt x="200977" y="49644"/>
                </a:lnTo>
                <a:lnTo>
                  <a:pt x="201218" y="49530"/>
                </a:lnTo>
                <a:lnTo>
                  <a:pt x="200215" y="44450"/>
                </a:lnTo>
                <a:lnTo>
                  <a:pt x="202996" y="46990"/>
                </a:lnTo>
                <a:lnTo>
                  <a:pt x="204533" y="46990"/>
                </a:lnTo>
                <a:lnTo>
                  <a:pt x="203415" y="48260"/>
                </a:lnTo>
                <a:lnTo>
                  <a:pt x="203085" y="48260"/>
                </a:lnTo>
                <a:lnTo>
                  <a:pt x="205917" y="49530"/>
                </a:lnTo>
                <a:lnTo>
                  <a:pt x="206781" y="44450"/>
                </a:lnTo>
                <a:lnTo>
                  <a:pt x="208267" y="46990"/>
                </a:lnTo>
                <a:lnTo>
                  <a:pt x="208153" y="45720"/>
                </a:lnTo>
                <a:lnTo>
                  <a:pt x="207238" y="44450"/>
                </a:lnTo>
                <a:lnTo>
                  <a:pt x="208280" y="43180"/>
                </a:lnTo>
                <a:lnTo>
                  <a:pt x="209423" y="44450"/>
                </a:lnTo>
                <a:lnTo>
                  <a:pt x="210870" y="44450"/>
                </a:lnTo>
                <a:lnTo>
                  <a:pt x="210858" y="45720"/>
                </a:lnTo>
                <a:lnTo>
                  <a:pt x="211442" y="45720"/>
                </a:lnTo>
                <a:lnTo>
                  <a:pt x="211810" y="44450"/>
                </a:lnTo>
                <a:lnTo>
                  <a:pt x="212293" y="45720"/>
                </a:lnTo>
                <a:lnTo>
                  <a:pt x="211810" y="45720"/>
                </a:lnTo>
                <a:lnTo>
                  <a:pt x="211569" y="46990"/>
                </a:lnTo>
                <a:lnTo>
                  <a:pt x="216115" y="46990"/>
                </a:lnTo>
                <a:lnTo>
                  <a:pt x="216877" y="49530"/>
                </a:lnTo>
                <a:lnTo>
                  <a:pt x="221932" y="49530"/>
                </a:lnTo>
                <a:lnTo>
                  <a:pt x="225831" y="50800"/>
                </a:lnTo>
                <a:lnTo>
                  <a:pt x="227584" y="48260"/>
                </a:lnTo>
                <a:lnTo>
                  <a:pt x="231978" y="49530"/>
                </a:lnTo>
                <a:lnTo>
                  <a:pt x="231648" y="48260"/>
                </a:lnTo>
                <a:lnTo>
                  <a:pt x="231317" y="46990"/>
                </a:lnTo>
                <a:lnTo>
                  <a:pt x="232143" y="46990"/>
                </a:lnTo>
                <a:lnTo>
                  <a:pt x="233083" y="45720"/>
                </a:lnTo>
                <a:lnTo>
                  <a:pt x="233095" y="44450"/>
                </a:lnTo>
                <a:lnTo>
                  <a:pt x="234200" y="43180"/>
                </a:lnTo>
                <a:lnTo>
                  <a:pt x="234797" y="45720"/>
                </a:lnTo>
                <a:lnTo>
                  <a:pt x="235839" y="46990"/>
                </a:lnTo>
                <a:lnTo>
                  <a:pt x="238645" y="43180"/>
                </a:lnTo>
                <a:lnTo>
                  <a:pt x="237566" y="43180"/>
                </a:lnTo>
                <a:lnTo>
                  <a:pt x="240779" y="41910"/>
                </a:lnTo>
                <a:lnTo>
                  <a:pt x="239839" y="40640"/>
                </a:lnTo>
                <a:lnTo>
                  <a:pt x="240487" y="39370"/>
                </a:lnTo>
                <a:lnTo>
                  <a:pt x="241642" y="38100"/>
                </a:lnTo>
                <a:lnTo>
                  <a:pt x="240207" y="38100"/>
                </a:lnTo>
                <a:lnTo>
                  <a:pt x="241477" y="36830"/>
                </a:lnTo>
                <a:lnTo>
                  <a:pt x="242036" y="35560"/>
                </a:lnTo>
                <a:lnTo>
                  <a:pt x="243205" y="38100"/>
                </a:lnTo>
                <a:lnTo>
                  <a:pt x="243725" y="38100"/>
                </a:lnTo>
                <a:lnTo>
                  <a:pt x="244030" y="36830"/>
                </a:lnTo>
                <a:lnTo>
                  <a:pt x="243890" y="35560"/>
                </a:lnTo>
                <a:lnTo>
                  <a:pt x="244322" y="35560"/>
                </a:lnTo>
                <a:lnTo>
                  <a:pt x="244475" y="34290"/>
                </a:lnTo>
                <a:lnTo>
                  <a:pt x="244525" y="35560"/>
                </a:lnTo>
                <a:lnTo>
                  <a:pt x="245008" y="35560"/>
                </a:lnTo>
                <a:lnTo>
                  <a:pt x="245173" y="34290"/>
                </a:lnTo>
                <a:lnTo>
                  <a:pt x="245402" y="35560"/>
                </a:lnTo>
                <a:lnTo>
                  <a:pt x="245999" y="36830"/>
                </a:lnTo>
                <a:lnTo>
                  <a:pt x="246151" y="36830"/>
                </a:lnTo>
                <a:lnTo>
                  <a:pt x="246494" y="34290"/>
                </a:lnTo>
                <a:lnTo>
                  <a:pt x="246405" y="33020"/>
                </a:lnTo>
                <a:lnTo>
                  <a:pt x="247751" y="33020"/>
                </a:lnTo>
                <a:lnTo>
                  <a:pt x="249123" y="34290"/>
                </a:lnTo>
                <a:lnTo>
                  <a:pt x="251307" y="34290"/>
                </a:lnTo>
                <a:lnTo>
                  <a:pt x="252958" y="35560"/>
                </a:lnTo>
                <a:lnTo>
                  <a:pt x="257238" y="35560"/>
                </a:lnTo>
                <a:lnTo>
                  <a:pt x="257327" y="36830"/>
                </a:lnTo>
                <a:lnTo>
                  <a:pt x="258673" y="35560"/>
                </a:lnTo>
                <a:lnTo>
                  <a:pt x="259397" y="36830"/>
                </a:lnTo>
                <a:lnTo>
                  <a:pt x="263105" y="36830"/>
                </a:lnTo>
                <a:lnTo>
                  <a:pt x="264833" y="34378"/>
                </a:lnTo>
                <a:lnTo>
                  <a:pt x="264591" y="33578"/>
                </a:lnTo>
                <a:lnTo>
                  <a:pt x="265328" y="33020"/>
                </a:lnTo>
                <a:lnTo>
                  <a:pt x="266357" y="33020"/>
                </a:lnTo>
                <a:lnTo>
                  <a:pt x="267030" y="31750"/>
                </a:lnTo>
                <a:lnTo>
                  <a:pt x="268478" y="29210"/>
                </a:lnTo>
                <a:lnTo>
                  <a:pt x="269875" y="27940"/>
                </a:lnTo>
                <a:lnTo>
                  <a:pt x="271945" y="27940"/>
                </a:lnTo>
                <a:lnTo>
                  <a:pt x="271932" y="29210"/>
                </a:lnTo>
                <a:lnTo>
                  <a:pt x="274332" y="26670"/>
                </a:lnTo>
                <a:lnTo>
                  <a:pt x="275209" y="25400"/>
                </a:lnTo>
                <a:lnTo>
                  <a:pt x="276072" y="24130"/>
                </a:lnTo>
                <a:lnTo>
                  <a:pt x="276656" y="20320"/>
                </a:lnTo>
                <a:lnTo>
                  <a:pt x="276936" y="21590"/>
                </a:lnTo>
                <a:lnTo>
                  <a:pt x="277444" y="21590"/>
                </a:lnTo>
                <a:lnTo>
                  <a:pt x="277202" y="22860"/>
                </a:lnTo>
                <a:lnTo>
                  <a:pt x="278231" y="21590"/>
                </a:lnTo>
                <a:lnTo>
                  <a:pt x="279171" y="20320"/>
                </a:lnTo>
                <a:lnTo>
                  <a:pt x="279501" y="19050"/>
                </a:lnTo>
                <a:lnTo>
                  <a:pt x="281597" y="17780"/>
                </a:lnTo>
                <a:lnTo>
                  <a:pt x="283679" y="16510"/>
                </a:lnTo>
                <a:lnTo>
                  <a:pt x="284314" y="13970"/>
                </a:lnTo>
                <a:lnTo>
                  <a:pt x="286207" y="6350"/>
                </a:lnTo>
                <a:lnTo>
                  <a:pt x="286715" y="6350"/>
                </a:lnTo>
                <a:lnTo>
                  <a:pt x="287528" y="7620"/>
                </a:lnTo>
                <a:lnTo>
                  <a:pt x="287972" y="6350"/>
                </a:lnTo>
                <a:close/>
              </a:path>
            </a:pathLst>
          </a:custGeom>
          <a:solidFill>
            <a:srgbClr val="000000"/>
          </a:solidFill>
        </p:spPr>
        <p:txBody>
          <a:bodyPr wrap="square" lIns="0" tIns="0" rIns="0" bIns="0" rtlCol="0"/>
          <a:lstStyle/>
          <a:p>
            <a:endParaRPr/>
          </a:p>
        </p:txBody>
      </p:sp>
      <p:grpSp>
        <p:nvGrpSpPr>
          <p:cNvPr id="11" name="object 11"/>
          <p:cNvGrpSpPr/>
          <p:nvPr/>
        </p:nvGrpSpPr>
        <p:grpSpPr>
          <a:xfrm>
            <a:off x="963834" y="467146"/>
            <a:ext cx="563880" cy="502284"/>
            <a:chOff x="963834" y="467146"/>
            <a:chExt cx="563880" cy="502284"/>
          </a:xfrm>
        </p:grpSpPr>
        <p:sp>
          <p:nvSpPr>
            <p:cNvPr id="12" name="object 12"/>
            <p:cNvSpPr/>
            <p:nvPr/>
          </p:nvSpPr>
          <p:spPr>
            <a:xfrm>
              <a:off x="1245621" y="583173"/>
              <a:ext cx="281305" cy="356870"/>
            </a:xfrm>
            <a:custGeom>
              <a:avLst/>
              <a:gdLst/>
              <a:ahLst/>
              <a:cxnLst/>
              <a:rect l="l" t="t" r="r" b="b"/>
              <a:pathLst>
                <a:path w="281305" h="356869">
                  <a:moveTo>
                    <a:pt x="48575" y="0"/>
                  </a:moveTo>
                  <a:lnTo>
                    <a:pt x="18189" y="835"/>
                  </a:lnTo>
                  <a:lnTo>
                    <a:pt x="3670" y="1597"/>
                  </a:lnTo>
                  <a:lnTo>
                    <a:pt x="1193" y="3768"/>
                  </a:lnTo>
                  <a:lnTo>
                    <a:pt x="0" y="9572"/>
                  </a:lnTo>
                  <a:lnTo>
                    <a:pt x="1409" y="12544"/>
                  </a:lnTo>
                  <a:lnTo>
                    <a:pt x="10515" y="17192"/>
                  </a:lnTo>
                  <a:lnTo>
                    <a:pt x="26238" y="23529"/>
                  </a:lnTo>
                  <a:lnTo>
                    <a:pt x="54659" y="35902"/>
                  </a:lnTo>
                  <a:lnTo>
                    <a:pt x="81902" y="53198"/>
                  </a:lnTo>
                  <a:lnTo>
                    <a:pt x="103429" y="78974"/>
                  </a:lnTo>
                  <a:lnTo>
                    <a:pt x="114706" y="116786"/>
                  </a:lnTo>
                  <a:lnTo>
                    <a:pt x="114911" y="176899"/>
                  </a:lnTo>
                  <a:lnTo>
                    <a:pt x="106997" y="238453"/>
                  </a:lnTo>
                  <a:lnTo>
                    <a:pt x="95568" y="293049"/>
                  </a:lnTo>
                  <a:lnTo>
                    <a:pt x="85228" y="332288"/>
                  </a:lnTo>
                  <a:lnTo>
                    <a:pt x="79705" y="350516"/>
                  </a:lnTo>
                  <a:lnTo>
                    <a:pt x="80670" y="353488"/>
                  </a:lnTo>
                  <a:lnTo>
                    <a:pt x="84302" y="355939"/>
                  </a:lnTo>
                  <a:lnTo>
                    <a:pt x="87020" y="356739"/>
                  </a:lnTo>
                  <a:lnTo>
                    <a:pt x="89154" y="356333"/>
                  </a:lnTo>
                  <a:lnTo>
                    <a:pt x="133882" y="319718"/>
                  </a:lnTo>
                  <a:lnTo>
                    <a:pt x="172827" y="280785"/>
                  </a:lnTo>
                  <a:lnTo>
                    <a:pt x="207331" y="238675"/>
                  </a:lnTo>
                  <a:lnTo>
                    <a:pt x="237086" y="193764"/>
                  </a:lnTo>
                  <a:lnTo>
                    <a:pt x="261785" y="146427"/>
                  </a:lnTo>
                  <a:lnTo>
                    <a:pt x="280061" y="91030"/>
                  </a:lnTo>
                  <a:lnTo>
                    <a:pt x="280767" y="69750"/>
                  </a:lnTo>
                  <a:lnTo>
                    <a:pt x="275983" y="51863"/>
                  </a:lnTo>
                  <a:lnTo>
                    <a:pt x="242291" y="21299"/>
                  </a:lnTo>
                  <a:lnTo>
                    <a:pt x="189885" y="7326"/>
                  </a:lnTo>
                  <a:lnTo>
                    <a:pt x="145618" y="2600"/>
                  </a:lnTo>
                  <a:lnTo>
                    <a:pt x="92732" y="169"/>
                  </a:lnTo>
                  <a:lnTo>
                    <a:pt x="48575" y="0"/>
                  </a:lnTo>
                  <a:close/>
                </a:path>
              </a:pathLst>
            </a:custGeom>
            <a:solidFill>
              <a:srgbClr val="6D6E71"/>
            </a:solidFill>
          </p:spPr>
          <p:txBody>
            <a:bodyPr wrap="square" lIns="0" tIns="0" rIns="0" bIns="0" rtlCol="0"/>
            <a:lstStyle/>
            <a:p>
              <a:endParaRPr/>
            </a:p>
          </p:txBody>
        </p:sp>
        <p:sp>
          <p:nvSpPr>
            <p:cNvPr id="13" name="object 13"/>
            <p:cNvSpPr/>
            <p:nvPr/>
          </p:nvSpPr>
          <p:spPr>
            <a:xfrm>
              <a:off x="1237716" y="570191"/>
              <a:ext cx="289560" cy="372110"/>
            </a:xfrm>
            <a:custGeom>
              <a:avLst/>
              <a:gdLst/>
              <a:ahLst/>
              <a:cxnLst/>
              <a:rect l="l" t="t" r="r" b="b"/>
              <a:pathLst>
                <a:path w="289559" h="372109">
                  <a:moveTo>
                    <a:pt x="41884" y="3810"/>
                  </a:moveTo>
                  <a:lnTo>
                    <a:pt x="39979" y="2540"/>
                  </a:lnTo>
                  <a:lnTo>
                    <a:pt x="41198" y="4826"/>
                  </a:lnTo>
                  <a:lnTo>
                    <a:pt x="41884" y="3810"/>
                  </a:lnTo>
                  <a:close/>
                </a:path>
                <a:path w="289559" h="372109">
                  <a:moveTo>
                    <a:pt x="65468" y="6350"/>
                  </a:moveTo>
                  <a:lnTo>
                    <a:pt x="64008" y="5080"/>
                  </a:lnTo>
                  <a:lnTo>
                    <a:pt x="59778" y="5080"/>
                  </a:lnTo>
                  <a:lnTo>
                    <a:pt x="65468" y="6350"/>
                  </a:lnTo>
                  <a:close/>
                </a:path>
                <a:path w="289559" h="372109">
                  <a:moveTo>
                    <a:pt x="83451" y="3276"/>
                  </a:moveTo>
                  <a:lnTo>
                    <a:pt x="83362" y="2540"/>
                  </a:lnTo>
                  <a:lnTo>
                    <a:pt x="81711" y="1270"/>
                  </a:lnTo>
                  <a:lnTo>
                    <a:pt x="83451" y="3276"/>
                  </a:lnTo>
                  <a:close/>
                </a:path>
                <a:path w="289559" h="372109">
                  <a:moveTo>
                    <a:pt x="83908" y="3810"/>
                  </a:moveTo>
                  <a:lnTo>
                    <a:pt x="83451" y="3276"/>
                  </a:lnTo>
                  <a:lnTo>
                    <a:pt x="83413" y="3924"/>
                  </a:lnTo>
                  <a:lnTo>
                    <a:pt x="83908" y="3810"/>
                  </a:lnTo>
                  <a:close/>
                </a:path>
                <a:path w="289559" h="372109">
                  <a:moveTo>
                    <a:pt x="95504" y="309206"/>
                  </a:moveTo>
                  <a:lnTo>
                    <a:pt x="95415" y="308813"/>
                  </a:lnTo>
                  <a:lnTo>
                    <a:pt x="95084" y="307390"/>
                  </a:lnTo>
                  <a:lnTo>
                    <a:pt x="94767" y="309092"/>
                  </a:lnTo>
                  <a:lnTo>
                    <a:pt x="94970" y="308813"/>
                  </a:lnTo>
                  <a:lnTo>
                    <a:pt x="95504" y="309206"/>
                  </a:lnTo>
                  <a:close/>
                </a:path>
                <a:path w="289559" h="372109">
                  <a:moveTo>
                    <a:pt x="95796" y="309422"/>
                  </a:moveTo>
                  <a:lnTo>
                    <a:pt x="95504" y="309206"/>
                  </a:lnTo>
                  <a:lnTo>
                    <a:pt x="95694" y="309981"/>
                  </a:lnTo>
                  <a:lnTo>
                    <a:pt x="95796" y="309422"/>
                  </a:lnTo>
                  <a:close/>
                </a:path>
                <a:path w="289559" h="372109">
                  <a:moveTo>
                    <a:pt x="96202" y="309714"/>
                  </a:moveTo>
                  <a:lnTo>
                    <a:pt x="96113" y="307721"/>
                  </a:lnTo>
                  <a:lnTo>
                    <a:pt x="95796" y="309422"/>
                  </a:lnTo>
                  <a:lnTo>
                    <a:pt x="96202" y="309714"/>
                  </a:lnTo>
                  <a:close/>
                </a:path>
                <a:path w="289559" h="372109">
                  <a:moveTo>
                    <a:pt x="96786" y="318439"/>
                  </a:moveTo>
                  <a:lnTo>
                    <a:pt x="96532" y="318084"/>
                  </a:lnTo>
                  <a:lnTo>
                    <a:pt x="96304" y="318770"/>
                  </a:lnTo>
                  <a:lnTo>
                    <a:pt x="96786" y="318439"/>
                  </a:lnTo>
                  <a:close/>
                </a:path>
                <a:path w="289559" h="372109">
                  <a:moveTo>
                    <a:pt x="98196" y="317500"/>
                  </a:moveTo>
                  <a:lnTo>
                    <a:pt x="96786" y="318439"/>
                  </a:lnTo>
                  <a:lnTo>
                    <a:pt x="97028" y="318770"/>
                  </a:lnTo>
                  <a:lnTo>
                    <a:pt x="98196" y="317500"/>
                  </a:lnTo>
                  <a:close/>
                </a:path>
                <a:path w="289559" h="372109">
                  <a:moveTo>
                    <a:pt x="98844" y="298450"/>
                  </a:moveTo>
                  <a:lnTo>
                    <a:pt x="97802" y="298450"/>
                  </a:lnTo>
                  <a:lnTo>
                    <a:pt x="98767" y="299427"/>
                  </a:lnTo>
                  <a:lnTo>
                    <a:pt x="98844" y="298450"/>
                  </a:lnTo>
                  <a:close/>
                </a:path>
                <a:path w="289559" h="372109">
                  <a:moveTo>
                    <a:pt x="99529" y="3695"/>
                  </a:moveTo>
                  <a:lnTo>
                    <a:pt x="99212" y="3505"/>
                  </a:lnTo>
                  <a:lnTo>
                    <a:pt x="99098" y="4826"/>
                  </a:lnTo>
                  <a:lnTo>
                    <a:pt x="99263" y="5080"/>
                  </a:lnTo>
                  <a:lnTo>
                    <a:pt x="99529" y="3695"/>
                  </a:lnTo>
                  <a:close/>
                </a:path>
                <a:path w="289559" h="372109">
                  <a:moveTo>
                    <a:pt x="100977" y="3073"/>
                  </a:moveTo>
                  <a:lnTo>
                    <a:pt x="99745" y="2540"/>
                  </a:lnTo>
                  <a:lnTo>
                    <a:pt x="99529" y="3695"/>
                  </a:lnTo>
                  <a:lnTo>
                    <a:pt x="99707" y="3810"/>
                  </a:lnTo>
                  <a:lnTo>
                    <a:pt x="100977" y="3073"/>
                  </a:lnTo>
                  <a:close/>
                </a:path>
                <a:path w="289559" h="372109">
                  <a:moveTo>
                    <a:pt x="101206" y="368300"/>
                  </a:moveTo>
                  <a:lnTo>
                    <a:pt x="88150" y="368300"/>
                  </a:lnTo>
                  <a:lnTo>
                    <a:pt x="87553" y="368300"/>
                  </a:lnTo>
                  <a:lnTo>
                    <a:pt x="88734" y="370840"/>
                  </a:lnTo>
                  <a:lnTo>
                    <a:pt x="91198" y="372110"/>
                  </a:lnTo>
                  <a:lnTo>
                    <a:pt x="98196" y="372110"/>
                  </a:lnTo>
                  <a:lnTo>
                    <a:pt x="96799" y="370840"/>
                  </a:lnTo>
                  <a:lnTo>
                    <a:pt x="101206" y="368300"/>
                  </a:lnTo>
                  <a:close/>
                </a:path>
                <a:path w="289559" h="372109">
                  <a:moveTo>
                    <a:pt x="102692" y="91440"/>
                  </a:moveTo>
                  <a:lnTo>
                    <a:pt x="102006" y="91440"/>
                  </a:lnTo>
                  <a:lnTo>
                    <a:pt x="101180" y="90170"/>
                  </a:lnTo>
                  <a:lnTo>
                    <a:pt x="102285" y="93980"/>
                  </a:lnTo>
                  <a:lnTo>
                    <a:pt x="102692" y="91440"/>
                  </a:lnTo>
                  <a:close/>
                </a:path>
                <a:path w="289559" h="372109">
                  <a:moveTo>
                    <a:pt x="103441" y="91440"/>
                  </a:moveTo>
                  <a:lnTo>
                    <a:pt x="103085" y="90322"/>
                  </a:lnTo>
                  <a:lnTo>
                    <a:pt x="102895" y="90170"/>
                  </a:lnTo>
                  <a:lnTo>
                    <a:pt x="102692" y="91440"/>
                  </a:lnTo>
                  <a:lnTo>
                    <a:pt x="103441" y="91440"/>
                  </a:lnTo>
                  <a:close/>
                </a:path>
                <a:path w="289559" h="372109">
                  <a:moveTo>
                    <a:pt x="104749" y="95250"/>
                  </a:moveTo>
                  <a:lnTo>
                    <a:pt x="104508" y="94957"/>
                  </a:lnTo>
                  <a:lnTo>
                    <a:pt x="104394" y="95250"/>
                  </a:lnTo>
                  <a:lnTo>
                    <a:pt x="104749" y="95250"/>
                  </a:lnTo>
                  <a:close/>
                </a:path>
                <a:path w="289559" h="372109">
                  <a:moveTo>
                    <a:pt x="104902" y="93980"/>
                  </a:moveTo>
                  <a:lnTo>
                    <a:pt x="104355" y="92710"/>
                  </a:lnTo>
                  <a:lnTo>
                    <a:pt x="102692" y="92710"/>
                  </a:lnTo>
                  <a:lnTo>
                    <a:pt x="104508" y="94957"/>
                  </a:lnTo>
                  <a:lnTo>
                    <a:pt x="104902" y="93980"/>
                  </a:lnTo>
                  <a:close/>
                </a:path>
                <a:path w="289559" h="372109">
                  <a:moveTo>
                    <a:pt x="109067" y="244373"/>
                  </a:moveTo>
                  <a:lnTo>
                    <a:pt x="109042" y="243535"/>
                  </a:lnTo>
                  <a:lnTo>
                    <a:pt x="108839" y="243840"/>
                  </a:lnTo>
                  <a:lnTo>
                    <a:pt x="109067" y="244373"/>
                  </a:lnTo>
                  <a:close/>
                </a:path>
                <a:path w="289559" h="372109">
                  <a:moveTo>
                    <a:pt x="109207" y="248716"/>
                  </a:moveTo>
                  <a:lnTo>
                    <a:pt x="109131" y="246380"/>
                  </a:lnTo>
                  <a:lnTo>
                    <a:pt x="108927" y="246380"/>
                  </a:lnTo>
                  <a:lnTo>
                    <a:pt x="109131" y="248666"/>
                  </a:lnTo>
                  <a:close/>
                </a:path>
                <a:path w="289559" h="372109">
                  <a:moveTo>
                    <a:pt x="109232" y="243281"/>
                  </a:moveTo>
                  <a:lnTo>
                    <a:pt x="109016" y="242570"/>
                  </a:lnTo>
                  <a:lnTo>
                    <a:pt x="109042" y="243535"/>
                  </a:lnTo>
                  <a:lnTo>
                    <a:pt x="109232" y="243281"/>
                  </a:lnTo>
                  <a:close/>
                </a:path>
                <a:path w="289559" h="372109">
                  <a:moveTo>
                    <a:pt x="109943" y="246380"/>
                  </a:moveTo>
                  <a:lnTo>
                    <a:pt x="109067" y="244373"/>
                  </a:lnTo>
                  <a:lnTo>
                    <a:pt x="109131" y="246380"/>
                  </a:lnTo>
                  <a:lnTo>
                    <a:pt x="109943" y="246380"/>
                  </a:lnTo>
                  <a:close/>
                </a:path>
                <a:path w="289559" h="372109">
                  <a:moveTo>
                    <a:pt x="110591" y="241300"/>
                  </a:moveTo>
                  <a:lnTo>
                    <a:pt x="110236" y="241300"/>
                  </a:lnTo>
                  <a:lnTo>
                    <a:pt x="110426" y="241554"/>
                  </a:lnTo>
                  <a:lnTo>
                    <a:pt x="110591" y="241300"/>
                  </a:lnTo>
                  <a:close/>
                </a:path>
                <a:path w="289559" h="372109">
                  <a:moveTo>
                    <a:pt x="111645" y="104140"/>
                  </a:moveTo>
                  <a:lnTo>
                    <a:pt x="110896" y="102870"/>
                  </a:lnTo>
                  <a:lnTo>
                    <a:pt x="111620" y="104140"/>
                  </a:lnTo>
                  <a:close/>
                </a:path>
                <a:path w="289559" h="372109">
                  <a:moveTo>
                    <a:pt x="111810" y="231140"/>
                  </a:moveTo>
                  <a:lnTo>
                    <a:pt x="111798" y="230378"/>
                  </a:lnTo>
                  <a:lnTo>
                    <a:pt x="110744" y="231140"/>
                  </a:lnTo>
                  <a:lnTo>
                    <a:pt x="111810" y="231140"/>
                  </a:lnTo>
                  <a:close/>
                </a:path>
                <a:path w="289559" h="372109">
                  <a:moveTo>
                    <a:pt x="115760" y="132930"/>
                  </a:moveTo>
                  <a:lnTo>
                    <a:pt x="115404" y="133350"/>
                  </a:lnTo>
                  <a:lnTo>
                    <a:pt x="115709" y="133350"/>
                  </a:lnTo>
                  <a:lnTo>
                    <a:pt x="115760" y="132930"/>
                  </a:lnTo>
                  <a:close/>
                </a:path>
                <a:path w="289559" h="372109">
                  <a:moveTo>
                    <a:pt x="117462" y="133502"/>
                  </a:moveTo>
                  <a:lnTo>
                    <a:pt x="117411" y="133350"/>
                  </a:lnTo>
                  <a:lnTo>
                    <a:pt x="116636" y="133350"/>
                  </a:lnTo>
                  <a:lnTo>
                    <a:pt x="116789" y="134620"/>
                  </a:lnTo>
                  <a:lnTo>
                    <a:pt x="117462" y="133502"/>
                  </a:lnTo>
                  <a:close/>
                </a:path>
                <a:path w="289559" h="372109">
                  <a:moveTo>
                    <a:pt x="117576" y="166776"/>
                  </a:moveTo>
                  <a:lnTo>
                    <a:pt x="116687" y="166484"/>
                  </a:lnTo>
                  <a:lnTo>
                    <a:pt x="117081" y="168389"/>
                  </a:lnTo>
                  <a:lnTo>
                    <a:pt x="117576" y="166776"/>
                  </a:lnTo>
                  <a:close/>
                </a:path>
                <a:path w="289559" h="372109">
                  <a:moveTo>
                    <a:pt x="121323" y="2540"/>
                  </a:moveTo>
                  <a:lnTo>
                    <a:pt x="119253" y="3429"/>
                  </a:lnTo>
                  <a:lnTo>
                    <a:pt x="119049" y="3810"/>
                  </a:lnTo>
                  <a:lnTo>
                    <a:pt x="121323" y="2540"/>
                  </a:lnTo>
                  <a:close/>
                </a:path>
                <a:path w="289559" h="372109">
                  <a:moveTo>
                    <a:pt x="123317" y="3441"/>
                  </a:moveTo>
                  <a:lnTo>
                    <a:pt x="122834" y="2286"/>
                  </a:lnTo>
                  <a:lnTo>
                    <a:pt x="121920" y="2336"/>
                  </a:lnTo>
                  <a:lnTo>
                    <a:pt x="120764" y="2959"/>
                  </a:lnTo>
                  <a:lnTo>
                    <a:pt x="121818" y="3403"/>
                  </a:lnTo>
                  <a:lnTo>
                    <a:pt x="122504" y="3187"/>
                  </a:lnTo>
                  <a:lnTo>
                    <a:pt x="122732" y="3352"/>
                  </a:lnTo>
                  <a:lnTo>
                    <a:pt x="123317" y="3441"/>
                  </a:lnTo>
                  <a:close/>
                </a:path>
                <a:path w="289559" h="372109">
                  <a:moveTo>
                    <a:pt x="130746" y="203200"/>
                  </a:moveTo>
                  <a:lnTo>
                    <a:pt x="130568" y="204470"/>
                  </a:lnTo>
                  <a:lnTo>
                    <a:pt x="130746" y="204470"/>
                  </a:lnTo>
                  <a:lnTo>
                    <a:pt x="130746" y="203200"/>
                  </a:lnTo>
                  <a:close/>
                </a:path>
                <a:path w="289559" h="372109">
                  <a:moveTo>
                    <a:pt x="133642" y="179070"/>
                  </a:moveTo>
                  <a:lnTo>
                    <a:pt x="133299" y="179070"/>
                  </a:lnTo>
                  <a:lnTo>
                    <a:pt x="133248" y="179247"/>
                  </a:lnTo>
                  <a:lnTo>
                    <a:pt x="133553" y="180340"/>
                  </a:lnTo>
                  <a:lnTo>
                    <a:pt x="133642" y="179070"/>
                  </a:lnTo>
                  <a:close/>
                </a:path>
                <a:path w="289559" h="372109">
                  <a:moveTo>
                    <a:pt x="141008" y="334937"/>
                  </a:moveTo>
                  <a:lnTo>
                    <a:pt x="140716" y="335280"/>
                  </a:lnTo>
                  <a:lnTo>
                    <a:pt x="140881" y="335280"/>
                  </a:lnTo>
                  <a:lnTo>
                    <a:pt x="141008" y="334937"/>
                  </a:lnTo>
                  <a:close/>
                </a:path>
                <a:path w="289559" h="372109">
                  <a:moveTo>
                    <a:pt x="142214" y="1701"/>
                  </a:moveTo>
                  <a:lnTo>
                    <a:pt x="138544" y="3340"/>
                  </a:lnTo>
                  <a:lnTo>
                    <a:pt x="137604" y="2590"/>
                  </a:lnTo>
                  <a:lnTo>
                    <a:pt x="138417" y="3632"/>
                  </a:lnTo>
                  <a:lnTo>
                    <a:pt x="140487" y="2997"/>
                  </a:lnTo>
                  <a:lnTo>
                    <a:pt x="141427" y="2984"/>
                  </a:lnTo>
                  <a:lnTo>
                    <a:pt x="142214" y="1701"/>
                  </a:lnTo>
                  <a:close/>
                </a:path>
                <a:path w="289559" h="372109">
                  <a:moveTo>
                    <a:pt x="154889" y="5257"/>
                  </a:moveTo>
                  <a:lnTo>
                    <a:pt x="154851" y="5080"/>
                  </a:lnTo>
                  <a:lnTo>
                    <a:pt x="151688" y="5080"/>
                  </a:lnTo>
                  <a:lnTo>
                    <a:pt x="153644" y="5803"/>
                  </a:lnTo>
                  <a:lnTo>
                    <a:pt x="154889" y="5257"/>
                  </a:lnTo>
                  <a:close/>
                </a:path>
                <a:path w="289559" h="372109">
                  <a:moveTo>
                    <a:pt x="155282" y="5080"/>
                  </a:moveTo>
                  <a:close/>
                </a:path>
                <a:path w="289559" h="372109">
                  <a:moveTo>
                    <a:pt x="156921" y="5803"/>
                  </a:moveTo>
                  <a:lnTo>
                    <a:pt x="155232" y="5105"/>
                  </a:lnTo>
                  <a:lnTo>
                    <a:pt x="154889" y="5257"/>
                  </a:lnTo>
                  <a:lnTo>
                    <a:pt x="155016" y="5803"/>
                  </a:lnTo>
                  <a:lnTo>
                    <a:pt x="156921" y="5803"/>
                  </a:lnTo>
                  <a:close/>
                </a:path>
                <a:path w="289559" h="372109">
                  <a:moveTo>
                    <a:pt x="158305" y="3810"/>
                  </a:moveTo>
                  <a:lnTo>
                    <a:pt x="154254" y="2540"/>
                  </a:lnTo>
                  <a:lnTo>
                    <a:pt x="154851" y="5080"/>
                  </a:lnTo>
                  <a:lnTo>
                    <a:pt x="155168" y="5080"/>
                  </a:lnTo>
                  <a:lnTo>
                    <a:pt x="158305" y="3810"/>
                  </a:lnTo>
                  <a:close/>
                </a:path>
                <a:path w="289559" h="372109">
                  <a:moveTo>
                    <a:pt x="168808" y="5740"/>
                  </a:moveTo>
                  <a:lnTo>
                    <a:pt x="167805" y="5080"/>
                  </a:lnTo>
                  <a:lnTo>
                    <a:pt x="167868" y="5499"/>
                  </a:lnTo>
                  <a:lnTo>
                    <a:pt x="168808" y="5740"/>
                  </a:lnTo>
                  <a:close/>
                </a:path>
                <a:path w="289559" h="372109">
                  <a:moveTo>
                    <a:pt x="177914" y="8013"/>
                  </a:moveTo>
                  <a:lnTo>
                    <a:pt x="177241" y="7429"/>
                  </a:lnTo>
                  <a:lnTo>
                    <a:pt x="177215" y="8191"/>
                  </a:lnTo>
                  <a:lnTo>
                    <a:pt x="177914" y="8013"/>
                  </a:lnTo>
                  <a:close/>
                </a:path>
                <a:path w="289559" h="372109">
                  <a:moveTo>
                    <a:pt x="180111" y="11455"/>
                  </a:moveTo>
                  <a:lnTo>
                    <a:pt x="178193" y="10160"/>
                  </a:lnTo>
                  <a:lnTo>
                    <a:pt x="177050" y="12268"/>
                  </a:lnTo>
                  <a:lnTo>
                    <a:pt x="180111" y="11455"/>
                  </a:lnTo>
                  <a:close/>
                </a:path>
                <a:path w="289559" h="372109">
                  <a:moveTo>
                    <a:pt x="180746" y="7327"/>
                  </a:moveTo>
                  <a:lnTo>
                    <a:pt x="177914" y="8013"/>
                  </a:lnTo>
                  <a:lnTo>
                    <a:pt x="178587" y="8636"/>
                  </a:lnTo>
                  <a:lnTo>
                    <a:pt x="180086" y="8775"/>
                  </a:lnTo>
                  <a:lnTo>
                    <a:pt x="180746" y="7327"/>
                  </a:lnTo>
                  <a:close/>
                </a:path>
                <a:path w="289559" h="372109">
                  <a:moveTo>
                    <a:pt x="182778" y="6311"/>
                  </a:moveTo>
                  <a:lnTo>
                    <a:pt x="182689" y="5829"/>
                  </a:lnTo>
                  <a:lnTo>
                    <a:pt x="180581" y="5575"/>
                  </a:lnTo>
                  <a:lnTo>
                    <a:pt x="180124" y="5943"/>
                  </a:lnTo>
                  <a:lnTo>
                    <a:pt x="181584" y="6870"/>
                  </a:lnTo>
                  <a:lnTo>
                    <a:pt x="182054" y="6489"/>
                  </a:lnTo>
                  <a:lnTo>
                    <a:pt x="182778" y="6311"/>
                  </a:lnTo>
                  <a:close/>
                </a:path>
                <a:path w="289559" h="372109">
                  <a:moveTo>
                    <a:pt x="184277" y="8890"/>
                  </a:moveTo>
                  <a:lnTo>
                    <a:pt x="181152" y="8890"/>
                  </a:lnTo>
                  <a:lnTo>
                    <a:pt x="180975" y="10160"/>
                  </a:lnTo>
                  <a:lnTo>
                    <a:pt x="182702" y="10160"/>
                  </a:lnTo>
                  <a:lnTo>
                    <a:pt x="180225" y="11430"/>
                  </a:lnTo>
                  <a:lnTo>
                    <a:pt x="183819" y="13970"/>
                  </a:lnTo>
                  <a:lnTo>
                    <a:pt x="182219" y="11430"/>
                  </a:lnTo>
                  <a:lnTo>
                    <a:pt x="184277" y="8890"/>
                  </a:lnTo>
                  <a:close/>
                </a:path>
                <a:path w="289559" h="372109">
                  <a:moveTo>
                    <a:pt x="191452" y="8890"/>
                  </a:moveTo>
                  <a:lnTo>
                    <a:pt x="184277" y="8890"/>
                  </a:lnTo>
                  <a:lnTo>
                    <a:pt x="190639" y="9956"/>
                  </a:lnTo>
                  <a:lnTo>
                    <a:pt x="191452" y="8890"/>
                  </a:lnTo>
                  <a:close/>
                </a:path>
                <a:path w="289559" h="372109">
                  <a:moveTo>
                    <a:pt x="191833" y="10160"/>
                  </a:moveTo>
                  <a:lnTo>
                    <a:pt x="190639" y="9956"/>
                  </a:lnTo>
                  <a:lnTo>
                    <a:pt x="190487" y="10160"/>
                  </a:lnTo>
                  <a:lnTo>
                    <a:pt x="191833" y="10160"/>
                  </a:lnTo>
                  <a:close/>
                </a:path>
                <a:path w="289559" h="372109">
                  <a:moveTo>
                    <a:pt x="196469" y="280670"/>
                  </a:moveTo>
                  <a:lnTo>
                    <a:pt x="195313" y="279755"/>
                  </a:lnTo>
                  <a:lnTo>
                    <a:pt x="194106" y="280670"/>
                  </a:lnTo>
                  <a:lnTo>
                    <a:pt x="196469" y="280670"/>
                  </a:lnTo>
                  <a:close/>
                </a:path>
                <a:path w="289559" h="372109">
                  <a:moveTo>
                    <a:pt x="196900" y="278536"/>
                  </a:moveTo>
                  <a:lnTo>
                    <a:pt x="194856" y="279400"/>
                  </a:lnTo>
                  <a:lnTo>
                    <a:pt x="195313" y="279755"/>
                  </a:lnTo>
                  <a:lnTo>
                    <a:pt x="196900" y="278536"/>
                  </a:lnTo>
                  <a:close/>
                </a:path>
                <a:path w="289559" h="372109">
                  <a:moveTo>
                    <a:pt x="197345" y="10160"/>
                  </a:moveTo>
                  <a:lnTo>
                    <a:pt x="191833" y="10160"/>
                  </a:lnTo>
                  <a:lnTo>
                    <a:pt x="193357" y="11430"/>
                  </a:lnTo>
                  <a:lnTo>
                    <a:pt x="197345" y="10160"/>
                  </a:lnTo>
                  <a:close/>
                </a:path>
                <a:path w="289559" h="372109">
                  <a:moveTo>
                    <a:pt x="198412" y="277393"/>
                  </a:moveTo>
                  <a:lnTo>
                    <a:pt x="196900" y="278536"/>
                  </a:lnTo>
                  <a:lnTo>
                    <a:pt x="197878" y="278130"/>
                  </a:lnTo>
                  <a:lnTo>
                    <a:pt x="198412" y="277393"/>
                  </a:lnTo>
                  <a:close/>
                </a:path>
                <a:path w="289559" h="372109">
                  <a:moveTo>
                    <a:pt x="199110" y="276860"/>
                  </a:moveTo>
                  <a:lnTo>
                    <a:pt x="198793" y="276860"/>
                  </a:lnTo>
                  <a:lnTo>
                    <a:pt x="198412" y="277393"/>
                  </a:lnTo>
                  <a:lnTo>
                    <a:pt x="199110" y="276860"/>
                  </a:lnTo>
                  <a:close/>
                </a:path>
                <a:path w="289559" h="372109">
                  <a:moveTo>
                    <a:pt x="206133" y="12319"/>
                  </a:moveTo>
                  <a:lnTo>
                    <a:pt x="203682" y="11988"/>
                  </a:lnTo>
                  <a:lnTo>
                    <a:pt x="199453" y="12077"/>
                  </a:lnTo>
                  <a:lnTo>
                    <a:pt x="199034" y="12915"/>
                  </a:lnTo>
                  <a:lnTo>
                    <a:pt x="206133" y="12319"/>
                  </a:lnTo>
                  <a:close/>
                </a:path>
                <a:path w="289559" h="372109">
                  <a:moveTo>
                    <a:pt x="211620" y="236220"/>
                  </a:moveTo>
                  <a:lnTo>
                    <a:pt x="210654" y="237490"/>
                  </a:lnTo>
                  <a:lnTo>
                    <a:pt x="211620" y="236220"/>
                  </a:lnTo>
                  <a:close/>
                </a:path>
                <a:path w="289559" h="372109">
                  <a:moveTo>
                    <a:pt x="214668" y="15240"/>
                  </a:moveTo>
                  <a:lnTo>
                    <a:pt x="214490" y="13970"/>
                  </a:lnTo>
                  <a:lnTo>
                    <a:pt x="214312" y="12700"/>
                  </a:lnTo>
                  <a:lnTo>
                    <a:pt x="211797" y="13970"/>
                  </a:lnTo>
                  <a:lnTo>
                    <a:pt x="211162" y="13970"/>
                  </a:lnTo>
                  <a:lnTo>
                    <a:pt x="213156" y="12700"/>
                  </a:lnTo>
                  <a:lnTo>
                    <a:pt x="209664" y="12700"/>
                  </a:lnTo>
                  <a:lnTo>
                    <a:pt x="211772" y="15240"/>
                  </a:lnTo>
                  <a:lnTo>
                    <a:pt x="213296" y="15963"/>
                  </a:lnTo>
                  <a:lnTo>
                    <a:pt x="212267" y="15240"/>
                  </a:lnTo>
                  <a:lnTo>
                    <a:pt x="214668" y="15240"/>
                  </a:lnTo>
                  <a:close/>
                </a:path>
                <a:path w="289559" h="372109">
                  <a:moveTo>
                    <a:pt x="214858" y="17056"/>
                  </a:moveTo>
                  <a:lnTo>
                    <a:pt x="214452" y="16510"/>
                  </a:lnTo>
                  <a:lnTo>
                    <a:pt x="213296" y="15963"/>
                  </a:lnTo>
                  <a:lnTo>
                    <a:pt x="214858" y="17056"/>
                  </a:lnTo>
                  <a:close/>
                </a:path>
                <a:path w="289559" h="372109">
                  <a:moveTo>
                    <a:pt x="215887" y="17780"/>
                  </a:moveTo>
                  <a:lnTo>
                    <a:pt x="214858" y="17056"/>
                  </a:lnTo>
                  <a:lnTo>
                    <a:pt x="215607" y="18059"/>
                  </a:lnTo>
                  <a:lnTo>
                    <a:pt x="215887" y="17780"/>
                  </a:lnTo>
                  <a:close/>
                </a:path>
                <a:path w="289559" h="372109">
                  <a:moveTo>
                    <a:pt x="216344" y="19050"/>
                  </a:moveTo>
                  <a:lnTo>
                    <a:pt x="215607" y="18059"/>
                  </a:lnTo>
                  <a:lnTo>
                    <a:pt x="215125" y="18516"/>
                  </a:lnTo>
                  <a:lnTo>
                    <a:pt x="216344" y="19050"/>
                  </a:lnTo>
                  <a:close/>
                </a:path>
                <a:path w="289559" h="372109">
                  <a:moveTo>
                    <a:pt x="217474" y="15240"/>
                  </a:moveTo>
                  <a:lnTo>
                    <a:pt x="214668" y="15240"/>
                  </a:lnTo>
                  <a:lnTo>
                    <a:pt x="214845" y="16510"/>
                  </a:lnTo>
                  <a:lnTo>
                    <a:pt x="217474" y="15240"/>
                  </a:lnTo>
                  <a:close/>
                </a:path>
                <a:path w="289559" h="372109">
                  <a:moveTo>
                    <a:pt x="219481" y="16319"/>
                  </a:moveTo>
                  <a:lnTo>
                    <a:pt x="218871" y="15633"/>
                  </a:lnTo>
                  <a:lnTo>
                    <a:pt x="217817" y="16268"/>
                  </a:lnTo>
                  <a:lnTo>
                    <a:pt x="216877" y="16154"/>
                  </a:lnTo>
                  <a:lnTo>
                    <a:pt x="217081" y="16370"/>
                  </a:lnTo>
                  <a:lnTo>
                    <a:pt x="217906" y="17272"/>
                  </a:lnTo>
                  <a:lnTo>
                    <a:pt x="218059" y="17005"/>
                  </a:lnTo>
                  <a:lnTo>
                    <a:pt x="218579" y="16687"/>
                  </a:lnTo>
                  <a:lnTo>
                    <a:pt x="218528" y="16179"/>
                  </a:lnTo>
                  <a:lnTo>
                    <a:pt x="219481" y="16319"/>
                  </a:lnTo>
                  <a:close/>
                </a:path>
                <a:path w="289559" h="372109">
                  <a:moveTo>
                    <a:pt x="269506" y="49530"/>
                  </a:moveTo>
                  <a:lnTo>
                    <a:pt x="268427" y="49530"/>
                  </a:lnTo>
                  <a:lnTo>
                    <a:pt x="268973" y="50800"/>
                  </a:lnTo>
                  <a:lnTo>
                    <a:pt x="269506" y="49530"/>
                  </a:lnTo>
                  <a:close/>
                </a:path>
                <a:path w="289559" h="372109">
                  <a:moveTo>
                    <a:pt x="279031" y="57556"/>
                  </a:moveTo>
                  <a:lnTo>
                    <a:pt x="276656" y="56565"/>
                  </a:lnTo>
                  <a:lnTo>
                    <a:pt x="277799" y="59105"/>
                  </a:lnTo>
                  <a:lnTo>
                    <a:pt x="277342" y="60312"/>
                  </a:lnTo>
                  <a:lnTo>
                    <a:pt x="278257" y="60058"/>
                  </a:lnTo>
                  <a:lnTo>
                    <a:pt x="278396" y="58331"/>
                  </a:lnTo>
                  <a:lnTo>
                    <a:pt x="279031" y="57556"/>
                  </a:lnTo>
                  <a:close/>
                </a:path>
                <a:path w="289559" h="372109">
                  <a:moveTo>
                    <a:pt x="279031" y="55880"/>
                  </a:moveTo>
                  <a:lnTo>
                    <a:pt x="277228" y="54610"/>
                  </a:lnTo>
                  <a:lnTo>
                    <a:pt x="276707" y="53340"/>
                  </a:lnTo>
                  <a:lnTo>
                    <a:pt x="276186" y="52070"/>
                  </a:lnTo>
                  <a:lnTo>
                    <a:pt x="277634" y="52070"/>
                  </a:lnTo>
                  <a:lnTo>
                    <a:pt x="275018" y="50800"/>
                  </a:lnTo>
                  <a:lnTo>
                    <a:pt x="276136" y="49530"/>
                  </a:lnTo>
                  <a:lnTo>
                    <a:pt x="272300" y="46990"/>
                  </a:lnTo>
                  <a:lnTo>
                    <a:pt x="271678" y="45720"/>
                  </a:lnTo>
                  <a:lnTo>
                    <a:pt x="270433" y="43180"/>
                  </a:lnTo>
                  <a:lnTo>
                    <a:pt x="265493" y="40640"/>
                  </a:lnTo>
                  <a:lnTo>
                    <a:pt x="266268" y="43180"/>
                  </a:lnTo>
                  <a:lnTo>
                    <a:pt x="263791" y="41910"/>
                  </a:lnTo>
                  <a:lnTo>
                    <a:pt x="260286" y="41910"/>
                  </a:lnTo>
                  <a:lnTo>
                    <a:pt x="258762" y="39370"/>
                  </a:lnTo>
                  <a:lnTo>
                    <a:pt x="260172" y="39370"/>
                  </a:lnTo>
                  <a:lnTo>
                    <a:pt x="259702" y="38100"/>
                  </a:lnTo>
                  <a:lnTo>
                    <a:pt x="260057" y="36830"/>
                  </a:lnTo>
                  <a:lnTo>
                    <a:pt x="257746" y="36830"/>
                  </a:lnTo>
                  <a:lnTo>
                    <a:pt x="260146" y="35560"/>
                  </a:lnTo>
                  <a:lnTo>
                    <a:pt x="257454" y="36830"/>
                  </a:lnTo>
                  <a:lnTo>
                    <a:pt x="256159" y="35560"/>
                  </a:lnTo>
                  <a:lnTo>
                    <a:pt x="254850" y="34290"/>
                  </a:lnTo>
                  <a:lnTo>
                    <a:pt x="253555" y="33020"/>
                  </a:lnTo>
                  <a:lnTo>
                    <a:pt x="252247" y="31750"/>
                  </a:lnTo>
                  <a:lnTo>
                    <a:pt x="251485" y="31750"/>
                  </a:lnTo>
                  <a:lnTo>
                    <a:pt x="251485" y="33020"/>
                  </a:lnTo>
                  <a:lnTo>
                    <a:pt x="248691" y="33020"/>
                  </a:lnTo>
                  <a:lnTo>
                    <a:pt x="246456" y="30480"/>
                  </a:lnTo>
                  <a:lnTo>
                    <a:pt x="248005" y="29641"/>
                  </a:lnTo>
                  <a:lnTo>
                    <a:pt x="251485" y="33020"/>
                  </a:lnTo>
                  <a:lnTo>
                    <a:pt x="251485" y="31750"/>
                  </a:lnTo>
                  <a:lnTo>
                    <a:pt x="251294" y="31750"/>
                  </a:lnTo>
                  <a:lnTo>
                    <a:pt x="248107" y="29591"/>
                  </a:lnTo>
                  <a:lnTo>
                    <a:pt x="248805" y="29210"/>
                  </a:lnTo>
                  <a:lnTo>
                    <a:pt x="246913" y="27940"/>
                  </a:lnTo>
                  <a:lnTo>
                    <a:pt x="242531" y="26670"/>
                  </a:lnTo>
                  <a:lnTo>
                    <a:pt x="234518" y="25400"/>
                  </a:lnTo>
                  <a:lnTo>
                    <a:pt x="232295" y="24130"/>
                  </a:lnTo>
                  <a:lnTo>
                    <a:pt x="230073" y="22860"/>
                  </a:lnTo>
                  <a:lnTo>
                    <a:pt x="226009" y="21590"/>
                  </a:lnTo>
                  <a:lnTo>
                    <a:pt x="217665" y="21590"/>
                  </a:lnTo>
                  <a:lnTo>
                    <a:pt x="214147" y="20320"/>
                  </a:lnTo>
                  <a:lnTo>
                    <a:pt x="218376" y="19050"/>
                  </a:lnTo>
                  <a:lnTo>
                    <a:pt x="216344" y="19050"/>
                  </a:lnTo>
                  <a:lnTo>
                    <a:pt x="214579" y="19050"/>
                  </a:lnTo>
                  <a:lnTo>
                    <a:pt x="215125" y="18516"/>
                  </a:lnTo>
                  <a:lnTo>
                    <a:pt x="207543" y="15240"/>
                  </a:lnTo>
                  <a:lnTo>
                    <a:pt x="210426" y="17780"/>
                  </a:lnTo>
                  <a:lnTo>
                    <a:pt x="205346" y="16510"/>
                  </a:lnTo>
                  <a:lnTo>
                    <a:pt x="199517" y="15240"/>
                  </a:lnTo>
                  <a:lnTo>
                    <a:pt x="195808" y="15240"/>
                  </a:lnTo>
                  <a:lnTo>
                    <a:pt x="196519" y="13970"/>
                  </a:lnTo>
                  <a:lnTo>
                    <a:pt x="195084" y="12700"/>
                  </a:lnTo>
                  <a:lnTo>
                    <a:pt x="192328" y="13970"/>
                  </a:lnTo>
                  <a:lnTo>
                    <a:pt x="183819" y="13970"/>
                  </a:lnTo>
                  <a:lnTo>
                    <a:pt x="183222" y="13970"/>
                  </a:lnTo>
                  <a:lnTo>
                    <a:pt x="183134" y="15240"/>
                  </a:lnTo>
                  <a:lnTo>
                    <a:pt x="184632" y="15240"/>
                  </a:lnTo>
                  <a:lnTo>
                    <a:pt x="183959" y="16510"/>
                  </a:lnTo>
                  <a:lnTo>
                    <a:pt x="183261" y="16510"/>
                  </a:lnTo>
                  <a:lnTo>
                    <a:pt x="182079" y="17780"/>
                  </a:lnTo>
                  <a:lnTo>
                    <a:pt x="180949" y="16510"/>
                  </a:lnTo>
                  <a:lnTo>
                    <a:pt x="180467" y="15240"/>
                  </a:lnTo>
                  <a:lnTo>
                    <a:pt x="180708" y="13970"/>
                  </a:lnTo>
                  <a:lnTo>
                    <a:pt x="180936" y="12700"/>
                  </a:lnTo>
                  <a:lnTo>
                    <a:pt x="176809" y="12700"/>
                  </a:lnTo>
                  <a:lnTo>
                    <a:pt x="177050" y="12268"/>
                  </a:lnTo>
                  <a:lnTo>
                    <a:pt x="175399" y="12700"/>
                  </a:lnTo>
                  <a:lnTo>
                    <a:pt x="175145" y="11430"/>
                  </a:lnTo>
                  <a:lnTo>
                    <a:pt x="174904" y="10160"/>
                  </a:lnTo>
                  <a:lnTo>
                    <a:pt x="174650" y="8890"/>
                  </a:lnTo>
                  <a:lnTo>
                    <a:pt x="175831" y="8890"/>
                  </a:lnTo>
                  <a:lnTo>
                    <a:pt x="174028" y="8128"/>
                  </a:lnTo>
                  <a:lnTo>
                    <a:pt x="173951" y="8267"/>
                  </a:lnTo>
                  <a:lnTo>
                    <a:pt x="173951" y="8102"/>
                  </a:lnTo>
                  <a:lnTo>
                    <a:pt x="174307" y="7620"/>
                  </a:lnTo>
                  <a:lnTo>
                    <a:pt x="174980" y="6350"/>
                  </a:lnTo>
                  <a:lnTo>
                    <a:pt x="172847" y="5080"/>
                  </a:lnTo>
                  <a:lnTo>
                    <a:pt x="167868" y="3810"/>
                  </a:lnTo>
                  <a:lnTo>
                    <a:pt x="171259" y="6350"/>
                  </a:lnTo>
                  <a:lnTo>
                    <a:pt x="168808" y="5740"/>
                  </a:lnTo>
                  <a:lnTo>
                    <a:pt x="172402" y="8089"/>
                  </a:lnTo>
                  <a:lnTo>
                    <a:pt x="171640" y="8890"/>
                  </a:lnTo>
                  <a:lnTo>
                    <a:pt x="168427" y="8890"/>
                  </a:lnTo>
                  <a:lnTo>
                    <a:pt x="167868" y="5499"/>
                  </a:lnTo>
                  <a:lnTo>
                    <a:pt x="166814" y="5245"/>
                  </a:lnTo>
                  <a:lnTo>
                    <a:pt x="166814" y="7620"/>
                  </a:lnTo>
                  <a:lnTo>
                    <a:pt x="164757" y="10160"/>
                  </a:lnTo>
                  <a:lnTo>
                    <a:pt x="164249" y="7620"/>
                  </a:lnTo>
                  <a:lnTo>
                    <a:pt x="166814" y="7620"/>
                  </a:lnTo>
                  <a:lnTo>
                    <a:pt x="166814" y="5245"/>
                  </a:lnTo>
                  <a:lnTo>
                    <a:pt x="166179" y="5080"/>
                  </a:lnTo>
                  <a:lnTo>
                    <a:pt x="163626" y="5080"/>
                  </a:lnTo>
                  <a:lnTo>
                    <a:pt x="163487" y="6350"/>
                  </a:lnTo>
                  <a:lnTo>
                    <a:pt x="164033" y="7620"/>
                  </a:lnTo>
                  <a:lnTo>
                    <a:pt x="161696" y="7620"/>
                  </a:lnTo>
                  <a:lnTo>
                    <a:pt x="161671" y="10160"/>
                  </a:lnTo>
                  <a:lnTo>
                    <a:pt x="161975" y="11430"/>
                  </a:lnTo>
                  <a:lnTo>
                    <a:pt x="156806" y="11430"/>
                  </a:lnTo>
                  <a:lnTo>
                    <a:pt x="155194" y="10858"/>
                  </a:lnTo>
                  <a:lnTo>
                    <a:pt x="155194" y="19050"/>
                  </a:lnTo>
                  <a:lnTo>
                    <a:pt x="154838" y="20027"/>
                  </a:lnTo>
                  <a:lnTo>
                    <a:pt x="153035" y="19050"/>
                  </a:lnTo>
                  <a:lnTo>
                    <a:pt x="155194" y="19050"/>
                  </a:lnTo>
                  <a:lnTo>
                    <a:pt x="155194" y="10858"/>
                  </a:lnTo>
                  <a:lnTo>
                    <a:pt x="153250" y="10160"/>
                  </a:lnTo>
                  <a:lnTo>
                    <a:pt x="155105" y="8890"/>
                  </a:lnTo>
                  <a:lnTo>
                    <a:pt x="153733" y="7620"/>
                  </a:lnTo>
                  <a:lnTo>
                    <a:pt x="157213" y="7620"/>
                  </a:lnTo>
                  <a:lnTo>
                    <a:pt x="156845" y="8890"/>
                  </a:lnTo>
                  <a:lnTo>
                    <a:pt x="159080" y="8267"/>
                  </a:lnTo>
                  <a:lnTo>
                    <a:pt x="158330" y="8890"/>
                  </a:lnTo>
                  <a:lnTo>
                    <a:pt x="161696" y="7620"/>
                  </a:lnTo>
                  <a:lnTo>
                    <a:pt x="161378" y="7620"/>
                  </a:lnTo>
                  <a:lnTo>
                    <a:pt x="158280" y="6350"/>
                  </a:lnTo>
                  <a:lnTo>
                    <a:pt x="155143" y="6350"/>
                  </a:lnTo>
                  <a:lnTo>
                    <a:pt x="152374" y="6350"/>
                  </a:lnTo>
                  <a:lnTo>
                    <a:pt x="153276" y="7620"/>
                  </a:lnTo>
                  <a:lnTo>
                    <a:pt x="147154" y="11430"/>
                  </a:lnTo>
                  <a:lnTo>
                    <a:pt x="149745" y="3810"/>
                  </a:lnTo>
                  <a:lnTo>
                    <a:pt x="144081" y="5080"/>
                  </a:lnTo>
                  <a:lnTo>
                    <a:pt x="145097" y="7620"/>
                  </a:lnTo>
                  <a:lnTo>
                    <a:pt x="136372" y="7620"/>
                  </a:lnTo>
                  <a:lnTo>
                    <a:pt x="140271" y="11430"/>
                  </a:lnTo>
                  <a:lnTo>
                    <a:pt x="137185" y="12700"/>
                  </a:lnTo>
                  <a:lnTo>
                    <a:pt x="135813" y="11430"/>
                  </a:lnTo>
                  <a:lnTo>
                    <a:pt x="137401" y="10160"/>
                  </a:lnTo>
                  <a:lnTo>
                    <a:pt x="133388" y="10160"/>
                  </a:lnTo>
                  <a:lnTo>
                    <a:pt x="136131" y="8890"/>
                  </a:lnTo>
                  <a:lnTo>
                    <a:pt x="134086" y="8890"/>
                  </a:lnTo>
                  <a:lnTo>
                    <a:pt x="135686" y="7620"/>
                  </a:lnTo>
                  <a:lnTo>
                    <a:pt x="137287" y="6350"/>
                  </a:lnTo>
                  <a:lnTo>
                    <a:pt x="135089" y="5080"/>
                  </a:lnTo>
                  <a:lnTo>
                    <a:pt x="131381" y="3810"/>
                  </a:lnTo>
                  <a:lnTo>
                    <a:pt x="131051" y="3454"/>
                  </a:lnTo>
                  <a:lnTo>
                    <a:pt x="131051" y="5080"/>
                  </a:lnTo>
                  <a:lnTo>
                    <a:pt x="127596" y="5080"/>
                  </a:lnTo>
                  <a:lnTo>
                    <a:pt x="128447" y="4216"/>
                  </a:lnTo>
                  <a:lnTo>
                    <a:pt x="128727" y="3924"/>
                  </a:lnTo>
                  <a:lnTo>
                    <a:pt x="128447" y="4216"/>
                  </a:lnTo>
                  <a:lnTo>
                    <a:pt x="131051" y="5080"/>
                  </a:lnTo>
                  <a:lnTo>
                    <a:pt x="131051" y="3454"/>
                  </a:lnTo>
                  <a:lnTo>
                    <a:pt x="130213" y="2540"/>
                  </a:lnTo>
                  <a:lnTo>
                    <a:pt x="128181" y="3403"/>
                  </a:lnTo>
                  <a:lnTo>
                    <a:pt x="128663" y="3695"/>
                  </a:lnTo>
                  <a:lnTo>
                    <a:pt x="128181" y="3403"/>
                  </a:lnTo>
                  <a:lnTo>
                    <a:pt x="126771" y="2540"/>
                  </a:lnTo>
                  <a:lnTo>
                    <a:pt x="125247" y="2540"/>
                  </a:lnTo>
                  <a:lnTo>
                    <a:pt x="127736" y="3594"/>
                  </a:lnTo>
                  <a:lnTo>
                    <a:pt x="127215" y="3810"/>
                  </a:lnTo>
                  <a:lnTo>
                    <a:pt x="127787" y="4000"/>
                  </a:lnTo>
                  <a:lnTo>
                    <a:pt x="125133" y="5105"/>
                  </a:lnTo>
                  <a:lnTo>
                    <a:pt x="123240" y="6350"/>
                  </a:lnTo>
                  <a:lnTo>
                    <a:pt x="120230" y="6350"/>
                  </a:lnTo>
                  <a:lnTo>
                    <a:pt x="117894" y="3810"/>
                  </a:lnTo>
                  <a:lnTo>
                    <a:pt x="118351" y="3810"/>
                  </a:lnTo>
                  <a:lnTo>
                    <a:pt x="119253" y="3429"/>
                  </a:lnTo>
                  <a:lnTo>
                    <a:pt x="120370" y="1270"/>
                  </a:lnTo>
                  <a:lnTo>
                    <a:pt x="118084" y="1270"/>
                  </a:lnTo>
                  <a:lnTo>
                    <a:pt x="117411" y="2540"/>
                  </a:lnTo>
                  <a:lnTo>
                    <a:pt x="115951" y="3810"/>
                  </a:lnTo>
                  <a:lnTo>
                    <a:pt x="115163" y="5080"/>
                  </a:lnTo>
                  <a:lnTo>
                    <a:pt x="113233" y="6350"/>
                  </a:lnTo>
                  <a:lnTo>
                    <a:pt x="111912" y="5080"/>
                  </a:lnTo>
                  <a:lnTo>
                    <a:pt x="111239" y="5080"/>
                  </a:lnTo>
                  <a:lnTo>
                    <a:pt x="114325" y="3810"/>
                  </a:lnTo>
                  <a:lnTo>
                    <a:pt x="110299" y="3810"/>
                  </a:lnTo>
                  <a:lnTo>
                    <a:pt x="111925" y="2540"/>
                  </a:lnTo>
                  <a:lnTo>
                    <a:pt x="101917" y="2540"/>
                  </a:lnTo>
                  <a:lnTo>
                    <a:pt x="100977" y="3073"/>
                  </a:lnTo>
                  <a:lnTo>
                    <a:pt x="102666" y="3810"/>
                  </a:lnTo>
                  <a:lnTo>
                    <a:pt x="104444" y="5080"/>
                  </a:lnTo>
                  <a:lnTo>
                    <a:pt x="99263" y="5080"/>
                  </a:lnTo>
                  <a:lnTo>
                    <a:pt x="99060" y="5080"/>
                  </a:lnTo>
                  <a:lnTo>
                    <a:pt x="99060" y="4787"/>
                  </a:lnTo>
                  <a:lnTo>
                    <a:pt x="99047" y="3416"/>
                  </a:lnTo>
                  <a:lnTo>
                    <a:pt x="99212" y="3505"/>
                  </a:lnTo>
                  <a:lnTo>
                    <a:pt x="99301" y="2540"/>
                  </a:lnTo>
                  <a:lnTo>
                    <a:pt x="98425" y="3022"/>
                  </a:lnTo>
                  <a:lnTo>
                    <a:pt x="97663" y="2540"/>
                  </a:lnTo>
                  <a:lnTo>
                    <a:pt x="98082" y="3213"/>
                  </a:lnTo>
                  <a:lnTo>
                    <a:pt x="98310" y="3086"/>
                  </a:lnTo>
                  <a:lnTo>
                    <a:pt x="98209" y="3403"/>
                  </a:lnTo>
                  <a:lnTo>
                    <a:pt x="98767" y="4305"/>
                  </a:lnTo>
                  <a:lnTo>
                    <a:pt x="98082" y="3213"/>
                  </a:lnTo>
                  <a:lnTo>
                    <a:pt x="94653" y="5080"/>
                  </a:lnTo>
                  <a:lnTo>
                    <a:pt x="92570" y="5080"/>
                  </a:lnTo>
                  <a:lnTo>
                    <a:pt x="91389" y="3810"/>
                  </a:lnTo>
                  <a:lnTo>
                    <a:pt x="90335" y="3810"/>
                  </a:lnTo>
                  <a:lnTo>
                    <a:pt x="89611" y="2540"/>
                  </a:lnTo>
                  <a:lnTo>
                    <a:pt x="88785" y="5080"/>
                  </a:lnTo>
                  <a:lnTo>
                    <a:pt x="88049" y="1270"/>
                  </a:lnTo>
                  <a:lnTo>
                    <a:pt x="84645" y="5080"/>
                  </a:lnTo>
                  <a:lnTo>
                    <a:pt x="82308" y="5080"/>
                  </a:lnTo>
                  <a:lnTo>
                    <a:pt x="83413" y="3924"/>
                  </a:lnTo>
                  <a:lnTo>
                    <a:pt x="78066" y="5080"/>
                  </a:lnTo>
                  <a:lnTo>
                    <a:pt x="78727" y="6350"/>
                  </a:lnTo>
                  <a:lnTo>
                    <a:pt x="74536" y="5080"/>
                  </a:lnTo>
                  <a:lnTo>
                    <a:pt x="79717" y="3810"/>
                  </a:lnTo>
                  <a:lnTo>
                    <a:pt x="78473" y="1270"/>
                  </a:lnTo>
                  <a:lnTo>
                    <a:pt x="76390" y="3810"/>
                  </a:lnTo>
                  <a:lnTo>
                    <a:pt x="73799" y="0"/>
                  </a:lnTo>
                  <a:lnTo>
                    <a:pt x="72402" y="2540"/>
                  </a:lnTo>
                  <a:lnTo>
                    <a:pt x="75450" y="3810"/>
                  </a:lnTo>
                  <a:lnTo>
                    <a:pt x="71932" y="3810"/>
                  </a:lnTo>
                  <a:lnTo>
                    <a:pt x="71310" y="5080"/>
                  </a:lnTo>
                  <a:lnTo>
                    <a:pt x="67487" y="5080"/>
                  </a:lnTo>
                  <a:lnTo>
                    <a:pt x="71932" y="3810"/>
                  </a:lnTo>
                  <a:lnTo>
                    <a:pt x="67640" y="3810"/>
                  </a:lnTo>
                  <a:lnTo>
                    <a:pt x="65557" y="5080"/>
                  </a:lnTo>
                  <a:lnTo>
                    <a:pt x="68033" y="6350"/>
                  </a:lnTo>
                  <a:lnTo>
                    <a:pt x="65811" y="6350"/>
                  </a:lnTo>
                  <a:lnTo>
                    <a:pt x="63309" y="7620"/>
                  </a:lnTo>
                  <a:lnTo>
                    <a:pt x="60807" y="6350"/>
                  </a:lnTo>
                  <a:lnTo>
                    <a:pt x="59778" y="5080"/>
                  </a:lnTo>
                  <a:lnTo>
                    <a:pt x="58712" y="5080"/>
                  </a:lnTo>
                  <a:lnTo>
                    <a:pt x="61391" y="8890"/>
                  </a:lnTo>
                  <a:lnTo>
                    <a:pt x="56489" y="8890"/>
                  </a:lnTo>
                  <a:lnTo>
                    <a:pt x="58597" y="10160"/>
                  </a:lnTo>
                  <a:lnTo>
                    <a:pt x="56616" y="12700"/>
                  </a:lnTo>
                  <a:lnTo>
                    <a:pt x="54279" y="13970"/>
                  </a:lnTo>
                  <a:lnTo>
                    <a:pt x="48844" y="12700"/>
                  </a:lnTo>
                  <a:lnTo>
                    <a:pt x="56616" y="12700"/>
                  </a:lnTo>
                  <a:lnTo>
                    <a:pt x="55575" y="11430"/>
                  </a:lnTo>
                  <a:lnTo>
                    <a:pt x="54533" y="10160"/>
                  </a:lnTo>
                  <a:lnTo>
                    <a:pt x="52362" y="11430"/>
                  </a:lnTo>
                  <a:lnTo>
                    <a:pt x="49301" y="8890"/>
                  </a:lnTo>
                  <a:lnTo>
                    <a:pt x="58712" y="6350"/>
                  </a:lnTo>
                  <a:lnTo>
                    <a:pt x="55803" y="5080"/>
                  </a:lnTo>
                  <a:lnTo>
                    <a:pt x="53962" y="5080"/>
                  </a:lnTo>
                  <a:lnTo>
                    <a:pt x="54584" y="4000"/>
                  </a:lnTo>
                  <a:lnTo>
                    <a:pt x="54533" y="3594"/>
                  </a:lnTo>
                  <a:lnTo>
                    <a:pt x="53721" y="2540"/>
                  </a:lnTo>
                  <a:lnTo>
                    <a:pt x="53149" y="5080"/>
                  </a:lnTo>
                  <a:lnTo>
                    <a:pt x="49212" y="4064"/>
                  </a:lnTo>
                  <a:lnTo>
                    <a:pt x="49695" y="3810"/>
                  </a:lnTo>
                  <a:lnTo>
                    <a:pt x="49326" y="3810"/>
                  </a:lnTo>
                  <a:lnTo>
                    <a:pt x="48945" y="4000"/>
                  </a:lnTo>
                  <a:lnTo>
                    <a:pt x="48209" y="3810"/>
                  </a:lnTo>
                  <a:lnTo>
                    <a:pt x="47777" y="3810"/>
                  </a:lnTo>
                  <a:lnTo>
                    <a:pt x="47434" y="4775"/>
                  </a:lnTo>
                  <a:lnTo>
                    <a:pt x="46824" y="5080"/>
                  </a:lnTo>
                  <a:lnTo>
                    <a:pt x="45770" y="7620"/>
                  </a:lnTo>
                  <a:lnTo>
                    <a:pt x="41897" y="6350"/>
                  </a:lnTo>
                  <a:lnTo>
                    <a:pt x="43980" y="5080"/>
                  </a:lnTo>
                  <a:lnTo>
                    <a:pt x="41338" y="5080"/>
                  </a:lnTo>
                  <a:lnTo>
                    <a:pt x="41198" y="4826"/>
                  </a:lnTo>
                  <a:lnTo>
                    <a:pt x="41033" y="5080"/>
                  </a:lnTo>
                  <a:lnTo>
                    <a:pt x="38620" y="5080"/>
                  </a:lnTo>
                  <a:lnTo>
                    <a:pt x="38887" y="3810"/>
                  </a:lnTo>
                  <a:lnTo>
                    <a:pt x="28181" y="3810"/>
                  </a:lnTo>
                  <a:lnTo>
                    <a:pt x="19977" y="5080"/>
                  </a:lnTo>
                  <a:lnTo>
                    <a:pt x="19900" y="22860"/>
                  </a:lnTo>
                  <a:lnTo>
                    <a:pt x="15201" y="24130"/>
                  </a:lnTo>
                  <a:lnTo>
                    <a:pt x="15100" y="22860"/>
                  </a:lnTo>
                  <a:lnTo>
                    <a:pt x="15163" y="23571"/>
                  </a:lnTo>
                  <a:lnTo>
                    <a:pt x="15151" y="22860"/>
                  </a:lnTo>
                  <a:lnTo>
                    <a:pt x="15201" y="24117"/>
                  </a:lnTo>
                  <a:lnTo>
                    <a:pt x="19900" y="22860"/>
                  </a:lnTo>
                  <a:lnTo>
                    <a:pt x="19900" y="5080"/>
                  </a:lnTo>
                  <a:lnTo>
                    <a:pt x="17284" y="5080"/>
                  </a:lnTo>
                  <a:lnTo>
                    <a:pt x="15621" y="5715"/>
                  </a:lnTo>
                  <a:lnTo>
                    <a:pt x="15621" y="21590"/>
                  </a:lnTo>
                  <a:lnTo>
                    <a:pt x="15405" y="20434"/>
                  </a:lnTo>
                  <a:lnTo>
                    <a:pt x="15125" y="21094"/>
                  </a:lnTo>
                  <a:lnTo>
                    <a:pt x="15024" y="21590"/>
                  </a:lnTo>
                  <a:lnTo>
                    <a:pt x="14986" y="21399"/>
                  </a:lnTo>
                  <a:lnTo>
                    <a:pt x="14909" y="21590"/>
                  </a:lnTo>
                  <a:lnTo>
                    <a:pt x="14808" y="19050"/>
                  </a:lnTo>
                  <a:lnTo>
                    <a:pt x="14960" y="21094"/>
                  </a:lnTo>
                  <a:lnTo>
                    <a:pt x="15049" y="20320"/>
                  </a:lnTo>
                  <a:lnTo>
                    <a:pt x="15049" y="20535"/>
                  </a:lnTo>
                  <a:lnTo>
                    <a:pt x="15074" y="20320"/>
                  </a:lnTo>
                  <a:lnTo>
                    <a:pt x="15024" y="21310"/>
                  </a:lnTo>
                  <a:lnTo>
                    <a:pt x="15354" y="20548"/>
                  </a:lnTo>
                  <a:lnTo>
                    <a:pt x="15379" y="20320"/>
                  </a:lnTo>
                  <a:lnTo>
                    <a:pt x="15557" y="20053"/>
                  </a:lnTo>
                  <a:lnTo>
                    <a:pt x="15532" y="21094"/>
                  </a:lnTo>
                  <a:lnTo>
                    <a:pt x="15621" y="21590"/>
                  </a:lnTo>
                  <a:lnTo>
                    <a:pt x="15621" y="5715"/>
                  </a:lnTo>
                  <a:lnTo>
                    <a:pt x="13919" y="6350"/>
                  </a:lnTo>
                  <a:lnTo>
                    <a:pt x="12090" y="6350"/>
                  </a:lnTo>
                  <a:lnTo>
                    <a:pt x="11226" y="7620"/>
                  </a:lnTo>
                  <a:lnTo>
                    <a:pt x="10375" y="7620"/>
                  </a:lnTo>
                  <a:lnTo>
                    <a:pt x="8851" y="8890"/>
                  </a:lnTo>
                  <a:lnTo>
                    <a:pt x="7848" y="8890"/>
                  </a:lnTo>
                  <a:lnTo>
                    <a:pt x="5778" y="10160"/>
                  </a:lnTo>
                  <a:lnTo>
                    <a:pt x="4368" y="12700"/>
                  </a:lnTo>
                  <a:lnTo>
                    <a:pt x="3657" y="15240"/>
                  </a:lnTo>
                  <a:lnTo>
                    <a:pt x="2946" y="15240"/>
                  </a:lnTo>
                  <a:lnTo>
                    <a:pt x="2159" y="16510"/>
                  </a:lnTo>
                  <a:lnTo>
                    <a:pt x="1536" y="17780"/>
                  </a:lnTo>
                  <a:lnTo>
                    <a:pt x="1092" y="17780"/>
                  </a:lnTo>
                  <a:lnTo>
                    <a:pt x="825" y="19050"/>
                  </a:lnTo>
                  <a:lnTo>
                    <a:pt x="279" y="20320"/>
                  </a:lnTo>
                  <a:lnTo>
                    <a:pt x="0" y="24130"/>
                  </a:lnTo>
                  <a:lnTo>
                    <a:pt x="228" y="25400"/>
                  </a:lnTo>
                  <a:lnTo>
                    <a:pt x="1803" y="30480"/>
                  </a:lnTo>
                  <a:lnTo>
                    <a:pt x="3213" y="33020"/>
                  </a:lnTo>
                  <a:lnTo>
                    <a:pt x="5499" y="34290"/>
                  </a:lnTo>
                  <a:lnTo>
                    <a:pt x="1917" y="30480"/>
                  </a:lnTo>
                  <a:lnTo>
                    <a:pt x="6248" y="33020"/>
                  </a:lnTo>
                  <a:lnTo>
                    <a:pt x="8648" y="34290"/>
                  </a:lnTo>
                  <a:lnTo>
                    <a:pt x="10007" y="36830"/>
                  </a:lnTo>
                  <a:lnTo>
                    <a:pt x="12484" y="39370"/>
                  </a:lnTo>
                  <a:lnTo>
                    <a:pt x="19723" y="39370"/>
                  </a:lnTo>
                  <a:lnTo>
                    <a:pt x="20027" y="40640"/>
                  </a:lnTo>
                  <a:lnTo>
                    <a:pt x="21932" y="43180"/>
                  </a:lnTo>
                  <a:lnTo>
                    <a:pt x="22847" y="40640"/>
                  </a:lnTo>
                  <a:lnTo>
                    <a:pt x="23939" y="40640"/>
                  </a:lnTo>
                  <a:lnTo>
                    <a:pt x="25044" y="43180"/>
                  </a:lnTo>
                  <a:lnTo>
                    <a:pt x="25857" y="41910"/>
                  </a:lnTo>
                  <a:lnTo>
                    <a:pt x="28549" y="41910"/>
                  </a:lnTo>
                  <a:lnTo>
                    <a:pt x="31623" y="44450"/>
                  </a:lnTo>
                  <a:lnTo>
                    <a:pt x="30568" y="45720"/>
                  </a:lnTo>
                  <a:lnTo>
                    <a:pt x="32727" y="45720"/>
                  </a:lnTo>
                  <a:lnTo>
                    <a:pt x="33718" y="46990"/>
                  </a:lnTo>
                  <a:lnTo>
                    <a:pt x="40220" y="49530"/>
                  </a:lnTo>
                  <a:lnTo>
                    <a:pt x="44665" y="50800"/>
                  </a:lnTo>
                  <a:lnTo>
                    <a:pt x="42875" y="49530"/>
                  </a:lnTo>
                  <a:lnTo>
                    <a:pt x="43281" y="48260"/>
                  </a:lnTo>
                  <a:lnTo>
                    <a:pt x="43586" y="46990"/>
                  </a:lnTo>
                  <a:lnTo>
                    <a:pt x="45021" y="45720"/>
                  </a:lnTo>
                  <a:lnTo>
                    <a:pt x="44386" y="48260"/>
                  </a:lnTo>
                  <a:lnTo>
                    <a:pt x="46304" y="48260"/>
                  </a:lnTo>
                  <a:lnTo>
                    <a:pt x="47891" y="50800"/>
                  </a:lnTo>
                  <a:lnTo>
                    <a:pt x="45618" y="49530"/>
                  </a:lnTo>
                  <a:lnTo>
                    <a:pt x="50139" y="54610"/>
                  </a:lnTo>
                  <a:lnTo>
                    <a:pt x="58661" y="55880"/>
                  </a:lnTo>
                  <a:lnTo>
                    <a:pt x="64947" y="59690"/>
                  </a:lnTo>
                  <a:lnTo>
                    <a:pt x="66421" y="60960"/>
                  </a:lnTo>
                  <a:lnTo>
                    <a:pt x="66192" y="59690"/>
                  </a:lnTo>
                  <a:lnTo>
                    <a:pt x="67094" y="59690"/>
                  </a:lnTo>
                  <a:lnTo>
                    <a:pt x="70116" y="64770"/>
                  </a:lnTo>
                  <a:lnTo>
                    <a:pt x="76111" y="64770"/>
                  </a:lnTo>
                  <a:lnTo>
                    <a:pt x="79603" y="68580"/>
                  </a:lnTo>
                  <a:lnTo>
                    <a:pt x="79209" y="67310"/>
                  </a:lnTo>
                  <a:lnTo>
                    <a:pt x="81965" y="66040"/>
                  </a:lnTo>
                  <a:lnTo>
                    <a:pt x="84251" y="68580"/>
                  </a:lnTo>
                  <a:lnTo>
                    <a:pt x="87757" y="68580"/>
                  </a:lnTo>
                  <a:lnTo>
                    <a:pt x="83731" y="71120"/>
                  </a:lnTo>
                  <a:lnTo>
                    <a:pt x="85153" y="73660"/>
                  </a:lnTo>
                  <a:lnTo>
                    <a:pt x="86702" y="73660"/>
                  </a:lnTo>
                  <a:lnTo>
                    <a:pt x="88734" y="74930"/>
                  </a:lnTo>
                  <a:lnTo>
                    <a:pt x="89433" y="76200"/>
                  </a:lnTo>
                  <a:lnTo>
                    <a:pt x="90995" y="76200"/>
                  </a:lnTo>
                  <a:lnTo>
                    <a:pt x="93256" y="78740"/>
                  </a:lnTo>
                  <a:lnTo>
                    <a:pt x="93992" y="80010"/>
                  </a:lnTo>
                  <a:lnTo>
                    <a:pt x="93700" y="80010"/>
                  </a:lnTo>
                  <a:lnTo>
                    <a:pt x="94665" y="81280"/>
                  </a:lnTo>
                  <a:lnTo>
                    <a:pt x="95059" y="83820"/>
                  </a:lnTo>
                  <a:lnTo>
                    <a:pt x="96202" y="85090"/>
                  </a:lnTo>
                  <a:lnTo>
                    <a:pt x="97967" y="83820"/>
                  </a:lnTo>
                  <a:lnTo>
                    <a:pt x="99656" y="87630"/>
                  </a:lnTo>
                  <a:lnTo>
                    <a:pt x="101053" y="87630"/>
                  </a:lnTo>
                  <a:lnTo>
                    <a:pt x="101028" y="88900"/>
                  </a:lnTo>
                  <a:lnTo>
                    <a:pt x="102235" y="87630"/>
                  </a:lnTo>
                  <a:lnTo>
                    <a:pt x="103085" y="90322"/>
                  </a:lnTo>
                  <a:lnTo>
                    <a:pt x="104533" y="91440"/>
                  </a:lnTo>
                  <a:lnTo>
                    <a:pt x="106692" y="93980"/>
                  </a:lnTo>
                  <a:lnTo>
                    <a:pt x="105422" y="93980"/>
                  </a:lnTo>
                  <a:lnTo>
                    <a:pt x="105511" y="95250"/>
                  </a:lnTo>
                  <a:lnTo>
                    <a:pt x="105867" y="95250"/>
                  </a:lnTo>
                  <a:lnTo>
                    <a:pt x="106438" y="96520"/>
                  </a:lnTo>
                  <a:lnTo>
                    <a:pt x="107048" y="97790"/>
                  </a:lnTo>
                  <a:lnTo>
                    <a:pt x="109016" y="101600"/>
                  </a:lnTo>
                  <a:lnTo>
                    <a:pt x="107442" y="101600"/>
                  </a:lnTo>
                  <a:lnTo>
                    <a:pt x="108712" y="102870"/>
                  </a:lnTo>
                  <a:lnTo>
                    <a:pt x="109181" y="104140"/>
                  </a:lnTo>
                  <a:lnTo>
                    <a:pt x="110185" y="105410"/>
                  </a:lnTo>
                  <a:lnTo>
                    <a:pt x="109982" y="104140"/>
                  </a:lnTo>
                  <a:lnTo>
                    <a:pt x="109385" y="101600"/>
                  </a:lnTo>
                  <a:lnTo>
                    <a:pt x="110134" y="100330"/>
                  </a:lnTo>
                  <a:lnTo>
                    <a:pt x="110807" y="101600"/>
                  </a:lnTo>
                  <a:lnTo>
                    <a:pt x="112090" y="104140"/>
                  </a:lnTo>
                  <a:lnTo>
                    <a:pt x="111645" y="104140"/>
                  </a:lnTo>
                  <a:lnTo>
                    <a:pt x="112306" y="107429"/>
                  </a:lnTo>
                  <a:lnTo>
                    <a:pt x="112547" y="107429"/>
                  </a:lnTo>
                  <a:lnTo>
                    <a:pt x="128676" y="107429"/>
                  </a:lnTo>
                  <a:lnTo>
                    <a:pt x="128155" y="105410"/>
                  </a:lnTo>
                  <a:lnTo>
                    <a:pt x="126111" y="100330"/>
                  </a:lnTo>
                  <a:lnTo>
                    <a:pt x="125603" y="99060"/>
                  </a:lnTo>
                  <a:lnTo>
                    <a:pt x="122453" y="92710"/>
                  </a:lnTo>
                  <a:lnTo>
                    <a:pt x="118681" y="86360"/>
                  </a:lnTo>
                  <a:lnTo>
                    <a:pt x="117005" y="83820"/>
                  </a:lnTo>
                  <a:lnTo>
                    <a:pt x="114490" y="80010"/>
                  </a:lnTo>
                  <a:lnTo>
                    <a:pt x="95656" y="58420"/>
                  </a:lnTo>
                  <a:lnTo>
                    <a:pt x="96456" y="59690"/>
                  </a:lnTo>
                  <a:lnTo>
                    <a:pt x="94932" y="59690"/>
                  </a:lnTo>
                  <a:lnTo>
                    <a:pt x="92760" y="57150"/>
                  </a:lnTo>
                  <a:lnTo>
                    <a:pt x="95643" y="58420"/>
                  </a:lnTo>
                  <a:lnTo>
                    <a:pt x="95034" y="57150"/>
                  </a:lnTo>
                  <a:lnTo>
                    <a:pt x="89763" y="54610"/>
                  </a:lnTo>
                  <a:lnTo>
                    <a:pt x="85928" y="50800"/>
                  </a:lnTo>
                  <a:lnTo>
                    <a:pt x="84645" y="49530"/>
                  </a:lnTo>
                  <a:lnTo>
                    <a:pt x="78574" y="45720"/>
                  </a:lnTo>
                  <a:lnTo>
                    <a:pt x="75984" y="45720"/>
                  </a:lnTo>
                  <a:lnTo>
                    <a:pt x="74320" y="44450"/>
                  </a:lnTo>
                  <a:lnTo>
                    <a:pt x="70993" y="41910"/>
                  </a:lnTo>
                  <a:lnTo>
                    <a:pt x="61874" y="38100"/>
                  </a:lnTo>
                  <a:lnTo>
                    <a:pt x="58801" y="36830"/>
                  </a:lnTo>
                  <a:lnTo>
                    <a:pt x="53416" y="34290"/>
                  </a:lnTo>
                  <a:lnTo>
                    <a:pt x="54648" y="38100"/>
                  </a:lnTo>
                  <a:lnTo>
                    <a:pt x="48666" y="34290"/>
                  </a:lnTo>
                  <a:lnTo>
                    <a:pt x="45974" y="33020"/>
                  </a:lnTo>
                  <a:lnTo>
                    <a:pt x="44411" y="33020"/>
                  </a:lnTo>
                  <a:lnTo>
                    <a:pt x="44881" y="31750"/>
                  </a:lnTo>
                  <a:lnTo>
                    <a:pt x="47371" y="31750"/>
                  </a:lnTo>
                  <a:lnTo>
                    <a:pt x="40678" y="30480"/>
                  </a:lnTo>
                  <a:lnTo>
                    <a:pt x="38011" y="29210"/>
                  </a:lnTo>
                  <a:lnTo>
                    <a:pt x="31623" y="25400"/>
                  </a:lnTo>
                  <a:lnTo>
                    <a:pt x="28714" y="24130"/>
                  </a:lnTo>
                  <a:lnTo>
                    <a:pt x="27330" y="25400"/>
                  </a:lnTo>
                  <a:lnTo>
                    <a:pt x="24231" y="24130"/>
                  </a:lnTo>
                  <a:lnTo>
                    <a:pt x="23634" y="22860"/>
                  </a:lnTo>
                  <a:lnTo>
                    <a:pt x="39776" y="22860"/>
                  </a:lnTo>
                  <a:lnTo>
                    <a:pt x="46418" y="21590"/>
                  </a:lnTo>
                  <a:lnTo>
                    <a:pt x="47447" y="22860"/>
                  </a:lnTo>
                  <a:lnTo>
                    <a:pt x="57696" y="21590"/>
                  </a:lnTo>
                  <a:lnTo>
                    <a:pt x="67881" y="21590"/>
                  </a:lnTo>
                  <a:lnTo>
                    <a:pt x="87960" y="19050"/>
                  </a:lnTo>
                  <a:lnTo>
                    <a:pt x="91541" y="20320"/>
                  </a:lnTo>
                  <a:lnTo>
                    <a:pt x="97243" y="21590"/>
                  </a:lnTo>
                  <a:lnTo>
                    <a:pt x="100761" y="21590"/>
                  </a:lnTo>
                  <a:lnTo>
                    <a:pt x="105613" y="20320"/>
                  </a:lnTo>
                  <a:lnTo>
                    <a:pt x="107327" y="20320"/>
                  </a:lnTo>
                  <a:lnTo>
                    <a:pt x="109004" y="19050"/>
                  </a:lnTo>
                  <a:lnTo>
                    <a:pt x="110680" y="17780"/>
                  </a:lnTo>
                  <a:lnTo>
                    <a:pt x="112496" y="17780"/>
                  </a:lnTo>
                  <a:lnTo>
                    <a:pt x="113550" y="19050"/>
                  </a:lnTo>
                  <a:lnTo>
                    <a:pt x="114236" y="20320"/>
                  </a:lnTo>
                  <a:lnTo>
                    <a:pt x="120281" y="20320"/>
                  </a:lnTo>
                  <a:lnTo>
                    <a:pt x="125984" y="22860"/>
                  </a:lnTo>
                  <a:lnTo>
                    <a:pt x="130962" y="20320"/>
                  </a:lnTo>
                  <a:lnTo>
                    <a:pt x="131076" y="21590"/>
                  </a:lnTo>
                  <a:lnTo>
                    <a:pt x="135953" y="20320"/>
                  </a:lnTo>
                  <a:lnTo>
                    <a:pt x="143014" y="20320"/>
                  </a:lnTo>
                  <a:lnTo>
                    <a:pt x="148348" y="21590"/>
                  </a:lnTo>
                  <a:lnTo>
                    <a:pt x="149923" y="20320"/>
                  </a:lnTo>
                  <a:lnTo>
                    <a:pt x="154724" y="20320"/>
                  </a:lnTo>
                  <a:lnTo>
                    <a:pt x="154254" y="21590"/>
                  </a:lnTo>
                  <a:lnTo>
                    <a:pt x="156540" y="20320"/>
                  </a:lnTo>
                  <a:lnTo>
                    <a:pt x="154355" y="21590"/>
                  </a:lnTo>
                  <a:lnTo>
                    <a:pt x="163156" y="22860"/>
                  </a:lnTo>
                  <a:lnTo>
                    <a:pt x="188531" y="22860"/>
                  </a:lnTo>
                  <a:lnTo>
                    <a:pt x="191604" y="26670"/>
                  </a:lnTo>
                  <a:lnTo>
                    <a:pt x="199669" y="24130"/>
                  </a:lnTo>
                  <a:lnTo>
                    <a:pt x="205994" y="26670"/>
                  </a:lnTo>
                  <a:lnTo>
                    <a:pt x="210045" y="26670"/>
                  </a:lnTo>
                  <a:lnTo>
                    <a:pt x="216268" y="29210"/>
                  </a:lnTo>
                  <a:lnTo>
                    <a:pt x="219684" y="27940"/>
                  </a:lnTo>
                  <a:lnTo>
                    <a:pt x="219583" y="29210"/>
                  </a:lnTo>
                  <a:lnTo>
                    <a:pt x="231355" y="31750"/>
                  </a:lnTo>
                  <a:lnTo>
                    <a:pt x="237477" y="34290"/>
                  </a:lnTo>
                  <a:lnTo>
                    <a:pt x="241033" y="36830"/>
                  </a:lnTo>
                  <a:lnTo>
                    <a:pt x="241655" y="34290"/>
                  </a:lnTo>
                  <a:lnTo>
                    <a:pt x="244792" y="35560"/>
                  </a:lnTo>
                  <a:lnTo>
                    <a:pt x="244487" y="36830"/>
                  </a:lnTo>
                  <a:lnTo>
                    <a:pt x="247904" y="36830"/>
                  </a:lnTo>
                  <a:lnTo>
                    <a:pt x="249516" y="35560"/>
                  </a:lnTo>
                  <a:lnTo>
                    <a:pt x="251244" y="35560"/>
                  </a:lnTo>
                  <a:lnTo>
                    <a:pt x="253288" y="36830"/>
                  </a:lnTo>
                  <a:lnTo>
                    <a:pt x="253961" y="36830"/>
                  </a:lnTo>
                  <a:lnTo>
                    <a:pt x="255930" y="38100"/>
                  </a:lnTo>
                  <a:lnTo>
                    <a:pt x="250761" y="38100"/>
                  </a:lnTo>
                  <a:lnTo>
                    <a:pt x="248539" y="39370"/>
                  </a:lnTo>
                  <a:lnTo>
                    <a:pt x="251980" y="40640"/>
                  </a:lnTo>
                  <a:lnTo>
                    <a:pt x="257162" y="40640"/>
                  </a:lnTo>
                  <a:lnTo>
                    <a:pt x="258343" y="43180"/>
                  </a:lnTo>
                  <a:lnTo>
                    <a:pt x="261099" y="45720"/>
                  </a:lnTo>
                  <a:lnTo>
                    <a:pt x="263525" y="46990"/>
                  </a:lnTo>
                  <a:lnTo>
                    <a:pt x="264401" y="46062"/>
                  </a:lnTo>
                  <a:lnTo>
                    <a:pt x="265950" y="46990"/>
                  </a:lnTo>
                  <a:lnTo>
                    <a:pt x="263956" y="46990"/>
                  </a:lnTo>
                  <a:lnTo>
                    <a:pt x="267601" y="49530"/>
                  </a:lnTo>
                  <a:lnTo>
                    <a:pt x="268427" y="49530"/>
                  </a:lnTo>
                  <a:lnTo>
                    <a:pt x="267716" y="48260"/>
                  </a:lnTo>
                  <a:lnTo>
                    <a:pt x="269506" y="48260"/>
                  </a:lnTo>
                  <a:lnTo>
                    <a:pt x="271360" y="50800"/>
                  </a:lnTo>
                  <a:lnTo>
                    <a:pt x="272249" y="48260"/>
                  </a:lnTo>
                  <a:lnTo>
                    <a:pt x="270662" y="48260"/>
                  </a:lnTo>
                  <a:lnTo>
                    <a:pt x="269455" y="46990"/>
                  </a:lnTo>
                  <a:lnTo>
                    <a:pt x="270878" y="45720"/>
                  </a:lnTo>
                  <a:lnTo>
                    <a:pt x="274586" y="49530"/>
                  </a:lnTo>
                  <a:lnTo>
                    <a:pt x="274472" y="50800"/>
                  </a:lnTo>
                  <a:lnTo>
                    <a:pt x="274383" y="53340"/>
                  </a:lnTo>
                  <a:lnTo>
                    <a:pt x="270776" y="50800"/>
                  </a:lnTo>
                  <a:lnTo>
                    <a:pt x="271627" y="52070"/>
                  </a:lnTo>
                  <a:lnTo>
                    <a:pt x="274129" y="53340"/>
                  </a:lnTo>
                  <a:lnTo>
                    <a:pt x="279031" y="55880"/>
                  </a:lnTo>
                  <a:close/>
                </a:path>
                <a:path w="289559" h="372109">
                  <a:moveTo>
                    <a:pt x="280911" y="65862"/>
                  </a:moveTo>
                  <a:lnTo>
                    <a:pt x="279755" y="64071"/>
                  </a:lnTo>
                  <a:lnTo>
                    <a:pt x="279819" y="65392"/>
                  </a:lnTo>
                  <a:lnTo>
                    <a:pt x="280581" y="65798"/>
                  </a:lnTo>
                  <a:lnTo>
                    <a:pt x="280911" y="65862"/>
                  </a:lnTo>
                  <a:close/>
                </a:path>
                <a:path w="289559" h="372109">
                  <a:moveTo>
                    <a:pt x="281800" y="67233"/>
                  </a:moveTo>
                  <a:lnTo>
                    <a:pt x="281470" y="65951"/>
                  </a:lnTo>
                  <a:lnTo>
                    <a:pt x="280911" y="65862"/>
                  </a:lnTo>
                  <a:lnTo>
                    <a:pt x="281800" y="67233"/>
                  </a:lnTo>
                  <a:close/>
                </a:path>
                <a:path w="289559" h="372109">
                  <a:moveTo>
                    <a:pt x="289433" y="91440"/>
                  </a:moveTo>
                  <a:lnTo>
                    <a:pt x="289140" y="83820"/>
                  </a:lnTo>
                  <a:lnTo>
                    <a:pt x="285597" y="78740"/>
                  </a:lnTo>
                  <a:lnTo>
                    <a:pt x="282295" y="68580"/>
                  </a:lnTo>
                  <a:lnTo>
                    <a:pt x="275907" y="68580"/>
                  </a:lnTo>
                  <a:lnTo>
                    <a:pt x="278968" y="76200"/>
                  </a:lnTo>
                  <a:lnTo>
                    <a:pt x="280568" y="83820"/>
                  </a:lnTo>
                  <a:lnTo>
                    <a:pt x="272872" y="121920"/>
                  </a:lnTo>
                  <a:lnTo>
                    <a:pt x="269328" y="129540"/>
                  </a:lnTo>
                  <a:lnTo>
                    <a:pt x="267208" y="137160"/>
                  </a:lnTo>
                  <a:lnTo>
                    <a:pt x="264045" y="147320"/>
                  </a:lnTo>
                  <a:lnTo>
                    <a:pt x="260273" y="153670"/>
                  </a:lnTo>
                  <a:lnTo>
                    <a:pt x="250063" y="173990"/>
                  </a:lnTo>
                  <a:lnTo>
                    <a:pt x="225628" y="213360"/>
                  </a:lnTo>
                  <a:lnTo>
                    <a:pt x="213106" y="232410"/>
                  </a:lnTo>
                  <a:lnTo>
                    <a:pt x="214579" y="231140"/>
                  </a:lnTo>
                  <a:lnTo>
                    <a:pt x="214414" y="233680"/>
                  </a:lnTo>
                  <a:lnTo>
                    <a:pt x="213728" y="234950"/>
                  </a:lnTo>
                  <a:lnTo>
                    <a:pt x="213042" y="234950"/>
                  </a:lnTo>
                  <a:lnTo>
                    <a:pt x="212686" y="237490"/>
                  </a:lnTo>
                  <a:lnTo>
                    <a:pt x="211442" y="240030"/>
                  </a:lnTo>
                  <a:lnTo>
                    <a:pt x="210680" y="237578"/>
                  </a:lnTo>
                  <a:lnTo>
                    <a:pt x="206362" y="243840"/>
                  </a:lnTo>
                  <a:lnTo>
                    <a:pt x="201180" y="251472"/>
                  </a:lnTo>
                  <a:lnTo>
                    <a:pt x="195872" y="257810"/>
                  </a:lnTo>
                  <a:lnTo>
                    <a:pt x="190195" y="264160"/>
                  </a:lnTo>
                  <a:lnTo>
                    <a:pt x="191223" y="266700"/>
                  </a:lnTo>
                  <a:lnTo>
                    <a:pt x="186258" y="269240"/>
                  </a:lnTo>
                  <a:lnTo>
                    <a:pt x="186982" y="270662"/>
                  </a:lnTo>
                  <a:lnTo>
                    <a:pt x="187071" y="270510"/>
                  </a:lnTo>
                  <a:lnTo>
                    <a:pt x="187083" y="270878"/>
                  </a:lnTo>
                  <a:lnTo>
                    <a:pt x="187540" y="271780"/>
                  </a:lnTo>
                  <a:lnTo>
                    <a:pt x="186893" y="271780"/>
                  </a:lnTo>
                  <a:lnTo>
                    <a:pt x="186982" y="270662"/>
                  </a:lnTo>
                  <a:lnTo>
                    <a:pt x="182410" y="278130"/>
                  </a:lnTo>
                  <a:lnTo>
                    <a:pt x="182079" y="278130"/>
                  </a:lnTo>
                  <a:lnTo>
                    <a:pt x="175120" y="281940"/>
                  </a:lnTo>
                  <a:lnTo>
                    <a:pt x="149453" y="308610"/>
                  </a:lnTo>
                  <a:lnTo>
                    <a:pt x="140817" y="316230"/>
                  </a:lnTo>
                  <a:lnTo>
                    <a:pt x="135039" y="322580"/>
                  </a:lnTo>
                  <a:lnTo>
                    <a:pt x="129120" y="327660"/>
                  </a:lnTo>
                  <a:lnTo>
                    <a:pt x="117030" y="337820"/>
                  </a:lnTo>
                  <a:lnTo>
                    <a:pt x="111582" y="341630"/>
                  </a:lnTo>
                  <a:lnTo>
                    <a:pt x="110578" y="342900"/>
                  </a:lnTo>
                  <a:lnTo>
                    <a:pt x="108610" y="344170"/>
                  </a:lnTo>
                  <a:lnTo>
                    <a:pt x="108191" y="345440"/>
                  </a:lnTo>
                  <a:lnTo>
                    <a:pt x="106121" y="345440"/>
                  </a:lnTo>
                  <a:lnTo>
                    <a:pt x="106210" y="342900"/>
                  </a:lnTo>
                  <a:lnTo>
                    <a:pt x="106045" y="342900"/>
                  </a:lnTo>
                  <a:lnTo>
                    <a:pt x="106807" y="340360"/>
                  </a:lnTo>
                  <a:lnTo>
                    <a:pt x="107086" y="339090"/>
                  </a:lnTo>
                  <a:lnTo>
                    <a:pt x="109080" y="330200"/>
                  </a:lnTo>
                  <a:lnTo>
                    <a:pt x="112496" y="314960"/>
                  </a:lnTo>
                  <a:lnTo>
                    <a:pt x="113068" y="312420"/>
                  </a:lnTo>
                  <a:lnTo>
                    <a:pt x="115633" y="300990"/>
                  </a:lnTo>
                  <a:lnTo>
                    <a:pt x="115735" y="300532"/>
                  </a:lnTo>
                  <a:lnTo>
                    <a:pt x="115824" y="299427"/>
                  </a:lnTo>
                  <a:lnTo>
                    <a:pt x="114109" y="293370"/>
                  </a:lnTo>
                  <a:lnTo>
                    <a:pt x="117068" y="287020"/>
                  </a:lnTo>
                  <a:lnTo>
                    <a:pt x="116535" y="284480"/>
                  </a:lnTo>
                  <a:lnTo>
                    <a:pt x="116001" y="281940"/>
                  </a:lnTo>
                  <a:lnTo>
                    <a:pt x="115735" y="280670"/>
                  </a:lnTo>
                  <a:lnTo>
                    <a:pt x="116573" y="280670"/>
                  </a:lnTo>
                  <a:lnTo>
                    <a:pt x="116395" y="276860"/>
                  </a:lnTo>
                  <a:lnTo>
                    <a:pt x="116332" y="275590"/>
                  </a:lnTo>
                  <a:lnTo>
                    <a:pt x="118186" y="274320"/>
                  </a:lnTo>
                  <a:lnTo>
                    <a:pt x="120637" y="267970"/>
                  </a:lnTo>
                  <a:lnTo>
                    <a:pt x="119570" y="267970"/>
                  </a:lnTo>
                  <a:lnTo>
                    <a:pt x="120827" y="265430"/>
                  </a:lnTo>
                  <a:lnTo>
                    <a:pt x="118897" y="265430"/>
                  </a:lnTo>
                  <a:lnTo>
                    <a:pt x="117830" y="262890"/>
                  </a:lnTo>
                  <a:lnTo>
                    <a:pt x="122174" y="262890"/>
                  </a:lnTo>
                  <a:lnTo>
                    <a:pt x="121983" y="259080"/>
                  </a:lnTo>
                  <a:lnTo>
                    <a:pt x="120916" y="259080"/>
                  </a:lnTo>
                  <a:lnTo>
                    <a:pt x="121602" y="257810"/>
                  </a:lnTo>
                  <a:lnTo>
                    <a:pt x="121513" y="254000"/>
                  </a:lnTo>
                  <a:lnTo>
                    <a:pt x="123634" y="254000"/>
                  </a:lnTo>
                  <a:lnTo>
                    <a:pt x="125920" y="248920"/>
                  </a:lnTo>
                  <a:lnTo>
                    <a:pt x="126453" y="243840"/>
                  </a:lnTo>
                  <a:lnTo>
                    <a:pt x="127127" y="237578"/>
                  </a:lnTo>
                  <a:lnTo>
                    <a:pt x="127241" y="236220"/>
                  </a:lnTo>
                  <a:lnTo>
                    <a:pt x="127774" y="229870"/>
                  </a:lnTo>
                  <a:lnTo>
                    <a:pt x="127990" y="227330"/>
                  </a:lnTo>
                  <a:lnTo>
                    <a:pt x="129184" y="214630"/>
                  </a:lnTo>
                  <a:lnTo>
                    <a:pt x="130568" y="204470"/>
                  </a:lnTo>
                  <a:lnTo>
                    <a:pt x="129273" y="204470"/>
                  </a:lnTo>
                  <a:lnTo>
                    <a:pt x="129400" y="203200"/>
                  </a:lnTo>
                  <a:lnTo>
                    <a:pt x="132435" y="201930"/>
                  </a:lnTo>
                  <a:lnTo>
                    <a:pt x="129082" y="198120"/>
                  </a:lnTo>
                  <a:lnTo>
                    <a:pt x="129768" y="196850"/>
                  </a:lnTo>
                  <a:lnTo>
                    <a:pt x="130441" y="195580"/>
                  </a:lnTo>
                  <a:lnTo>
                    <a:pt x="131025" y="195580"/>
                  </a:lnTo>
                  <a:lnTo>
                    <a:pt x="131127" y="196850"/>
                  </a:lnTo>
                  <a:lnTo>
                    <a:pt x="131318" y="196850"/>
                  </a:lnTo>
                  <a:lnTo>
                    <a:pt x="131673" y="195580"/>
                  </a:lnTo>
                  <a:lnTo>
                    <a:pt x="133108" y="190500"/>
                  </a:lnTo>
                  <a:lnTo>
                    <a:pt x="131660" y="185420"/>
                  </a:lnTo>
                  <a:lnTo>
                    <a:pt x="132321" y="182880"/>
                  </a:lnTo>
                  <a:lnTo>
                    <a:pt x="133248" y="179247"/>
                  </a:lnTo>
                  <a:lnTo>
                    <a:pt x="132511" y="176530"/>
                  </a:lnTo>
                  <a:lnTo>
                    <a:pt x="131826" y="173990"/>
                  </a:lnTo>
                  <a:lnTo>
                    <a:pt x="135178" y="165100"/>
                  </a:lnTo>
                  <a:lnTo>
                    <a:pt x="133540" y="161290"/>
                  </a:lnTo>
                  <a:lnTo>
                    <a:pt x="134708" y="162560"/>
                  </a:lnTo>
                  <a:lnTo>
                    <a:pt x="134607" y="161290"/>
                  </a:lnTo>
                  <a:lnTo>
                    <a:pt x="134416" y="158750"/>
                  </a:lnTo>
                  <a:lnTo>
                    <a:pt x="134975" y="157480"/>
                  </a:lnTo>
                  <a:lnTo>
                    <a:pt x="133235" y="154940"/>
                  </a:lnTo>
                  <a:lnTo>
                    <a:pt x="131495" y="152400"/>
                  </a:lnTo>
                  <a:lnTo>
                    <a:pt x="135940" y="144780"/>
                  </a:lnTo>
                  <a:lnTo>
                    <a:pt x="133248" y="139700"/>
                  </a:lnTo>
                  <a:lnTo>
                    <a:pt x="133858" y="139700"/>
                  </a:lnTo>
                  <a:lnTo>
                    <a:pt x="130429" y="114300"/>
                  </a:lnTo>
                  <a:lnTo>
                    <a:pt x="130136" y="113030"/>
                  </a:lnTo>
                  <a:lnTo>
                    <a:pt x="128816" y="107950"/>
                  </a:lnTo>
                  <a:lnTo>
                    <a:pt x="112407" y="107950"/>
                  </a:lnTo>
                  <a:lnTo>
                    <a:pt x="112102" y="107950"/>
                  </a:lnTo>
                  <a:lnTo>
                    <a:pt x="113512" y="109220"/>
                  </a:lnTo>
                  <a:lnTo>
                    <a:pt x="114185" y="111760"/>
                  </a:lnTo>
                  <a:lnTo>
                    <a:pt x="114998" y="113030"/>
                  </a:lnTo>
                  <a:lnTo>
                    <a:pt x="113525" y="114300"/>
                  </a:lnTo>
                  <a:lnTo>
                    <a:pt x="111493" y="113030"/>
                  </a:lnTo>
                  <a:lnTo>
                    <a:pt x="112077" y="116840"/>
                  </a:lnTo>
                  <a:lnTo>
                    <a:pt x="114325" y="119380"/>
                  </a:lnTo>
                  <a:lnTo>
                    <a:pt x="114833" y="120650"/>
                  </a:lnTo>
                  <a:lnTo>
                    <a:pt x="114566" y="121920"/>
                  </a:lnTo>
                  <a:lnTo>
                    <a:pt x="113626" y="120650"/>
                  </a:lnTo>
                  <a:lnTo>
                    <a:pt x="113804" y="127000"/>
                  </a:lnTo>
                  <a:lnTo>
                    <a:pt x="118833" y="127000"/>
                  </a:lnTo>
                  <a:lnTo>
                    <a:pt x="118021" y="130810"/>
                  </a:lnTo>
                  <a:lnTo>
                    <a:pt x="115989" y="129540"/>
                  </a:lnTo>
                  <a:lnTo>
                    <a:pt x="116027" y="130810"/>
                  </a:lnTo>
                  <a:lnTo>
                    <a:pt x="115760" y="132930"/>
                  </a:lnTo>
                  <a:lnTo>
                    <a:pt x="117551" y="130810"/>
                  </a:lnTo>
                  <a:lnTo>
                    <a:pt x="117462" y="133502"/>
                  </a:lnTo>
                  <a:lnTo>
                    <a:pt x="117868" y="134620"/>
                  </a:lnTo>
                  <a:lnTo>
                    <a:pt x="114363" y="138430"/>
                  </a:lnTo>
                  <a:lnTo>
                    <a:pt x="117894" y="148590"/>
                  </a:lnTo>
                  <a:lnTo>
                    <a:pt x="116065" y="156210"/>
                  </a:lnTo>
                  <a:lnTo>
                    <a:pt x="118262" y="154940"/>
                  </a:lnTo>
                  <a:lnTo>
                    <a:pt x="116751" y="158750"/>
                  </a:lnTo>
                  <a:lnTo>
                    <a:pt x="117551" y="160020"/>
                  </a:lnTo>
                  <a:lnTo>
                    <a:pt x="115252" y="160020"/>
                  </a:lnTo>
                  <a:lnTo>
                    <a:pt x="117944" y="163830"/>
                  </a:lnTo>
                  <a:lnTo>
                    <a:pt x="116509" y="166370"/>
                  </a:lnTo>
                  <a:lnTo>
                    <a:pt x="118770" y="165100"/>
                  </a:lnTo>
                  <a:lnTo>
                    <a:pt x="117411" y="168910"/>
                  </a:lnTo>
                  <a:lnTo>
                    <a:pt x="122034" y="171450"/>
                  </a:lnTo>
                  <a:lnTo>
                    <a:pt x="119227" y="173990"/>
                  </a:lnTo>
                  <a:lnTo>
                    <a:pt x="118440" y="176530"/>
                  </a:lnTo>
                  <a:lnTo>
                    <a:pt x="117614" y="173990"/>
                  </a:lnTo>
                  <a:lnTo>
                    <a:pt x="117271" y="172720"/>
                  </a:lnTo>
                  <a:lnTo>
                    <a:pt x="114693" y="175260"/>
                  </a:lnTo>
                  <a:lnTo>
                    <a:pt x="118910" y="181610"/>
                  </a:lnTo>
                  <a:lnTo>
                    <a:pt x="116014" y="184150"/>
                  </a:lnTo>
                  <a:lnTo>
                    <a:pt x="116903" y="184150"/>
                  </a:lnTo>
                  <a:lnTo>
                    <a:pt x="118440" y="182880"/>
                  </a:lnTo>
                  <a:lnTo>
                    <a:pt x="119087" y="186690"/>
                  </a:lnTo>
                  <a:lnTo>
                    <a:pt x="117944" y="189230"/>
                  </a:lnTo>
                  <a:lnTo>
                    <a:pt x="116420" y="193040"/>
                  </a:lnTo>
                  <a:lnTo>
                    <a:pt x="116027" y="193040"/>
                  </a:lnTo>
                  <a:lnTo>
                    <a:pt x="116319" y="194310"/>
                  </a:lnTo>
                  <a:lnTo>
                    <a:pt x="117017" y="195580"/>
                  </a:lnTo>
                  <a:lnTo>
                    <a:pt x="116014" y="196850"/>
                  </a:lnTo>
                  <a:lnTo>
                    <a:pt x="115430" y="196850"/>
                  </a:lnTo>
                  <a:lnTo>
                    <a:pt x="115443" y="195580"/>
                  </a:lnTo>
                  <a:lnTo>
                    <a:pt x="115239" y="195580"/>
                  </a:lnTo>
                  <a:lnTo>
                    <a:pt x="114363" y="198120"/>
                  </a:lnTo>
                  <a:lnTo>
                    <a:pt x="115112" y="200660"/>
                  </a:lnTo>
                  <a:lnTo>
                    <a:pt x="115646" y="204470"/>
                  </a:lnTo>
                  <a:lnTo>
                    <a:pt x="113766" y="205740"/>
                  </a:lnTo>
                  <a:lnTo>
                    <a:pt x="113982" y="212090"/>
                  </a:lnTo>
                  <a:lnTo>
                    <a:pt x="112585" y="215900"/>
                  </a:lnTo>
                  <a:lnTo>
                    <a:pt x="114427" y="217170"/>
                  </a:lnTo>
                  <a:lnTo>
                    <a:pt x="110959" y="220980"/>
                  </a:lnTo>
                  <a:lnTo>
                    <a:pt x="113639" y="222250"/>
                  </a:lnTo>
                  <a:lnTo>
                    <a:pt x="112750" y="222250"/>
                  </a:lnTo>
                  <a:lnTo>
                    <a:pt x="113347" y="223520"/>
                  </a:lnTo>
                  <a:lnTo>
                    <a:pt x="114947" y="224790"/>
                  </a:lnTo>
                  <a:lnTo>
                    <a:pt x="114820" y="227330"/>
                  </a:lnTo>
                  <a:lnTo>
                    <a:pt x="113118" y="226060"/>
                  </a:lnTo>
                  <a:lnTo>
                    <a:pt x="110921" y="226060"/>
                  </a:lnTo>
                  <a:lnTo>
                    <a:pt x="111798" y="230378"/>
                  </a:lnTo>
                  <a:lnTo>
                    <a:pt x="112496" y="229870"/>
                  </a:lnTo>
                  <a:lnTo>
                    <a:pt x="111912" y="230949"/>
                  </a:lnTo>
                  <a:lnTo>
                    <a:pt x="111950" y="231140"/>
                  </a:lnTo>
                  <a:lnTo>
                    <a:pt x="111810" y="231140"/>
                  </a:lnTo>
                  <a:lnTo>
                    <a:pt x="110426" y="233680"/>
                  </a:lnTo>
                  <a:lnTo>
                    <a:pt x="111760" y="233680"/>
                  </a:lnTo>
                  <a:lnTo>
                    <a:pt x="111887" y="234950"/>
                  </a:lnTo>
                  <a:lnTo>
                    <a:pt x="111950" y="240030"/>
                  </a:lnTo>
                  <a:lnTo>
                    <a:pt x="112852" y="236220"/>
                  </a:lnTo>
                  <a:lnTo>
                    <a:pt x="112407" y="241554"/>
                  </a:lnTo>
                  <a:lnTo>
                    <a:pt x="112141" y="243840"/>
                  </a:lnTo>
                  <a:lnTo>
                    <a:pt x="110426" y="241554"/>
                  </a:lnTo>
                  <a:lnTo>
                    <a:pt x="110312" y="241731"/>
                  </a:lnTo>
                  <a:lnTo>
                    <a:pt x="110312" y="254000"/>
                  </a:lnTo>
                  <a:lnTo>
                    <a:pt x="109372" y="254000"/>
                  </a:lnTo>
                  <a:lnTo>
                    <a:pt x="109283" y="251460"/>
                  </a:lnTo>
                  <a:lnTo>
                    <a:pt x="110312" y="254000"/>
                  </a:lnTo>
                  <a:lnTo>
                    <a:pt x="110312" y="241731"/>
                  </a:lnTo>
                  <a:lnTo>
                    <a:pt x="109232" y="243281"/>
                  </a:lnTo>
                  <a:lnTo>
                    <a:pt x="110159" y="246380"/>
                  </a:lnTo>
                  <a:lnTo>
                    <a:pt x="109943" y="246380"/>
                  </a:lnTo>
                  <a:lnTo>
                    <a:pt x="109486" y="248920"/>
                  </a:lnTo>
                  <a:lnTo>
                    <a:pt x="109207" y="248716"/>
                  </a:lnTo>
                  <a:lnTo>
                    <a:pt x="109245" y="250177"/>
                  </a:lnTo>
                  <a:lnTo>
                    <a:pt x="109131" y="248666"/>
                  </a:lnTo>
                  <a:lnTo>
                    <a:pt x="107746" y="247650"/>
                  </a:lnTo>
                  <a:lnTo>
                    <a:pt x="108940" y="250596"/>
                  </a:lnTo>
                  <a:lnTo>
                    <a:pt x="108204" y="251460"/>
                  </a:lnTo>
                  <a:lnTo>
                    <a:pt x="106908" y="250190"/>
                  </a:lnTo>
                  <a:lnTo>
                    <a:pt x="106603" y="251472"/>
                  </a:lnTo>
                  <a:lnTo>
                    <a:pt x="107467" y="256540"/>
                  </a:lnTo>
                  <a:lnTo>
                    <a:pt x="108089" y="256540"/>
                  </a:lnTo>
                  <a:lnTo>
                    <a:pt x="105651" y="262890"/>
                  </a:lnTo>
                  <a:lnTo>
                    <a:pt x="105054" y="270662"/>
                  </a:lnTo>
                  <a:lnTo>
                    <a:pt x="104927" y="274320"/>
                  </a:lnTo>
                  <a:lnTo>
                    <a:pt x="104305" y="274320"/>
                  </a:lnTo>
                  <a:lnTo>
                    <a:pt x="104762" y="275590"/>
                  </a:lnTo>
                  <a:lnTo>
                    <a:pt x="104635" y="276860"/>
                  </a:lnTo>
                  <a:lnTo>
                    <a:pt x="105359" y="279400"/>
                  </a:lnTo>
                  <a:lnTo>
                    <a:pt x="104419" y="279400"/>
                  </a:lnTo>
                  <a:lnTo>
                    <a:pt x="104584" y="281940"/>
                  </a:lnTo>
                  <a:lnTo>
                    <a:pt x="103085" y="280670"/>
                  </a:lnTo>
                  <a:lnTo>
                    <a:pt x="102336" y="283210"/>
                  </a:lnTo>
                  <a:lnTo>
                    <a:pt x="102019" y="283210"/>
                  </a:lnTo>
                  <a:lnTo>
                    <a:pt x="103085" y="284060"/>
                  </a:lnTo>
                  <a:lnTo>
                    <a:pt x="100406" y="288290"/>
                  </a:lnTo>
                  <a:lnTo>
                    <a:pt x="102489" y="295910"/>
                  </a:lnTo>
                  <a:lnTo>
                    <a:pt x="99885" y="300532"/>
                  </a:lnTo>
                  <a:lnTo>
                    <a:pt x="98767" y="299427"/>
                  </a:lnTo>
                  <a:lnTo>
                    <a:pt x="98475" y="303530"/>
                  </a:lnTo>
                  <a:lnTo>
                    <a:pt x="97942" y="307340"/>
                  </a:lnTo>
                  <a:lnTo>
                    <a:pt x="98640" y="312420"/>
                  </a:lnTo>
                  <a:lnTo>
                    <a:pt x="98120" y="311150"/>
                  </a:lnTo>
                  <a:lnTo>
                    <a:pt x="97409" y="311150"/>
                  </a:lnTo>
                  <a:lnTo>
                    <a:pt x="96685" y="313690"/>
                  </a:lnTo>
                  <a:lnTo>
                    <a:pt x="96113" y="317500"/>
                  </a:lnTo>
                  <a:lnTo>
                    <a:pt x="96532" y="318084"/>
                  </a:lnTo>
                  <a:lnTo>
                    <a:pt x="96735" y="317500"/>
                  </a:lnTo>
                  <a:lnTo>
                    <a:pt x="98513" y="314960"/>
                  </a:lnTo>
                  <a:lnTo>
                    <a:pt x="98767" y="320040"/>
                  </a:lnTo>
                  <a:lnTo>
                    <a:pt x="97904" y="321310"/>
                  </a:lnTo>
                  <a:lnTo>
                    <a:pt x="97599" y="321310"/>
                  </a:lnTo>
                  <a:lnTo>
                    <a:pt x="96824" y="325120"/>
                  </a:lnTo>
                  <a:lnTo>
                    <a:pt x="97536" y="325120"/>
                  </a:lnTo>
                  <a:lnTo>
                    <a:pt x="96748" y="327660"/>
                  </a:lnTo>
                  <a:lnTo>
                    <a:pt x="95478" y="330200"/>
                  </a:lnTo>
                  <a:lnTo>
                    <a:pt x="96786" y="326390"/>
                  </a:lnTo>
                  <a:lnTo>
                    <a:pt x="95732" y="327660"/>
                  </a:lnTo>
                  <a:lnTo>
                    <a:pt x="93357" y="327660"/>
                  </a:lnTo>
                  <a:lnTo>
                    <a:pt x="92468" y="334010"/>
                  </a:lnTo>
                  <a:lnTo>
                    <a:pt x="92036" y="334010"/>
                  </a:lnTo>
                  <a:lnTo>
                    <a:pt x="92303" y="335280"/>
                  </a:lnTo>
                  <a:lnTo>
                    <a:pt x="92379" y="336550"/>
                  </a:lnTo>
                  <a:lnTo>
                    <a:pt x="93002" y="336550"/>
                  </a:lnTo>
                  <a:lnTo>
                    <a:pt x="92887" y="339090"/>
                  </a:lnTo>
                  <a:lnTo>
                    <a:pt x="91478" y="336550"/>
                  </a:lnTo>
                  <a:lnTo>
                    <a:pt x="90995" y="339090"/>
                  </a:lnTo>
                  <a:lnTo>
                    <a:pt x="91592" y="342900"/>
                  </a:lnTo>
                  <a:lnTo>
                    <a:pt x="92392" y="345440"/>
                  </a:lnTo>
                  <a:lnTo>
                    <a:pt x="92913" y="346100"/>
                  </a:lnTo>
                  <a:lnTo>
                    <a:pt x="90424" y="349250"/>
                  </a:lnTo>
                  <a:lnTo>
                    <a:pt x="90182" y="346710"/>
                  </a:lnTo>
                  <a:lnTo>
                    <a:pt x="89852" y="349250"/>
                  </a:lnTo>
                  <a:lnTo>
                    <a:pt x="89712" y="349250"/>
                  </a:lnTo>
                  <a:lnTo>
                    <a:pt x="89839" y="354330"/>
                  </a:lnTo>
                  <a:lnTo>
                    <a:pt x="91338" y="354330"/>
                  </a:lnTo>
                  <a:lnTo>
                    <a:pt x="92202" y="355600"/>
                  </a:lnTo>
                  <a:lnTo>
                    <a:pt x="91757" y="356870"/>
                  </a:lnTo>
                  <a:lnTo>
                    <a:pt x="91490" y="358140"/>
                  </a:lnTo>
                  <a:lnTo>
                    <a:pt x="91338" y="359410"/>
                  </a:lnTo>
                  <a:lnTo>
                    <a:pt x="91211" y="359410"/>
                  </a:lnTo>
                  <a:lnTo>
                    <a:pt x="92049" y="360680"/>
                  </a:lnTo>
                  <a:lnTo>
                    <a:pt x="92392" y="361950"/>
                  </a:lnTo>
                  <a:lnTo>
                    <a:pt x="90982" y="364490"/>
                  </a:lnTo>
                  <a:lnTo>
                    <a:pt x="92024" y="360680"/>
                  </a:lnTo>
                  <a:lnTo>
                    <a:pt x="90716" y="361950"/>
                  </a:lnTo>
                  <a:lnTo>
                    <a:pt x="90170" y="363220"/>
                  </a:lnTo>
                  <a:lnTo>
                    <a:pt x="89789" y="364490"/>
                  </a:lnTo>
                  <a:lnTo>
                    <a:pt x="89547" y="365760"/>
                  </a:lnTo>
                  <a:lnTo>
                    <a:pt x="87693" y="363220"/>
                  </a:lnTo>
                  <a:lnTo>
                    <a:pt x="88036" y="367030"/>
                  </a:lnTo>
                  <a:lnTo>
                    <a:pt x="103416" y="367030"/>
                  </a:lnTo>
                  <a:lnTo>
                    <a:pt x="103911" y="366649"/>
                  </a:lnTo>
                  <a:lnTo>
                    <a:pt x="104038" y="364528"/>
                  </a:lnTo>
                  <a:lnTo>
                    <a:pt x="103492" y="366649"/>
                  </a:lnTo>
                  <a:lnTo>
                    <a:pt x="103670" y="365760"/>
                  </a:lnTo>
                  <a:lnTo>
                    <a:pt x="103911" y="364490"/>
                  </a:lnTo>
                  <a:lnTo>
                    <a:pt x="107797" y="360680"/>
                  </a:lnTo>
                  <a:lnTo>
                    <a:pt x="105435" y="365760"/>
                  </a:lnTo>
                  <a:lnTo>
                    <a:pt x="111556" y="360680"/>
                  </a:lnTo>
                  <a:lnTo>
                    <a:pt x="115646" y="358140"/>
                  </a:lnTo>
                  <a:lnTo>
                    <a:pt x="119507" y="354330"/>
                  </a:lnTo>
                  <a:lnTo>
                    <a:pt x="119735" y="354330"/>
                  </a:lnTo>
                  <a:lnTo>
                    <a:pt x="119621" y="355600"/>
                  </a:lnTo>
                  <a:lnTo>
                    <a:pt x="122669" y="351790"/>
                  </a:lnTo>
                  <a:lnTo>
                    <a:pt x="128295" y="347980"/>
                  </a:lnTo>
                  <a:lnTo>
                    <a:pt x="128778" y="346710"/>
                  </a:lnTo>
                  <a:lnTo>
                    <a:pt x="130200" y="342900"/>
                  </a:lnTo>
                  <a:lnTo>
                    <a:pt x="130352" y="344170"/>
                  </a:lnTo>
                  <a:lnTo>
                    <a:pt x="130937" y="344170"/>
                  </a:lnTo>
                  <a:lnTo>
                    <a:pt x="130340" y="345440"/>
                  </a:lnTo>
                  <a:lnTo>
                    <a:pt x="134340" y="342900"/>
                  </a:lnTo>
                  <a:lnTo>
                    <a:pt x="129070" y="341630"/>
                  </a:lnTo>
                  <a:lnTo>
                    <a:pt x="133946" y="340360"/>
                  </a:lnTo>
                  <a:lnTo>
                    <a:pt x="133769" y="341630"/>
                  </a:lnTo>
                  <a:lnTo>
                    <a:pt x="134340" y="340360"/>
                  </a:lnTo>
                  <a:lnTo>
                    <a:pt x="135496" y="337820"/>
                  </a:lnTo>
                  <a:lnTo>
                    <a:pt x="139255" y="337820"/>
                  </a:lnTo>
                  <a:lnTo>
                    <a:pt x="140855" y="334010"/>
                  </a:lnTo>
                  <a:lnTo>
                    <a:pt x="141363" y="334010"/>
                  </a:lnTo>
                  <a:lnTo>
                    <a:pt x="141008" y="334937"/>
                  </a:lnTo>
                  <a:lnTo>
                    <a:pt x="141808" y="334010"/>
                  </a:lnTo>
                  <a:lnTo>
                    <a:pt x="142900" y="332740"/>
                  </a:lnTo>
                  <a:lnTo>
                    <a:pt x="145961" y="330200"/>
                  </a:lnTo>
                  <a:lnTo>
                    <a:pt x="147002" y="327660"/>
                  </a:lnTo>
                  <a:lnTo>
                    <a:pt x="147840" y="327660"/>
                  </a:lnTo>
                  <a:lnTo>
                    <a:pt x="147942" y="328930"/>
                  </a:lnTo>
                  <a:lnTo>
                    <a:pt x="147320" y="330200"/>
                  </a:lnTo>
                  <a:lnTo>
                    <a:pt x="150406" y="327660"/>
                  </a:lnTo>
                  <a:lnTo>
                    <a:pt x="148602" y="326390"/>
                  </a:lnTo>
                  <a:lnTo>
                    <a:pt x="151371" y="323850"/>
                  </a:lnTo>
                  <a:lnTo>
                    <a:pt x="153581" y="323850"/>
                  </a:lnTo>
                  <a:lnTo>
                    <a:pt x="153987" y="322580"/>
                  </a:lnTo>
                  <a:lnTo>
                    <a:pt x="157403" y="318770"/>
                  </a:lnTo>
                  <a:lnTo>
                    <a:pt x="158330" y="317500"/>
                  </a:lnTo>
                  <a:lnTo>
                    <a:pt x="159156" y="317500"/>
                  </a:lnTo>
                  <a:lnTo>
                    <a:pt x="160197" y="316230"/>
                  </a:lnTo>
                  <a:lnTo>
                    <a:pt x="162128" y="316230"/>
                  </a:lnTo>
                  <a:lnTo>
                    <a:pt x="171132" y="307340"/>
                  </a:lnTo>
                  <a:lnTo>
                    <a:pt x="179882" y="297180"/>
                  </a:lnTo>
                  <a:lnTo>
                    <a:pt x="188112" y="287020"/>
                  </a:lnTo>
                  <a:lnTo>
                    <a:pt x="195529" y="276860"/>
                  </a:lnTo>
                  <a:lnTo>
                    <a:pt x="198793" y="276860"/>
                  </a:lnTo>
                  <a:lnTo>
                    <a:pt x="200634" y="274320"/>
                  </a:lnTo>
                  <a:lnTo>
                    <a:pt x="200990" y="274320"/>
                  </a:lnTo>
                  <a:lnTo>
                    <a:pt x="202044" y="271780"/>
                  </a:lnTo>
                  <a:lnTo>
                    <a:pt x="203809" y="271780"/>
                  </a:lnTo>
                  <a:lnTo>
                    <a:pt x="204317" y="270510"/>
                  </a:lnTo>
                  <a:lnTo>
                    <a:pt x="204812" y="269240"/>
                  </a:lnTo>
                  <a:lnTo>
                    <a:pt x="204355" y="269240"/>
                  </a:lnTo>
                  <a:lnTo>
                    <a:pt x="204914" y="266700"/>
                  </a:lnTo>
                  <a:lnTo>
                    <a:pt x="209816" y="266700"/>
                  </a:lnTo>
                  <a:lnTo>
                    <a:pt x="208648" y="264160"/>
                  </a:lnTo>
                  <a:lnTo>
                    <a:pt x="210947" y="262890"/>
                  </a:lnTo>
                  <a:lnTo>
                    <a:pt x="210654" y="259080"/>
                  </a:lnTo>
                  <a:lnTo>
                    <a:pt x="213906" y="260350"/>
                  </a:lnTo>
                  <a:lnTo>
                    <a:pt x="214020" y="259080"/>
                  </a:lnTo>
                  <a:lnTo>
                    <a:pt x="214236" y="256540"/>
                  </a:lnTo>
                  <a:lnTo>
                    <a:pt x="214350" y="257810"/>
                  </a:lnTo>
                  <a:lnTo>
                    <a:pt x="215455" y="256540"/>
                  </a:lnTo>
                  <a:lnTo>
                    <a:pt x="217652" y="254000"/>
                  </a:lnTo>
                  <a:lnTo>
                    <a:pt x="217436" y="248920"/>
                  </a:lnTo>
                  <a:lnTo>
                    <a:pt x="219837" y="248920"/>
                  </a:lnTo>
                  <a:lnTo>
                    <a:pt x="221615" y="245110"/>
                  </a:lnTo>
                  <a:lnTo>
                    <a:pt x="223558" y="242570"/>
                  </a:lnTo>
                  <a:lnTo>
                    <a:pt x="222504" y="240030"/>
                  </a:lnTo>
                  <a:lnTo>
                    <a:pt x="223481" y="240030"/>
                  </a:lnTo>
                  <a:lnTo>
                    <a:pt x="224091" y="241300"/>
                  </a:lnTo>
                  <a:lnTo>
                    <a:pt x="224269" y="242570"/>
                  </a:lnTo>
                  <a:lnTo>
                    <a:pt x="231063" y="231140"/>
                  </a:lnTo>
                  <a:lnTo>
                    <a:pt x="234835" y="224790"/>
                  </a:lnTo>
                  <a:lnTo>
                    <a:pt x="239560" y="215900"/>
                  </a:lnTo>
                  <a:lnTo>
                    <a:pt x="243192" y="207010"/>
                  </a:lnTo>
                  <a:lnTo>
                    <a:pt x="243814" y="207010"/>
                  </a:lnTo>
                  <a:lnTo>
                    <a:pt x="243700" y="208280"/>
                  </a:lnTo>
                  <a:lnTo>
                    <a:pt x="243852" y="208280"/>
                  </a:lnTo>
                  <a:lnTo>
                    <a:pt x="244246" y="207010"/>
                  </a:lnTo>
                  <a:lnTo>
                    <a:pt x="245821" y="201930"/>
                  </a:lnTo>
                  <a:lnTo>
                    <a:pt x="253199" y="196850"/>
                  </a:lnTo>
                  <a:lnTo>
                    <a:pt x="252272" y="190500"/>
                  </a:lnTo>
                  <a:lnTo>
                    <a:pt x="251726" y="187960"/>
                  </a:lnTo>
                  <a:lnTo>
                    <a:pt x="253085" y="186690"/>
                  </a:lnTo>
                  <a:lnTo>
                    <a:pt x="255168" y="186690"/>
                  </a:lnTo>
                  <a:lnTo>
                    <a:pt x="254863" y="184150"/>
                  </a:lnTo>
                  <a:lnTo>
                    <a:pt x="257975" y="180340"/>
                  </a:lnTo>
                  <a:lnTo>
                    <a:pt x="257035" y="179070"/>
                  </a:lnTo>
                  <a:lnTo>
                    <a:pt x="257657" y="179070"/>
                  </a:lnTo>
                  <a:lnTo>
                    <a:pt x="258102" y="180340"/>
                  </a:lnTo>
                  <a:lnTo>
                    <a:pt x="258711" y="179070"/>
                  </a:lnTo>
                  <a:lnTo>
                    <a:pt x="259918" y="176530"/>
                  </a:lnTo>
                  <a:lnTo>
                    <a:pt x="259486" y="172720"/>
                  </a:lnTo>
                  <a:lnTo>
                    <a:pt x="261315" y="170180"/>
                  </a:lnTo>
                  <a:lnTo>
                    <a:pt x="261543" y="171450"/>
                  </a:lnTo>
                  <a:lnTo>
                    <a:pt x="262356" y="170180"/>
                  </a:lnTo>
                  <a:lnTo>
                    <a:pt x="268897" y="160020"/>
                  </a:lnTo>
                  <a:lnTo>
                    <a:pt x="275463" y="147320"/>
                  </a:lnTo>
                  <a:lnTo>
                    <a:pt x="280212" y="135890"/>
                  </a:lnTo>
                  <a:lnTo>
                    <a:pt x="282143" y="124460"/>
                  </a:lnTo>
                  <a:lnTo>
                    <a:pt x="282587" y="120650"/>
                  </a:lnTo>
                  <a:lnTo>
                    <a:pt x="284683" y="123190"/>
                  </a:lnTo>
                  <a:lnTo>
                    <a:pt x="284949" y="121920"/>
                  </a:lnTo>
                  <a:lnTo>
                    <a:pt x="285026" y="120650"/>
                  </a:lnTo>
                  <a:lnTo>
                    <a:pt x="285394" y="114300"/>
                  </a:lnTo>
                  <a:lnTo>
                    <a:pt x="287464" y="106680"/>
                  </a:lnTo>
                  <a:lnTo>
                    <a:pt x="288417" y="99060"/>
                  </a:lnTo>
                  <a:lnTo>
                    <a:pt x="289433" y="91440"/>
                  </a:lnTo>
                  <a:close/>
                </a:path>
              </a:pathLst>
            </a:custGeom>
            <a:solidFill>
              <a:srgbClr val="000000"/>
            </a:solidFill>
          </p:spPr>
          <p:txBody>
            <a:bodyPr wrap="square" lIns="0" tIns="0" rIns="0" bIns="0" rtlCol="0"/>
            <a:lstStyle/>
            <a:p>
              <a:endParaRPr/>
            </a:p>
          </p:txBody>
        </p:sp>
        <p:sp>
          <p:nvSpPr>
            <p:cNvPr id="14" name="object 14"/>
            <p:cNvSpPr/>
            <p:nvPr/>
          </p:nvSpPr>
          <p:spPr>
            <a:xfrm>
              <a:off x="973382" y="596442"/>
              <a:ext cx="295275" cy="360680"/>
            </a:xfrm>
            <a:custGeom>
              <a:avLst/>
              <a:gdLst/>
              <a:ahLst/>
              <a:cxnLst/>
              <a:rect l="l" t="t" r="r" b="b"/>
              <a:pathLst>
                <a:path w="295275" h="360680">
                  <a:moveTo>
                    <a:pt x="232778" y="0"/>
                  </a:moveTo>
                  <a:lnTo>
                    <a:pt x="190625" y="15582"/>
                  </a:lnTo>
                  <a:lnTo>
                    <a:pt x="149845" y="32520"/>
                  </a:lnTo>
                  <a:lnTo>
                    <a:pt x="101854" y="54863"/>
                  </a:lnTo>
                  <a:lnTo>
                    <a:pt x="62688" y="76058"/>
                  </a:lnTo>
                  <a:lnTo>
                    <a:pt x="19527" y="108906"/>
                  </a:lnTo>
                  <a:lnTo>
                    <a:pt x="0" y="149974"/>
                  </a:lnTo>
                  <a:lnTo>
                    <a:pt x="2350" y="168341"/>
                  </a:lnTo>
                  <a:lnTo>
                    <a:pt x="26524" y="208808"/>
                  </a:lnTo>
                  <a:lnTo>
                    <a:pt x="71784" y="252117"/>
                  </a:lnTo>
                  <a:lnTo>
                    <a:pt x="121016" y="288256"/>
                  </a:lnTo>
                  <a:lnTo>
                    <a:pt x="180232" y="321496"/>
                  </a:lnTo>
                  <a:lnTo>
                    <a:pt x="249935" y="349495"/>
                  </a:lnTo>
                  <a:lnTo>
                    <a:pt x="288480" y="360616"/>
                  </a:lnTo>
                  <a:lnTo>
                    <a:pt x="290639" y="360146"/>
                  </a:lnTo>
                  <a:lnTo>
                    <a:pt x="292811" y="358393"/>
                  </a:lnTo>
                  <a:lnTo>
                    <a:pt x="295249" y="354749"/>
                  </a:lnTo>
                  <a:lnTo>
                    <a:pt x="295021" y="351624"/>
                  </a:lnTo>
                  <a:lnTo>
                    <a:pt x="282965" y="336870"/>
                  </a:lnTo>
                  <a:lnTo>
                    <a:pt x="258490" y="304504"/>
                  </a:lnTo>
                  <a:lnTo>
                    <a:pt x="227175" y="258349"/>
                  </a:lnTo>
                  <a:lnTo>
                    <a:pt x="196467" y="204423"/>
                  </a:lnTo>
                  <a:lnTo>
                    <a:pt x="173812" y="148742"/>
                  </a:lnTo>
                  <a:lnTo>
                    <a:pt x="169882" y="109473"/>
                  </a:lnTo>
                  <a:lnTo>
                    <a:pt x="180011" y="77450"/>
                  </a:lnTo>
                  <a:lnTo>
                    <a:pt x="198638" y="51105"/>
                  </a:lnTo>
                  <a:lnTo>
                    <a:pt x="220205" y="28867"/>
                  </a:lnTo>
                  <a:lnTo>
                    <a:pt x="232359" y="17017"/>
                  </a:lnTo>
                  <a:lnTo>
                    <a:pt x="239001" y="9258"/>
                  </a:lnTo>
                  <a:lnTo>
                    <a:pt x="239191" y="5981"/>
                  </a:lnTo>
                  <a:lnTo>
                    <a:pt x="235877" y="1054"/>
                  </a:lnTo>
                  <a:lnTo>
                    <a:pt x="232778" y="0"/>
                  </a:lnTo>
                  <a:close/>
                </a:path>
              </a:pathLst>
            </a:custGeom>
            <a:solidFill>
              <a:srgbClr val="FFF200"/>
            </a:solidFill>
          </p:spPr>
          <p:txBody>
            <a:bodyPr wrap="square" lIns="0" tIns="0" rIns="0" bIns="0" rtlCol="0"/>
            <a:lstStyle/>
            <a:p>
              <a:endParaRPr/>
            </a:p>
          </p:txBody>
        </p:sp>
        <p:sp>
          <p:nvSpPr>
            <p:cNvPr id="15" name="object 15"/>
            <p:cNvSpPr/>
            <p:nvPr/>
          </p:nvSpPr>
          <p:spPr>
            <a:xfrm>
              <a:off x="964615" y="588403"/>
              <a:ext cx="316230" cy="381000"/>
            </a:xfrm>
            <a:custGeom>
              <a:avLst/>
              <a:gdLst/>
              <a:ahLst/>
              <a:cxnLst/>
              <a:rect l="l" t="t" r="r" b="b"/>
              <a:pathLst>
                <a:path w="316230" h="381000">
                  <a:moveTo>
                    <a:pt x="5664" y="157518"/>
                  </a:moveTo>
                  <a:lnTo>
                    <a:pt x="5600" y="155117"/>
                  </a:lnTo>
                  <a:lnTo>
                    <a:pt x="4889" y="156438"/>
                  </a:lnTo>
                  <a:lnTo>
                    <a:pt x="5435" y="157314"/>
                  </a:lnTo>
                  <a:lnTo>
                    <a:pt x="5664" y="157518"/>
                  </a:lnTo>
                  <a:close/>
                </a:path>
                <a:path w="316230" h="381000">
                  <a:moveTo>
                    <a:pt x="6083" y="157873"/>
                  </a:moveTo>
                  <a:lnTo>
                    <a:pt x="5664" y="157518"/>
                  </a:lnTo>
                  <a:lnTo>
                    <a:pt x="5702" y="159346"/>
                  </a:lnTo>
                  <a:lnTo>
                    <a:pt x="6083" y="157873"/>
                  </a:lnTo>
                  <a:close/>
                </a:path>
                <a:path w="316230" h="381000">
                  <a:moveTo>
                    <a:pt x="7302" y="152984"/>
                  </a:moveTo>
                  <a:lnTo>
                    <a:pt x="6223" y="157314"/>
                  </a:lnTo>
                  <a:lnTo>
                    <a:pt x="6121" y="157911"/>
                  </a:lnTo>
                  <a:lnTo>
                    <a:pt x="7302" y="152984"/>
                  </a:lnTo>
                  <a:close/>
                </a:path>
                <a:path w="316230" h="381000">
                  <a:moveTo>
                    <a:pt x="9271" y="149161"/>
                  </a:moveTo>
                  <a:lnTo>
                    <a:pt x="8458" y="146646"/>
                  </a:lnTo>
                  <a:lnTo>
                    <a:pt x="7264" y="149288"/>
                  </a:lnTo>
                  <a:lnTo>
                    <a:pt x="6108" y="150025"/>
                  </a:lnTo>
                  <a:lnTo>
                    <a:pt x="6946" y="150482"/>
                  </a:lnTo>
                  <a:lnTo>
                    <a:pt x="8280" y="149212"/>
                  </a:lnTo>
                  <a:lnTo>
                    <a:pt x="9271" y="149161"/>
                  </a:lnTo>
                  <a:close/>
                </a:path>
                <a:path w="316230" h="381000">
                  <a:moveTo>
                    <a:pt x="11061" y="148590"/>
                  </a:moveTo>
                  <a:lnTo>
                    <a:pt x="10591" y="146050"/>
                  </a:lnTo>
                  <a:lnTo>
                    <a:pt x="10579" y="145872"/>
                  </a:lnTo>
                  <a:lnTo>
                    <a:pt x="10363" y="146050"/>
                  </a:lnTo>
                  <a:lnTo>
                    <a:pt x="11061" y="148590"/>
                  </a:lnTo>
                  <a:close/>
                </a:path>
                <a:path w="316230" h="381000">
                  <a:moveTo>
                    <a:pt x="11772" y="137160"/>
                  </a:moveTo>
                  <a:lnTo>
                    <a:pt x="11760" y="135890"/>
                  </a:lnTo>
                  <a:lnTo>
                    <a:pt x="11328" y="135890"/>
                  </a:lnTo>
                  <a:lnTo>
                    <a:pt x="11772" y="137160"/>
                  </a:lnTo>
                  <a:close/>
                </a:path>
                <a:path w="316230" h="381000">
                  <a:moveTo>
                    <a:pt x="25908" y="127000"/>
                  </a:moveTo>
                  <a:lnTo>
                    <a:pt x="24879" y="124460"/>
                  </a:lnTo>
                  <a:lnTo>
                    <a:pt x="24193" y="124460"/>
                  </a:lnTo>
                  <a:lnTo>
                    <a:pt x="25908" y="127000"/>
                  </a:lnTo>
                  <a:close/>
                </a:path>
                <a:path w="316230" h="381000">
                  <a:moveTo>
                    <a:pt x="60477" y="99060"/>
                  </a:moveTo>
                  <a:lnTo>
                    <a:pt x="60426" y="98640"/>
                  </a:lnTo>
                  <a:lnTo>
                    <a:pt x="59499" y="99060"/>
                  </a:lnTo>
                  <a:lnTo>
                    <a:pt x="60477" y="99060"/>
                  </a:lnTo>
                  <a:close/>
                </a:path>
                <a:path w="316230" h="381000">
                  <a:moveTo>
                    <a:pt x="60629" y="99872"/>
                  </a:moveTo>
                  <a:lnTo>
                    <a:pt x="60337" y="99860"/>
                  </a:lnTo>
                  <a:lnTo>
                    <a:pt x="59169" y="99796"/>
                  </a:lnTo>
                  <a:lnTo>
                    <a:pt x="59258" y="100101"/>
                  </a:lnTo>
                  <a:lnTo>
                    <a:pt x="59169" y="100685"/>
                  </a:lnTo>
                  <a:lnTo>
                    <a:pt x="59537" y="101003"/>
                  </a:lnTo>
                  <a:lnTo>
                    <a:pt x="58839" y="101587"/>
                  </a:lnTo>
                  <a:lnTo>
                    <a:pt x="59728" y="101612"/>
                  </a:lnTo>
                  <a:lnTo>
                    <a:pt x="59918" y="100431"/>
                  </a:lnTo>
                  <a:lnTo>
                    <a:pt x="60629" y="99872"/>
                  </a:lnTo>
                  <a:close/>
                </a:path>
                <a:path w="316230" h="381000">
                  <a:moveTo>
                    <a:pt x="63284" y="100228"/>
                  </a:moveTo>
                  <a:lnTo>
                    <a:pt x="61937" y="99060"/>
                  </a:lnTo>
                  <a:lnTo>
                    <a:pt x="61379" y="101600"/>
                  </a:lnTo>
                  <a:lnTo>
                    <a:pt x="63284" y="100228"/>
                  </a:lnTo>
                  <a:close/>
                </a:path>
                <a:path w="316230" h="381000">
                  <a:moveTo>
                    <a:pt x="67983" y="97790"/>
                  </a:moveTo>
                  <a:lnTo>
                    <a:pt x="65074" y="97790"/>
                  </a:lnTo>
                  <a:lnTo>
                    <a:pt x="62509" y="99060"/>
                  </a:lnTo>
                  <a:lnTo>
                    <a:pt x="64935" y="99060"/>
                  </a:lnTo>
                  <a:lnTo>
                    <a:pt x="63284" y="100228"/>
                  </a:lnTo>
                  <a:lnTo>
                    <a:pt x="64858" y="101600"/>
                  </a:lnTo>
                  <a:lnTo>
                    <a:pt x="65913" y="99060"/>
                  </a:lnTo>
                  <a:lnTo>
                    <a:pt x="66789" y="99060"/>
                  </a:lnTo>
                  <a:lnTo>
                    <a:pt x="65836" y="100330"/>
                  </a:lnTo>
                  <a:lnTo>
                    <a:pt x="67335" y="100330"/>
                  </a:lnTo>
                  <a:lnTo>
                    <a:pt x="67983" y="97790"/>
                  </a:lnTo>
                  <a:close/>
                </a:path>
                <a:path w="316230" h="381000">
                  <a:moveTo>
                    <a:pt x="75463" y="91503"/>
                  </a:moveTo>
                  <a:lnTo>
                    <a:pt x="75234" y="90576"/>
                  </a:lnTo>
                  <a:lnTo>
                    <a:pt x="70523" y="95504"/>
                  </a:lnTo>
                  <a:lnTo>
                    <a:pt x="72428" y="94157"/>
                  </a:lnTo>
                  <a:lnTo>
                    <a:pt x="75463" y="91503"/>
                  </a:lnTo>
                  <a:close/>
                </a:path>
                <a:path w="316230" h="381000">
                  <a:moveTo>
                    <a:pt x="81686" y="89458"/>
                  </a:moveTo>
                  <a:lnTo>
                    <a:pt x="80784" y="88900"/>
                  </a:lnTo>
                  <a:lnTo>
                    <a:pt x="78778" y="92710"/>
                  </a:lnTo>
                  <a:lnTo>
                    <a:pt x="81686" y="89458"/>
                  </a:lnTo>
                  <a:close/>
                </a:path>
                <a:path w="316230" h="381000">
                  <a:moveTo>
                    <a:pt x="83718" y="89623"/>
                  </a:moveTo>
                  <a:lnTo>
                    <a:pt x="83337" y="87630"/>
                  </a:lnTo>
                  <a:lnTo>
                    <a:pt x="81686" y="89458"/>
                  </a:lnTo>
                  <a:lnTo>
                    <a:pt x="82829" y="90170"/>
                  </a:lnTo>
                  <a:lnTo>
                    <a:pt x="83718" y="89623"/>
                  </a:lnTo>
                  <a:close/>
                </a:path>
                <a:path w="316230" h="381000">
                  <a:moveTo>
                    <a:pt x="86893" y="87680"/>
                  </a:moveTo>
                  <a:lnTo>
                    <a:pt x="83718" y="89623"/>
                  </a:lnTo>
                  <a:lnTo>
                    <a:pt x="83820" y="90170"/>
                  </a:lnTo>
                  <a:lnTo>
                    <a:pt x="86525" y="88900"/>
                  </a:lnTo>
                  <a:lnTo>
                    <a:pt x="86893" y="87680"/>
                  </a:lnTo>
                  <a:close/>
                </a:path>
                <a:path w="316230" h="381000">
                  <a:moveTo>
                    <a:pt x="89357" y="85115"/>
                  </a:moveTo>
                  <a:lnTo>
                    <a:pt x="87287" y="86360"/>
                  </a:lnTo>
                  <a:lnTo>
                    <a:pt x="86893" y="87680"/>
                  </a:lnTo>
                  <a:lnTo>
                    <a:pt x="89052" y="86360"/>
                  </a:lnTo>
                  <a:lnTo>
                    <a:pt x="89357" y="85115"/>
                  </a:lnTo>
                  <a:close/>
                </a:path>
                <a:path w="316230" h="381000">
                  <a:moveTo>
                    <a:pt x="89674" y="83820"/>
                  </a:moveTo>
                  <a:lnTo>
                    <a:pt x="89509" y="83820"/>
                  </a:lnTo>
                  <a:lnTo>
                    <a:pt x="89674" y="83820"/>
                  </a:lnTo>
                  <a:close/>
                </a:path>
                <a:path w="316230" h="381000">
                  <a:moveTo>
                    <a:pt x="91541" y="83820"/>
                  </a:moveTo>
                  <a:lnTo>
                    <a:pt x="89674" y="83820"/>
                  </a:lnTo>
                  <a:lnTo>
                    <a:pt x="89357" y="85115"/>
                  </a:lnTo>
                  <a:lnTo>
                    <a:pt x="91541" y="83820"/>
                  </a:lnTo>
                  <a:close/>
                </a:path>
                <a:path w="316230" h="381000">
                  <a:moveTo>
                    <a:pt x="91655" y="81597"/>
                  </a:moveTo>
                  <a:lnTo>
                    <a:pt x="86855" y="82550"/>
                  </a:lnTo>
                  <a:lnTo>
                    <a:pt x="89573" y="83769"/>
                  </a:lnTo>
                  <a:lnTo>
                    <a:pt x="91122" y="82550"/>
                  </a:lnTo>
                  <a:lnTo>
                    <a:pt x="91655" y="81597"/>
                  </a:lnTo>
                  <a:close/>
                </a:path>
                <a:path w="316230" h="381000">
                  <a:moveTo>
                    <a:pt x="93319" y="81280"/>
                  </a:moveTo>
                  <a:lnTo>
                    <a:pt x="93103" y="79044"/>
                  </a:lnTo>
                  <a:lnTo>
                    <a:pt x="91655" y="81597"/>
                  </a:lnTo>
                  <a:lnTo>
                    <a:pt x="93319" y="81280"/>
                  </a:lnTo>
                  <a:close/>
                </a:path>
                <a:path w="316230" h="381000">
                  <a:moveTo>
                    <a:pt x="93814" y="85128"/>
                  </a:moveTo>
                  <a:lnTo>
                    <a:pt x="92138" y="85178"/>
                  </a:lnTo>
                  <a:lnTo>
                    <a:pt x="91986" y="85763"/>
                  </a:lnTo>
                  <a:lnTo>
                    <a:pt x="91516" y="86283"/>
                  </a:lnTo>
                  <a:lnTo>
                    <a:pt x="91884" y="86639"/>
                  </a:lnTo>
                  <a:lnTo>
                    <a:pt x="93649" y="85686"/>
                  </a:lnTo>
                  <a:lnTo>
                    <a:pt x="93814" y="85128"/>
                  </a:lnTo>
                  <a:close/>
                </a:path>
                <a:path w="316230" h="381000">
                  <a:moveTo>
                    <a:pt x="94361" y="82194"/>
                  </a:moveTo>
                  <a:lnTo>
                    <a:pt x="93497" y="82080"/>
                  </a:lnTo>
                  <a:lnTo>
                    <a:pt x="92240" y="82791"/>
                  </a:lnTo>
                  <a:lnTo>
                    <a:pt x="92544" y="84353"/>
                  </a:lnTo>
                  <a:lnTo>
                    <a:pt x="94361" y="82194"/>
                  </a:lnTo>
                  <a:close/>
                </a:path>
                <a:path w="316230" h="381000">
                  <a:moveTo>
                    <a:pt x="95250" y="82321"/>
                  </a:moveTo>
                  <a:lnTo>
                    <a:pt x="94818" y="81661"/>
                  </a:lnTo>
                  <a:lnTo>
                    <a:pt x="94361" y="82194"/>
                  </a:lnTo>
                  <a:lnTo>
                    <a:pt x="95250" y="82321"/>
                  </a:lnTo>
                  <a:close/>
                </a:path>
                <a:path w="316230" h="381000">
                  <a:moveTo>
                    <a:pt x="104317" y="80010"/>
                  </a:moveTo>
                  <a:lnTo>
                    <a:pt x="103962" y="79565"/>
                  </a:lnTo>
                  <a:lnTo>
                    <a:pt x="103136" y="80010"/>
                  </a:lnTo>
                  <a:lnTo>
                    <a:pt x="104317" y="80010"/>
                  </a:lnTo>
                  <a:close/>
                </a:path>
                <a:path w="316230" h="381000">
                  <a:moveTo>
                    <a:pt x="108026" y="74663"/>
                  </a:moveTo>
                  <a:lnTo>
                    <a:pt x="107810" y="74815"/>
                  </a:lnTo>
                  <a:lnTo>
                    <a:pt x="108026" y="74663"/>
                  </a:lnTo>
                  <a:close/>
                </a:path>
                <a:path w="316230" h="381000">
                  <a:moveTo>
                    <a:pt x="109943" y="71120"/>
                  </a:moveTo>
                  <a:lnTo>
                    <a:pt x="108026" y="74663"/>
                  </a:lnTo>
                  <a:lnTo>
                    <a:pt x="109347" y="73710"/>
                  </a:lnTo>
                  <a:lnTo>
                    <a:pt x="109474" y="73431"/>
                  </a:lnTo>
                  <a:lnTo>
                    <a:pt x="109943" y="71120"/>
                  </a:lnTo>
                  <a:close/>
                </a:path>
                <a:path w="316230" h="381000">
                  <a:moveTo>
                    <a:pt x="114782" y="73660"/>
                  </a:moveTo>
                  <a:lnTo>
                    <a:pt x="114490" y="73710"/>
                  </a:lnTo>
                  <a:lnTo>
                    <a:pt x="114655" y="73799"/>
                  </a:lnTo>
                  <a:lnTo>
                    <a:pt x="114782" y="73660"/>
                  </a:lnTo>
                  <a:close/>
                </a:path>
                <a:path w="316230" h="381000">
                  <a:moveTo>
                    <a:pt x="116725" y="74930"/>
                  </a:moveTo>
                  <a:lnTo>
                    <a:pt x="114655" y="73799"/>
                  </a:lnTo>
                  <a:lnTo>
                    <a:pt x="112623" y="76200"/>
                  </a:lnTo>
                  <a:lnTo>
                    <a:pt x="116725" y="74930"/>
                  </a:lnTo>
                  <a:close/>
                </a:path>
                <a:path w="316230" h="381000">
                  <a:moveTo>
                    <a:pt x="117589" y="72390"/>
                  </a:moveTo>
                  <a:lnTo>
                    <a:pt x="114947" y="73431"/>
                  </a:lnTo>
                  <a:lnTo>
                    <a:pt x="114820" y="73660"/>
                  </a:lnTo>
                  <a:lnTo>
                    <a:pt x="117589" y="72390"/>
                  </a:lnTo>
                  <a:close/>
                </a:path>
                <a:path w="316230" h="381000">
                  <a:moveTo>
                    <a:pt x="129235" y="311086"/>
                  </a:moveTo>
                  <a:lnTo>
                    <a:pt x="127292" y="309880"/>
                  </a:lnTo>
                  <a:lnTo>
                    <a:pt x="129146" y="311150"/>
                  </a:lnTo>
                  <a:close/>
                </a:path>
                <a:path w="316230" h="381000">
                  <a:moveTo>
                    <a:pt x="130683" y="66446"/>
                  </a:moveTo>
                  <a:lnTo>
                    <a:pt x="129489" y="65913"/>
                  </a:lnTo>
                  <a:lnTo>
                    <a:pt x="128016" y="67449"/>
                  </a:lnTo>
                  <a:lnTo>
                    <a:pt x="127228" y="67906"/>
                  </a:lnTo>
                  <a:lnTo>
                    <a:pt x="127165" y="69405"/>
                  </a:lnTo>
                  <a:lnTo>
                    <a:pt x="129514" y="66230"/>
                  </a:lnTo>
                  <a:lnTo>
                    <a:pt x="130683" y="66446"/>
                  </a:lnTo>
                  <a:close/>
                </a:path>
                <a:path w="316230" h="381000">
                  <a:moveTo>
                    <a:pt x="145110" y="58445"/>
                  </a:moveTo>
                  <a:lnTo>
                    <a:pt x="143992" y="58508"/>
                  </a:lnTo>
                  <a:lnTo>
                    <a:pt x="143484" y="59016"/>
                  </a:lnTo>
                  <a:lnTo>
                    <a:pt x="143205" y="58966"/>
                  </a:lnTo>
                  <a:lnTo>
                    <a:pt x="142659" y="59143"/>
                  </a:lnTo>
                  <a:lnTo>
                    <a:pt x="143611" y="59956"/>
                  </a:lnTo>
                  <a:lnTo>
                    <a:pt x="144386" y="59512"/>
                  </a:lnTo>
                  <a:lnTo>
                    <a:pt x="145110" y="58445"/>
                  </a:lnTo>
                  <a:close/>
                </a:path>
                <a:path w="316230" h="381000">
                  <a:moveTo>
                    <a:pt x="146710" y="58420"/>
                  </a:moveTo>
                  <a:lnTo>
                    <a:pt x="145288" y="60960"/>
                  </a:lnTo>
                  <a:lnTo>
                    <a:pt x="146634" y="59194"/>
                  </a:lnTo>
                  <a:lnTo>
                    <a:pt x="146710" y="58420"/>
                  </a:lnTo>
                  <a:close/>
                </a:path>
                <a:path w="316230" h="381000">
                  <a:moveTo>
                    <a:pt x="157772" y="54610"/>
                  </a:moveTo>
                  <a:lnTo>
                    <a:pt x="157441" y="54610"/>
                  </a:lnTo>
                  <a:lnTo>
                    <a:pt x="157302" y="55880"/>
                  </a:lnTo>
                  <a:lnTo>
                    <a:pt x="157772" y="54610"/>
                  </a:lnTo>
                  <a:close/>
                </a:path>
                <a:path w="316230" h="381000">
                  <a:moveTo>
                    <a:pt x="164134" y="50800"/>
                  </a:moveTo>
                  <a:lnTo>
                    <a:pt x="163931" y="49784"/>
                  </a:lnTo>
                  <a:lnTo>
                    <a:pt x="163398" y="49530"/>
                  </a:lnTo>
                  <a:lnTo>
                    <a:pt x="162839" y="50800"/>
                  </a:lnTo>
                  <a:lnTo>
                    <a:pt x="164134" y="50800"/>
                  </a:lnTo>
                  <a:close/>
                </a:path>
                <a:path w="316230" h="381000">
                  <a:moveTo>
                    <a:pt x="164846" y="50228"/>
                  </a:moveTo>
                  <a:lnTo>
                    <a:pt x="164058" y="49847"/>
                  </a:lnTo>
                  <a:lnTo>
                    <a:pt x="164363" y="50800"/>
                  </a:lnTo>
                  <a:lnTo>
                    <a:pt x="164846" y="50228"/>
                  </a:lnTo>
                  <a:close/>
                </a:path>
                <a:path w="316230" h="381000">
                  <a:moveTo>
                    <a:pt x="170878" y="318579"/>
                  </a:moveTo>
                  <a:lnTo>
                    <a:pt x="169291" y="317500"/>
                  </a:lnTo>
                  <a:lnTo>
                    <a:pt x="169405" y="317804"/>
                  </a:lnTo>
                  <a:lnTo>
                    <a:pt x="170878" y="318579"/>
                  </a:lnTo>
                  <a:close/>
                </a:path>
                <a:path w="316230" h="381000">
                  <a:moveTo>
                    <a:pt x="171310" y="318884"/>
                  </a:moveTo>
                  <a:lnTo>
                    <a:pt x="170878" y="318579"/>
                  </a:lnTo>
                  <a:lnTo>
                    <a:pt x="171310" y="318884"/>
                  </a:lnTo>
                  <a:close/>
                </a:path>
                <a:path w="316230" h="381000">
                  <a:moveTo>
                    <a:pt x="172224" y="116840"/>
                  </a:moveTo>
                  <a:lnTo>
                    <a:pt x="171691" y="115570"/>
                  </a:lnTo>
                  <a:lnTo>
                    <a:pt x="171208" y="115570"/>
                  </a:lnTo>
                  <a:lnTo>
                    <a:pt x="171081" y="116840"/>
                  </a:lnTo>
                  <a:lnTo>
                    <a:pt x="172224" y="116840"/>
                  </a:lnTo>
                  <a:close/>
                </a:path>
                <a:path w="316230" h="381000">
                  <a:moveTo>
                    <a:pt x="172796" y="115570"/>
                  </a:moveTo>
                  <a:lnTo>
                    <a:pt x="172669" y="114300"/>
                  </a:lnTo>
                  <a:lnTo>
                    <a:pt x="171831" y="113030"/>
                  </a:lnTo>
                  <a:lnTo>
                    <a:pt x="171970" y="115570"/>
                  </a:lnTo>
                  <a:lnTo>
                    <a:pt x="172796" y="115570"/>
                  </a:lnTo>
                  <a:close/>
                </a:path>
                <a:path w="316230" h="381000">
                  <a:moveTo>
                    <a:pt x="173164" y="110693"/>
                  </a:moveTo>
                  <a:lnTo>
                    <a:pt x="173101" y="110490"/>
                  </a:lnTo>
                  <a:lnTo>
                    <a:pt x="172529" y="110490"/>
                  </a:lnTo>
                  <a:lnTo>
                    <a:pt x="172389" y="109220"/>
                  </a:lnTo>
                  <a:lnTo>
                    <a:pt x="170675" y="113030"/>
                  </a:lnTo>
                  <a:lnTo>
                    <a:pt x="173164" y="110693"/>
                  </a:lnTo>
                  <a:close/>
                </a:path>
                <a:path w="316230" h="381000">
                  <a:moveTo>
                    <a:pt x="173532" y="111607"/>
                  </a:moveTo>
                  <a:lnTo>
                    <a:pt x="173380" y="110490"/>
                  </a:lnTo>
                  <a:lnTo>
                    <a:pt x="173164" y="110693"/>
                  </a:lnTo>
                  <a:lnTo>
                    <a:pt x="173482" y="111760"/>
                  </a:lnTo>
                  <a:lnTo>
                    <a:pt x="173532" y="111607"/>
                  </a:lnTo>
                  <a:close/>
                </a:path>
                <a:path w="316230" h="381000">
                  <a:moveTo>
                    <a:pt x="173685" y="320509"/>
                  </a:moveTo>
                  <a:lnTo>
                    <a:pt x="171310" y="318884"/>
                  </a:lnTo>
                  <a:lnTo>
                    <a:pt x="173177" y="321310"/>
                  </a:lnTo>
                  <a:lnTo>
                    <a:pt x="173685" y="320509"/>
                  </a:lnTo>
                  <a:close/>
                </a:path>
                <a:path w="316230" h="381000">
                  <a:moveTo>
                    <a:pt x="174840" y="321310"/>
                  </a:moveTo>
                  <a:lnTo>
                    <a:pt x="173990" y="320040"/>
                  </a:lnTo>
                  <a:lnTo>
                    <a:pt x="173685" y="320509"/>
                  </a:lnTo>
                  <a:lnTo>
                    <a:pt x="174840" y="321310"/>
                  </a:lnTo>
                  <a:close/>
                </a:path>
                <a:path w="316230" h="381000">
                  <a:moveTo>
                    <a:pt x="176428" y="161290"/>
                  </a:moveTo>
                  <a:lnTo>
                    <a:pt x="176364" y="160820"/>
                  </a:lnTo>
                  <a:lnTo>
                    <a:pt x="176123" y="161290"/>
                  </a:lnTo>
                  <a:lnTo>
                    <a:pt x="176428" y="161290"/>
                  </a:lnTo>
                  <a:close/>
                </a:path>
                <a:path w="316230" h="381000">
                  <a:moveTo>
                    <a:pt x="178536" y="42748"/>
                  </a:moveTo>
                  <a:lnTo>
                    <a:pt x="177685" y="43180"/>
                  </a:lnTo>
                  <a:lnTo>
                    <a:pt x="178473" y="43510"/>
                  </a:lnTo>
                  <a:lnTo>
                    <a:pt x="178295" y="43180"/>
                  </a:lnTo>
                  <a:lnTo>
                    <a:pt x="178536" y="42748"/>
                  </a:lnTo>
                  <a:close/>
                </a:path>
                <a:path w="316230" h="381000">
                  <a:moveTo>
                    <a:pt x="180619" y="44450"/>
                  </a:moveTo>
                  <a:lnTo>
                    <a:pt x="178473" y="43510"/>
                  </a:lnTo>
                  <a:lnTo>
                    <a:pt x="178943" y="44450"/>
                  </a:lnTo>
                  <a:lnTo>
                    <a:pt x="180619" y="44450"/>
                  </a:lnTo>
                  <a:close/>
                </a:path>
                <a:path w="316230" h="381000">
                  <a:moveTo>
                    <a:pt x="189255" y="138430"/>
                  </a:moveTo>
                  <a:lnTo>
                    <a:pt x="188709" y="133350"/>
                  </a:lnTo>
                  <a:lnTo>
                    <a:pt x="173024" y="133350"/>
                  </a:lnTo>
                  <a:lnTo>
                    <a:pt x="172554" y="133350"/>
                  </a:lnTo>
                  <a:lnTo>
                    <a:pt x="173748" y="134620"/>
                  </a:lnTo>
                  <a:lnTo>
                    <a:pt x="173901" y="137160"/>
                  </a:lnTo>
                  <a:lnTo>
                    <a:pt x="174155" y="138430"/>
                  </a:lnTo>
                  <a:lnTo>
                    <a:pt x="189255" y="138430"/>
                  </a:lnTo>
                  <a:close/>
                </a:path>
                <a:path w="316230" h="381000">
                  <a:moveTo>
                    <a:pt x="189903" y="195884"/>
                  </a:moveTo>
                  <a:lnTo>
                    <a:pt x="189636" y="194170"/>
                  </a:lnTo>
                  <a:lnTo>
                    <a:pt x="188709" y="194259"/>
                  </a:lnTo>
                  <a:lnTo>
                    <a:pt x="189903" y="195884"/>
                  </a:lnTo>
                  <a:close/>
                </a:path>
                <a:path w="316230" h="381000">
                  <a:moveTo>
                    <a:pt x="193852" y="35560"/>
                  </a:moveTo>
                  <a:lnTo>
                    <a:pt x="192252" y="35560"/>
                  </a:lnTo>
                  <a:lnTo>
                    <a:pt x="188506" y="38100"/>
                  </a:lnTo>
                  <a:lnTo>
                    <a:pt x="191300" y="38100"/>
                  </a:lnTo>
                  <a:lnTo>
                    <a:pt x="192620" y="36830"/>
                  </a:lnTo>
                  <a:lnTo>
                    <a:pt x="193852" y="35560"/>
                  </a:lnTo>
                  <a:close/>
                </a:path>
                <a:path w="316230" h="381000">
                  <a:moveTo>
                    <a:pt x="209588" y="199390"/>
                  </a:moveTo>
                  <a:lnTo>
                    <a:pt x="209397" y="198120"/>
                  </a:lnTo>
                  <a:lnTo>
                    <a:pt x="208635" y="198120"/>
                  </a:lnTo>
                  <a:lnTo>
                    <a:pt x="208699" y="198386"/>
                  </a:lnTo>
                  <a:lnTo>
                    <a:pt x="209588" y="199390"/>
                  </a:lnTo>
                  <a:close/>
                </a:path>
                <a:path w="316230" h="381000">
                  <a:moveTo>
                    <a:pt x="219087" y="219710"/>
                  </a:moveTo>
                  <a:lnTo>
                    <a:pt x="218592" y="219710"/>
                  </a:lnTo>
                  <a:lnTo>
                    <a:pt x="218770" y="220078"/>
                  </a:lnTo>
                  <a:lnTo>
                    <a:pt x="219087" y="219710"/>
                  </a:lnTo>
                  <a:close/>
                </a:path>
                <a:path w="316230" h="381000">
                  <a:moveTo>
                    <a:pt x="220091" y="252806"/>
                  </a:moveTo>
                  <a:lnTo>
                    <a:pt x="220078" y="252666"/>
                  </a:lnTo>
                  <a:lnTo>
                    <a:pt x="219760" y="252399"/>
                  </a:lnTo>
                  <a:lnTo>
                    <a:pt x="219443" y="254000"/>
                  </a:lnTo>
                  <a:lnTo>
                    <a:pt x="220091" y="252806"/>
                  </a:lnTo>
                  <a:close/>
                </a:path>
                <a:path w="316230" h="381000">
                  <a:moveTo>
                    <a:pt x="228536" y="265620"/>
                  </a:moveTo>
                  <a:lnTo>
                    <a:pt x="228409" y="265430"/>
                  </a:lnTo>
                  <a:lnTo>
                    <a:pt x="225526" y="264160"/>
                  </a:lnTo>
                  <a:lnTo>
                    <a:pt x="227863" y="266598"/>
                  </a:lnTo>
                  <a:lnTo>
                    <a:pt x="228536" y="265620"/>
                  </a:lnTo>
                  <a:close/>
                </a:path>
                <a:path w="316230" h="381000">
                  <a:moveTo>
                    <a:pt x="229273" y="268071"/>
                  </a:moveTo>
                  <a:lnTo>
                    <a:pt x="227863" y="266598"/>
                  </a:lnTo>
                  <a:lnTo>
                    <a:pt x="229273" y="268071"/>
                  </a:lnTo>
                  <a:close/>
                </a:path>
                <a:path w="316230" h="381000">
                  <a:moveTo>
                    <a:pt x="229501" y="268287"/>
                  </a:moveTo>
                  <a:lnTo>
                    <a:pt x="229273" y="268071"/>
                  </a:lnTo>
                  <a:lnTo>
                    <a:pt x="229489" y="268300"/>
                  </a:lnTo>
                  <a:close/>
                </a:path>
                <a:path w="316230" h="381000">
                  <a:moveTo>
                    <a:pt x="229641" y="50546"/>
                  </a:moveTo>
                  <a:lnTo>
                    <a:pt x="228295" y="52070"/>
                  </a:lnTo>
                  <a:lnTo>
                    <a:pt x="229616" y="50800"/>
                  </a:lnTo>
                  <a:lnTo>
                    <a:pt x="229641" y="50546"/>
                  </a:lnTo>
                  <a:close/>
                </a:path>
                <a:path w="316230" h="381000">
                  <a:moveTo>
                    <a:pt x="240563" y="16192"/>
                  </a:moveTo>
                  <a:lnTo>
                    <a:pt x="240449" y="15824"/>
                  </a:lnTo>
                  <a:lnTo>
                    <a:pt x="240347" y="15659"/>
                  </a:lnTo>
                  <a:lnTo>
                    <a:pt x="240499" y="16281"/>
                  </a:lnTo>
                  <a:close/>
                </a:path>
                <a:path w="316230" h="381000">
                  <a:moveTo>
                    <a:pt x="246138" y="266700"/>
                  </a:moveTo>
                  <a:lnTo>
                    <a:pt x="245694" y="266700"/>
                  </a:lnTo>
                  <a:lnTo>
                    <a:pt x="245910" y="266915"/>
                  </a:lnTo>
                  <a:lnTo>
                    <a:pt x="246138" y="266700"/>
                  </a:lnTo>
                  <a:close/>
                </a:path>
                <a:path w="316230" h="381000">
                  <a:moveTo>
                    <a:pt x="254546" y="8890"/>
                  </a:moveTo>
                  <a:lnTo>
                    <a:pt x="253746" y="7620"/>
                  </a:lnTo>
                  <a:lnTo>
                    <a:pt x="252628" y="5080"/>
                  </a:lnTo>
                  <a:lnTo>
                    <a:pt x="252006" y="5080"/>
                  </a:lnTo>
                  <a:lnTo>
                    <a:pt x="250698" y="3810"/>
                  </a:lnTo>
                  <a:lnTo>
                    <a:pt x="249224" y="2540"/>
                  </a:lnTo>
                  <a:lnTo>
                    <a:pt x="245897" y="1270"/>
                  </a:lnTo>
                  <a:lnTo>
                    <a:pt x="242189" y="1270"/>
                  </a:lnTo>
                  <a:lnTo>
                    <a:pt x="241350" y="0"/>
                  </a:lnTo>
                  <a:lnTo>
                    <a:pt x="241033" y="0"/>
                  </a:lnTo>
                  <a:lnTo>
                    <a:pt x="241033" y="15621"/>
                  </a:lnTo>
                  <a:lnTo>
                    <a:pt x="240906" y="16192"/>
                  </a:lnTo>
                  <a:lnTo>
                    <a:pt x="241033" y="16510"/>
                  </a:lnTo>
                  <a:lnTo>
                    <a:pt x="240842" y="16027"/>
                  </a:lnTo>
                  <a:lnTo>
                    <a:pt x="240880" y="16484"/>
                  </a:lnTo>
                  <a:lnTo>
                    <a:pt x="240728" y="16256"/>
                  </a:lnTo>
                  <a:lnTo>
                    <a:pt x="240741" y="16408"/>
                  </a:lnTo>
                  <a:lnTo>
                    <a:pt x="240639" y="16116"/>
                  </a:lnTo>
                  <a:lnTo>
                    <a:pt x="240563" y="16510"/>
                  </a:lnTo>
                  <a:lnTo>
                    <a:pt x="240499" y="16281"/>
                  </a:lnTo>
                  <a:lnTo>
                    <a:pt x="240322" y="15621"/>
                  </a:lnTo>
                  <a:lnTo>
                    <a:pt x="240411" y="15760"/>
                  </a:lnTo>
                  <a:lnTo>
                    <a:pt x="240639" y="16116"/>
                  </a:lnTo>
                  <a:lnTo>
                    <a:pt x="240512" y="15697"/>
                  </a:lnTo>
                  <a:lnTo>
                    <a:pt x="240665" y="16065"/>
                  </a:lnTo>
                  <a:lnTo>
                    <a:pt x="240538" y="15240"/>
                  </a:lnTo>
                  <a:lnTo>
                    <a:pt x="240690" y="15621"/>
                  </a:lnTo>
                  <a:lnTo>
                    <a:pt x="240665" y="15240"/>
                  </a:lnTo>
                  <a:lnTo>
                    <a:pt x="240690" y="15367"/>
                  </a:lnTo>
                  <a:lnTo>
                    <a:pt x="240690" y="15240"/>
                  </a:lnTo>
                  <a:lnTo>
                    <a:pt x="240741" y="15570"/>
                  </a:lnTo>
                  <a:lnTo>
                    <a:pt x="240715" y="15240"/>
                  </a:lnTo>
                  <a:lnTo>
                    <a:pt x="240817" y="15875"/>
                  </a:lnTo>
                  <a:lnTo>
                    <a:pt x="240792" y="15240"/>
                  </a:lnTo>
                  <a:lnTo>
                    <a:pt x="240830" y="15862"/>
                  </a:lnTo>
                  <a:lnTo>
                    <a:pt x="241033" y="15621"/>
                  </a:lnTo>
                  <a:lnTo>
                    <a:pt x="241033" y="0"/>
                  </a:lnTo>
                  <a:lnTo>
                    <a:pt x="240411" y="0"/>
                  </a:lnTo>
                  <a:lnTo>
                    <a:pt x="240411" y="15430"/>
                  </a:lnTo>
                  <a:lnTo>
                    <a:pt x="240347" y="15240"/>
                  </a:lnTo>
                  <a:lnTo>
                    <a:pt x="240398" y="15367"/>
                  </a:lnTo>
                  <a:lnTo>
                    <a:pt x="240411" y="0"/>
                  </a:lnTo>
                  <a:lnTo>
                    <a:pt x="240169" y="0"/>
                  </a:lnTo>
                  <a:lnTo>
                    <a:pt x="239674" y="228"/>
                  </a:lnTo>
                  <a:lnTo>
                    <a:pt x="239674" y="13093"/>
                  </a:lnTo>
                  <a:lnTo>
                    <a:pt x="239153" y="11430"/>
                  </a:lnTo>
                  <a:lnTo>
                    <a:pt x="237591" y="5080"/>
                  </a:lnTo>
                  <a:lnTo>
                    <a:pt x="239674" y="13093"/>
                  </a:lnTo>
                  <a:lnTo>
                    <a:pt x="239674" y="228"/>
                  </a:lnTo>
                  <a:lnTo>
                    <a:pt x="237261" y="1270"/>
                  </a:lnTo>
                  <a:lnTo>
                    <a:pt x="236867" y="1270"/>
                  </a:lnTo>
                  <a:lnTo>
                    <a:pt x="226009" y="5080"/>
                  </a:lnTo>
                  <a:lnTo>
                    <a:pt x="212051" y="10160"/>
                  </a:lnTo>
                  <a:lnTo>
                    <a:pt x="206311" y="13970"/>
                  </a:lnTo>
                  <a:lnTo>
                    <a:pt x="204838" y="12700"/>
                  </a:lnTo>
                  <a:lnTo>
                    <a:pt x="195402" y="17780"/>
                  </a:lnTo>
                  <a:lnTo>
                    <a:pt x="176606" y="25400"/>
                  </a:lnTo>
                  <a:lnTo>
                    <a:pt x="167830" y="30480"/>
                  </a:lnTo>
                  <a:lnTo>
                    <a:pt x="164185" y="31750"/>
                  </a:lnTo>
                  <a:lnTo>
                    <a:pt x="158673" y="33020"/>
                  </a:lnTo>
                  <a:lnTo>
                    <a:pt x="155422" y="34290"/>
                  </a:lnTo>
                  <a:lnTo>
                    <a:pt x="151460" y="38100"/>
                  </a:lnTo>
                  <a:lnTo>
                    <a:pt x="149809" y="38100"/>
                  </a:lnTo>
                  <a:lnTo>
                    <a:pt x="147599" y="41910"/>
                  </a:lnTo>
                  <a:lnTo>
                    <a:pt x="143649" y="41910"/>
                  </a:lnTo>
                  <a:lnTo>
                    <a:pt x="137909" y="43180"/>
                  </a:lnTo>
                  <a:lnTo>
                    <a:pt x="131699" y="44450"/>
                  </a:lnTo>
                  <a:lnTo>
                    <a:pt x="128244" y="48260"/>
                  </a:lnTo>
                  <a:lnTo>
                    <a:pt x="127533" y="46990"/>
                  </a:lnTo>
                  <a:lnTo>
                    <a:pt x="123659" y="50800"/>
                  </a:lnTo>
                  <a:lnTo>
                    <a:pt x="117995" y="54610"/>
                  </a:lnTo>
                  <a:lnTo>
                    <a:pt x="112445" y="55880"/>
                  </a:lnTo>
                  <a:lnTo>
                    <a:pt x="111556" y="58420"/>
                  </a:lnTo>
                  <a:lnTo>
                    <a:pt x="109715" y="59410"/>
                  </a:lnTo>
                  <a:lnTo>
                    <a:pt x="109715" y="60960"/>
                  </a:lnTo>
                  <a:lnTo>
                    <a:pt x="107899" y="62230"/>
                  </a:lnTo>
                  <a:lnTo>
                    <a:pt x="107708" y="60960"/>
                  </a:lnTo>
                  <a:lnTo>
                    <a:pt x="109715" y="60960"/>
                  </a:lnTo>
                  <a:lnTo>
                    <a:pt x="109715" y="59410"/>
                  </a:lnTo>
                  <a:lnTo>
                    <a:pt x="107645" y="60515"/>
                  </a:lnTo>
                  <a:lnTo>
                    <a:pt x="107518" y="59690"/>
                  </a:lnTo>
                  <a:lnTo>
                    <a:pt x="106832" y="60960"/>
                  </a:lnTo>
                  <a:lnTo>
                    <a:pt x="106146" y="62230"/>
                  </a:lnTo>
                  <a:lnTo>
                    <a:pt x="107188" y="59690"/>
                  </a:lnTo>
                  <a:lnTo>
                    <a:pt x="99148" y="63500"/>
                  </a:lnTo>
                  <a:lnTo>
                    <a:pt x="91681" y="67310"/>
                  </a:lnTo>
                  <a:lnTo>
                    <a:pt x="82448" y="73799"/>
                  </a:lnTo>
                  <a:lnTo>
                    <a:pt x="77203" y="77470"/>
                  </a:lnTo>
                  <a:lnTo>
                    <a:pt x="73101" y="76200"/>
                  </a:lnTo>
                  <a:lnTo>
                    <a:pt x="67475" y="82550"/>
                  </a:lnTo>
                  <a:lnTo>
                    <a:pt x="61112" y="85090"/>
                  </a:lnTo>
                  <a:lnTo>
                    <a:pt x="58394" y="88900"/>
                  </a:lnTo>
                  <a:lnTo>
                    <a:pt x="51676" y="91440"/>
                  </a:lnTo>
                  <a:lnTo>
                    <a:pt x="50800" y="95250"/>
                  </a:lnTo>
                  <a:lnTo>
                    <a:pt x="49911" y="93980"/>
                  </a:lnTo>
                  <a:lnTo>
                    <a:pt x="45453" y="97790"/>
                  </a:lnTo>
                  <a:lnTo>
                    <a:pt x="33947" y="105410"/>
                  </a:lnTo>
                  <a:lnTo>
                    <a:pt x="33464" y="105778"/>
                  </a:lnTo>
                  <a:lnTo>
                    <a:pt x="33464" y="117259"/>
                  </a:lnTo>
                  <a:lnTo>
                    <a:pt x="29146" y="119380"/>
                  </a:lnTo>
                  <a:lnTo>
                    <a:pt x="31127" y="116840"/>
                  </a:lnTo>
                  <a:lnTo>
                    <a:pt x="33172" y="115570"/>
                  </a:lnTo>
                  <a:lnTo>
                    <a:pt x="33464" y="117259"/>
                  </a:lnTo>
                  <a:lnTo>
                    <a:pt x="33464" y="105778"/>
                  </a:lnTo>
                  <a:lnTo>
                    <a:pt x="30607" y="107950"/>
                  </a:lnTo>
                  <a:lnTo>
                    <a:pt x="31877" y="109220"/>
                  </a:lnTo>
                  <a:lnTo>
                    <a:pt x="29997" y="111760"/>
                  </a:lnTo>
                  <a:lnTo>
                    <a:pt x="28981" y="111760"/>
                  </a:lnTo>
                  <a:lnTo>
                    <a:pt x="26974" y="114300"/>
                  </a:lnTo>
                  <a:lnTo>
                    <a:pt x="27762" y="116840"/>
                  </a:lnTo>
                  <a:lnTo>
                    <a:pt x="27813" y="118110"/>
                  </a:lnTo>
                  <a:lnTo>
                    <a:pt x="25374" y="119380"/>
                  </a:lnTo>
                  <a:lnTo>
                    <a:pt x="25857" y="120650"/>
                  </a:lnTo>
                  <a:lnTo>
                    <a:pt x="23482" y="121920"/>
                  </a:lnTo>
                  <a:lnTo>
                    <a:pt x="24599" y="119380"/>
                  </a:lnTo>
                  <a:lnTo>
                    <a:pt x="24980" y="117411"/>
                  </a:lnTo>
                  <a:lnTo>
                    <a:pt x="25069" y="114300"/>
                  </a:lnTo>
                  <a:lnTo>
                    <a:pt x="21602" y="118110"/>
                  </a:lnTo>
                  <a:lnTo>
                    <a:pt x="21297" y="123190"/>
                  </a:lnTo>
                  <a:lnTo>
                    <a:pt x="18161" y="124460"/>
                  </a:lnTo>
                  <a:lnTo>
                    <a:pt x="15506" y="127000"/>
                  </a:lnTo>
                  <a:lnTo>
                    <a:pt x="14376" y="129540"/>
                  </a:lnTo>
                  <a:lnTo>
                    <a:pt x="15087" y="130225"/>
                  </a:lnTo>
                  <a:lnTo>
                    <a:pt x="13589" y="132080"/>
                  </a:lnTo>
                  <a:lnTo>
                    <a:pt x="14046" y="130810"/>
                  </a:lnTo>
                  <a:lnTo>
                    <a:pt x="12471" y="133350"/>
                  </a:lnTo>
                  <a:lnTo>
                    <a:pt x="11747" y="134620"/>
                  </a:lnTo>
                  <a:lnTo>
                    <a:pt x="11760" y="135890"/>
                  </a:lnTo>
                  <a:lnTo>
                    <a:pt x="12433" y="135890"/>
                  </a:lnTo>
                  <a:lnTo>
                    <a:pt x="12788" y="134620"/>
                  </a:lnTo>
                  <a:lnTo>
                    <a:pt x="13284" y="135890"/>
                  </a:lnTo>
                  <a:lnTo>
                    <a:pt x="12103" y="138430"/>
                  </a:lnTo>
                  <a:lnTo>
                    <a:pt x="14097" y="138430"/>
                  </a:lnTo>
                  <a:lnTo>
                    <a:pt x="14198" y="137160"/>
                  </a:lnTo>
                  <a:lnTo>
                    <a:pt x="13982" y="137160"/>
                  </a:lnTo>
                  <a:lnTo>
                    <a:pt x="14897" y="135890"/>
                  </a:lnTo>
                  <a:lnTo>
                    <a:pt x="15684" y="137160"/>
                  </a:lnTo>
                  <a:lnTo>
                    <a:pt x="14185" y="140970"/>
                  </a:lnTo>
                  <a:lnTo>
                    <a:pt x="10960" y="142240"/>
                  </a:lnTo>
                  <a:lnTo>
                    <a:pt x="11874" y="138430"/>
                  </a:lnTo>
                  <a:lnTo>
                    <a:pt x="10312" y="139700"/>
                  </a:lnTo>
                  <a:lnTo>
                    <a:pt x="10426" y="143510"/>
                  </a:lnTo>
                  <a:lnTo>
                    <a:pt x="10579" y="145872"/>
                  </a:lnTo>
                  <a:lnTo>
                    <a:pt x="12001" y="144780"/>
                  </a:lnTo>
                  <a:lnTo>
                    <a:pt x="13055" y="144780"/>
                  </a:lnTo>
                  <a:lnTo>
                    <a:pt x="13233" y="142240"/>
                  </a:lnTo>
                  <a:lnTo>
                    <a:pt x="14465" y="143510"/>
                  </a:lnTo>
                  <a:lnTo>
                    <a:pt x="15748" y="138430"/>
                  </a:lnTo>
                  <a:lnTo>
                    <a:pt x="18478" y="135890"/>
                  </a:lnTo>
                  <a:lnTo>
                    <a:pt x="18897" y="134620"/>
                  </a:lnTo>
                  <a:lnTo>
                    <a:pt x="19735" y="132080"/>
                  </a:lnTo>
                  <a:lnTo>
                    <a:pt x="20154" y="130810"/>
                  </a:lnTo>
                  <a:lnTo>
                    <a:pt x="17983" y="132080"/>
                  </a:lnTo>
                  <a:lnTo>
                    <a:pt x="18694" y="130810"/>
                  </a:lnTo>
                  <a:lnTo>
                    <a:pt x="19418" y="129540"/>
                  </a:lnTo>
                  <a:lnTo>
                    <a:pt x="19621" y="125730"/>
                  </a:lnTo>
                  <a:lnTo>
                    <a:pt x="22593" y="124460"/>
                  </a:lnTo>
                  <a:lnTo>
                    <a:pt x="22186" y="125730"/>
                  </a:lnTo>
                  <a:lnTo>
                    <a:pt x="23329" y="125730"/>
                  </a:lnTo>
                  <a:lnTo>
                    <a:pt x="23952" y="127000"/>
                  </a:lnTo>
                  <a:lnTo>
                    <a:pt x="24155" y="125730"/>
                  </a:lnTo>
                  <a:lnTo>
                    <a:pt x="24155" y="124460"/>
                  </a:lnTo>
                  <a:lnTo>
                    <a:pt x="28079" y="121920"/>
                  </a:lnTo>
                  <a:lnTo>
                    <a:pt x="30048" y="120650"/>
                  </a:lnTo>
                  <a:lnTo>
                    <a:pt x="30594" y="119380"/>
                  </a:lnTo>
                  <a:lnTo>
                    <a:pt x="33489" y="117411"/>
                  </a:lnTo>
                  <a:lnTo>
                    <a:pt x="33693" y="117271"/>
                  </a:lnTo>
                  <a:lnTo>
                    <a:pt x="33604" y="118110"/>
                  </a:lnTo>
                  <a:lnTo>
                    <a:pt x="35915" y="116840"/>
                  </a:lnTo>
                  <a:lnTo>
                    <a:pt x="37376" y="115570"/>
                  </a:lnTo>
                  <a:lnTo>
                    <a:pt x="38849" y="114300"/>
                  </a:lnTo>
                  <a:lnTo>
                    <a:pt x="43421" y="107950"/>
                  </a:lnTo>
                  <a:lnTo>
                    <a:pt x="48450" y="106680"/>
                  </a:lnTo>
                  <a:lnTo>
                    <a:pt x="51269" y="104140"/>
                  </a:lnTo>
                  <a:lnTo>
                    <a:pt x="54343" y="100228"/>
                  </a:lnTo>
                  <a:lnTo>
                    <a:pt x="56578" y="97790"/>
                  </a:lnTo>
                  <a:lnTo>
                    <a:pt x="59474" y="95250"/>
                  </a:lnTo>
                  <a:lnTo>
                    <a:pt x="57810" y="100330"/>
                  </a:lnTo>
                  <a:lnTo>
                    <a:pt x="60134" y="96520"/>
                  </a:lnTo>
                  <a:lnTo>
                    <a:pt x="60426" y="98640"/>
                  </a:lnTo>
                  <a:lnTo>
                    <a:pt x="65176" y="96520"/>
                  </a:lnTo>
                  <a:lnTo>
                    <a:pt x="68008" y="95250"/>
                  </a:lnTo>
                  <a:lnTo>
                    <a:pt x="63919" y="95250"/>
                  </a:lnTo>
                  <a:lnTo>
                    <a:pt x="68453" y="92710"/>
                  </a:lnTo>
                  <a:lnTo>
                    <a:pt x="73444" y="90170"/>
                  </a:lnTo>
                  <a:lnTo>
                    <a:pt x="77876" y="86360"/>
                  </a:lnTo>
                  <a:lnTo>
                    <a:pt x="76415" y="87630"/>
                  </a:lnTo>
                  <a:lnTo>
                    <a:pt x="76784" y="88900"/>
                  </a:lnTo>
                  <a:lnTo>
                    <a:pt x="78447" y="88900"/>
                  </a:lnTo>
                  <a:lnTo>
                    <a:pt x="79844" y="86360"/>
                  </a:lnTo>
                  <a:lnTo>
                    <a:pt x="83299" y="83769"/>
                  </a:lnTo>
                  <a:lnTo>
                    <a:pt x="87388" y="81280"/>
                  </a:lnTo>
                  <a:lnTo>
                    <a:pt x="86563" y="80010"/>
                  </a:lnTo>
                  <a:lnTo>
                    <a:pt x="85280" y="81280"/>
                  </a:lnTo>
                  <a:lnTo>
                    <a:pt x="84963" y="80010"/>
                  </a:lnTo>
                  <a:lnTo>
                    <a:pt x="85420" y="78740"/>
                  </a:lnTo>
                  <a:lnTo>
                    <a:pt x="86067" y="77470"/>
                  </a:lnTo>
                  <a:lnTo>
                    <a:pt x="87122" y="77470"/>
                  </a:lnTo>
                  <a:lnTo>
                    <a:pt x="88468" y="78740"/>
                  </a:lnTo>
                  <a:lnTo>
                    <a:pt x="89484" y="81280"/>
                  </a:lnTo>
                  <a:lnTo>
                    <a:pt x="93078" y="78740"/>
                  </a:lnTo>
                  <a:lnTo>
                    <a:pt x="93103" y="79044"/>
                  </a:lnTo>
                  <a:lnTo>
                    <a:pt x="93281" y="78740"/>
                  </a:lnTo>
                  <a:lnTo>
                    <a:pt x="94005" y="77470"/>
                  </a:lnTo>
                  <a:lnTo>
                    <a:pt x="96824" y="81280"/>
                  </a:lnTo>
                  <a:lnTo>
                    <a:pt x="97853" y="80010"/>
                  </a:lnTo>
                  <a:lnTo>
                    <a:pt x="97396" y="81280"/>
                  </a:lnTo>
                  <a:lnTo>
                    <a:pt x="97828" y="81280"/>
                  </a:lnTo>
                  <a:lnTo>
                    <a:pt x="97739" y="82550"/>
                  </a:lnTo>
                  <a:lnTo>
                    <a:pt x="100685" y="83820"/>
                  </a:lnTo>
                  <a:lnTo>
                    <a:pt x="105092" y="81280"/>
                  </a:lnTo>
                  <a:lnTo>
                    <a:pt x="100761" y="81280"/>
                  </a:lnTo>
                  <a:lnTo>
                    <a:pt x="103136" y="80010"/>
                  </a:lnTo>
                  <a:lnTo>
                    <a:pt x="99250" y="80010"/>
                  </a:lnTo>
                  <a:lnTo>
                    <a:pt x="99364" y="78740"/>
                  </a:lnTo>
                  <a:lnTo>
                    <a:pt x="102222" y="77470"/>
                  </a:lnTo>
                  <a:lnTo>
                    <a:pt x="103962" y="79565"/>
                  </a:lnTo>
                  <a:lnTo>
                    <a:pt x="105524" y="78740"/>
                  </a:lnTo>
                  <a:lnTo>
                    <a:pt x="105460" y="80010"/>
                  </a:lnTo>
                  <a:lnTo>
                    <a:pt x="107937" y="78740"/>
                  </a:lnTo>
                  <a:lnTo>
                    <a:pt x="107492" y="77470"/>
                  </a:lnTo>
                  <a:lnTo>
                    <a:pt x="106159" y="76200"/>
                  </a:lnTo>
                  <a:lnTo>
                    <a:pt x="103860" y="77470"/>
                  </a:lnTo>
                  <a:lnTo>
                    <a:pt x="104165" y="74930"/>
                  </a:lnTo>
                  <a:lnTo>
                    <a:pt x="105879" y="76200"/>
                  </a:lnTo>
                  <a:lnTo>
                    <a:pt x="107657" y="74930"/>
                  </a:lnTo>
                  <a:lnTo>
                    <a:pt x="107721" y="74663"/>
                  </a:lnTo>
                  <a:lnTo>
                    <a:pt x="107099" y="73660"/>
                  </a:lnTo>
                  <a:lnTo>
                    <a:pt x="106070" y="72390"/>
                  </a:lnTo>
                  <a:lnTo>
                    <a:pt x="108661" y="71120"/>
                  </a:lnTo>
                  <a:lnTo>
                    <a:pt x="110477" y="69850"/>
                  </a:lnTo>
                  <a:lnTo>
                    <a:pt x="113626" y="68580"/>
                  </a:lnTo>
                  <a:lnTo>
                    <a:pt x="112852" y="69850"/>
                  </a:lnTo>
                  <a:lnTo>
                    <a:pt x="114579" y="71120"/>
                  </a:lnTo>
                  <a:lnTo>
                    <a:pt x="114109" y="71120"/>
                  </a:lnTo>
                  <a:lnTo>
                    <a:pt x="111785" y="72390"/>
                  </a:lnTo>
                  <a:lnTo>
                    <a:pt x="111633" y="71120"/>
                  </a:lnTo>
                  <a:lnTo>
                    <a:pt x="108508" y="74930"/>
                  </a:lnTo>
                  <a:lnTo>
                    <a:pt x="114490" y="73710"/>
                  </a:lnTo>
                  <a:lnTo>
                    <a:pt x="114947" y="73431"/>
                  </a:lnTo>
                  <a:lnTo>
                    <a:pt x="115570" y="72390"/>
                  </a:lnTo>
                  <a:lnTo>
                    <a:pt x="116332" y="71120"/>
                  </a:lnTo>
                  <a:lnTo>
                    <a:pt x="115176" y="71120"/>
                  </a:lnTo>
                  <a:lnTo>
                    <a:pt x="116484" y="68580"/>
                  </a:lnTo>
                  <a:lnTo>
                    <a:pt x="118452" y="64770"/>
                  </a:lnTo>
                  <a:lnTo>
                    <a:pt x="119849" y="72390"/>
                  </a:lnTo>
                  <a:lnTo>
                    <a:pt x="124472" y="68580"/>
                  </a:lnTo>
                  <a:lnTo>
                    <a:pt x="122224" y="67310"/>
                  </a:lnTo>
                  <a:lnTo>
                    <a:pt x="125844" y="64770"/>
                  </a:lnTo>
                  <a:lnTo>
                    <a:pt x="129463" y="62230"/>
                  </a:lnTo>
                  <a:lnTo>
                    <a:pt x="124523" y="60960"/>
                  </a:lnTo>
                  <a:lnTo>
                    <a:pt x="125514" y="59690"/>
                  </a:lnTo>
                  <a:lnTo>
                    <a:pt x="126758" y="58420"/>
                  </a:lnTo>
                  <a:lnTo>
                    <a:pt x="128130" y="58420"/>
                  </a:lnTo>
                  <a:lnTo>
                    <a:pt x="127609" y="60960"/>
                  </a:lnTo>
                  <a:lnTo>
                    <a:pt x="130987" y="58420"/>
                  </a:lnTo>
                  <a:lnTo>
                    <a:pt x="129387" y="62204"/>
                  </a:lnTo>
                  <a:lnTo>
                    <a:pt x="131216" y="60960"/>
                  </a:lnTo>
                  <a:lnTo>
                    <a:pt x="129425" y="63500"/>
                  </a:lnTo>
                  <a:lnTo>
                    <a:pt x="131991" y="64770"/>
                  </a:lnTo>
                  <a:lnTo>
                    <a:pt x="135864" y="63500"/>
                  </a:lnTo>
                  <a:lnTo>
                    <a:pt x="137325" y="64770"/>
                  </a:lnTo>
                  <a:lnTo>
                    <a:pt x="139598" y="62230"/>
                  </a:lnTo>
                  <a:lnTo>
                    <a:pt x="135737" y="63500"/>
                  </a:lnTo>
                  <a:lnTo>
                    <a:pt x="138607" y="60960"/>
                  </a:lnTo>
                  <a:lnTo>
                    <a:pt x="137934" y="62230"/>
                  </a:lnTo>
                  <a:lnTo>
                    <a:pt x="138480" y="62230"/>
                  </a:lnTo>
                  <a:lnTo>
                    <a:pt x="139407" y="60960"/>
                  </a:lnTo>
                  <a:lnTo>
                    <a:pt x="140347" y="59690"/>
                  </a:lnTo>
                  <a:lnTo>
                    <a:pt x="141871" y="58420"/>
                  </a:lnTo>
                  <a:lnTo>
                    <a:pt x="144564" y="57150"/>
                  </a:lnTo>
                  <a:lnTo>
                    <a:pt x="147434" y="57150"/>
                  </a:lnTo>
                  <a:lnTo>
                    <a:pt x="147231" y="58420"/>
                  </a:lnTo>
                  <a:lnTo>
                    <a:pt x="146634" y="59194"/>
                  </a:lnTo>
                  <a:lnTo>
                    <a:pt x="146456" y="60960"/>
                  </a:lnTo>
                  <a:lnTo>
                    <a:pt x="148234" y="59690"/>
                  </a:lnTo>
                  <a:lnTo>
                    <a:pt x="148374" y="58420"/>
                  </a:lnTo>
                  <a:lnTo>
                    <a:pt x="148666" y="57150"/>
                  </a:lnTo>
                  <a:lnTo>
                    <a:pt x="148971" y="55880"/>
                  </a:lnTo>
                  <a:lnTo>
                    <a:pt x="149098" y="54610"/>
                  </a:lnTo>
                  <a:lnTo>
                    <a:pt x="150622" y="53340"/>
                  </a:lnTo>
                  <a:lnTo>
                    <a:pt x="152019" y="54330"/>
                  </a:lnTo>
                  <a:lnTo>
                    <a:pt x="150634" y="55880"/>
                  </a:lnTo>
                  <a:lnTo>
                    <a:pt x="154051" y="54610"/>
                  </a:lnTo>
                  <a:lnTo>
                    <a:pt x="152577" y="58420"/>
                  </a:lnTo>
                  <a:lnTo>
                    <a:pt x="155968" y="55880"/>
                  </a:lnTo>
                  <a:lnTo>
                    <a:pt x="156324" y="54610"/>
                  </a:lnTo>
                  <a:lnTo>
                    <a:pt x="157441" y="54610"/>
                  </a:lnTo>
                  <a:lnTo>
                    <a:pt x="159626" y="53340"/>
                  </a:lnTo>
                  <a:lnTo>
                    <a:pt x="160375" y="52070"/>
                  </a:lnTo>
                  <a:lnTo>
                    <a:pt x="161010" y="53340"/>
                  </a:lnTo>
                  <a:lnTo>
                    <a:pt x="162293" y="52070"/>
                  </a:lnTo>
                  <a:lnTo>
                    <a:pt x="162839" y="50800"/>
                  </a:lnTo>
                  <a:lnTo>
                    <a:pt x="158737" y="50800"/>
                  </a:lnTo>
                  <a:lnTo>
                    <a:pt x="163042" y="48260"/>
                  </a:lnTo>
                  <a:lnTo>
                    <a:pt x="163550" y="48260"/>
                  </a:lnTo>
                  <a:lnTo>
                    <a:pt x="163753" y="48895"/>
                  </a:lnTo>
                  <a:lnTo>
                    <a:pt x="163931" y="49784"/>
                  </a:lnTo>
                  <a:lnTo>
                    <a:pt x="164058" y="49847"/>
                  </a:lnTo>
                  <a:lnTo>
                    <a:pt x="164846" y="50228"/>
                  </a:lnTo>
                  <a:lnTo>
                    <a:pt x="166014" y="50800"/>
                  </a:lnTo>
                  <a:lnTo>
                    <a:pt x="165150" y="49872"/>
                  </a:lnTo>
                  <a:lnTo>
                    <a:pt x="167627" y="46990"/>
                  </a:lnTo>
                  <a:lnTo>
                    <a:pt x="169519" y="45720"/>
                  </a:lnTo>
                  <a:lnTo>
                    <a:pt x="172059" y="45720"/>
                  </a:lnTo>
                  <a:lnTo>
                    <a:pt x="172935" y="46990"/>
                  </a:lnTo>
                  <a:lnTo>
                    <a:pt x="172974" y="45720"/>
                  </a:lnTo>
                  <a:lnTo>
                    <a:pt x="173024" y="44450"/>
                  </a:lnTo>
                  <a:lnTo>
                    <a:pt x="174967" y="46990"/>
                  </a:lnTo>
                  <a:lnTo>
                    <a:pt x="175729" y="44450"/>
                  </a:lnTo>
                  <a:lnTo>
                    <a:pt x="176491" y="41910"/>
                  </a:lnTo>
                  <a:lnTo>
                    <a:pt x="179019" y="41910"/>
                  </a:lnTo>
                  <a:lnTo>
                    <a:pt x="178536" y="42748"/>
                  </a:lnTo>
                  <a:lnTo>
                    <a:pt x="182778" y="40640"/>
                  </a:lnTo>
                  <a:lnTo>
                    <a:pt x="181559" y="39370"/>
                  </a:lnTo>
                  <a:lnTo>
                    <a:pt x="185699" y="38100"/>
                  </a:lnTo>
                  <a:lnTo>
                    <a:pt x="181813" y="41910"/>
                  </a:lnTo>
                  <a:lnTo>
                    <a:pt x="183591" y="43180"/>
                  </a:lnTo>
                  <a:lnTo>
                    <a:pt x="184772" y="40640"/>
                  </a:lnTo>
                  <a:lnTo>
                    <a:pt x="188277" y="43180"/>
                  </a:lnTo>
                  <a:lnTo>
                    <a:pt x="188645" y="40640"/>
                  </a:lnTo>
                  <a:lnTo>
                    <a:pt x="185610" y="40640"/>
                  </a:lnTo>
                  <a:lnTo>
                    <a:pt x="188506" y="38100"/>
                  </a:lnTo>
                  <a:lnTo>
                    <a:pt x="188696" y="36830"/>
                  </a:lnTo>
                  <a:lnTo>
                    <a:pt x="192252" y="35560"/>
                  </a:lnTo>
                  <a:lnTo>
                    <a:pt x="191338" y="35560"/>
                  </a:lnTo>
                  <a:lnTo>
                    <a:pt x="193560" y="34290"/>
                  </a:lnTo>
                  <a:lnTo>
                    <a:pt x="195021" y="31750"/>
                  </a:lnTo>
                  <a:lnTo>
                    <a:pt x="197853" y="31750"/>
                  </a:lnTo>
                  <a:lnTo>
                    <a:pt x="199339" y="33020"/>
                  </a:lnTo>
                  <a:lnTo>
                    <a:pt x="193814" y="34290"/>
                  </a:lnTo>
                  <a:lnTo>
                    <a:pt x="195541" y="35560"/>
                  </a:lnTo>
                  <a:lnTo>
                    <a:pt x="200456" y="33020"/>
                  </a:lnTo>
                  <a:lnTo>
                    <a:pt x="198539" y="31750"/>
                  </a:lnTo>
                  <a:lnTo>
                    <a:pt x="196621" y="30480"/>
                  </a:lnTo>
                  <a:lnTo>
                    <a:pt x="200964" y="27940"/>
                  </a:lnTo>
                  <a:lnTo>
                    <a:pt x="198729" y="27940"/>
                  </a:lnTo>
                  <a:lnTo>
                    <a:pt x="199631" y="25400"/>
                  </a:lnTo>
                  <a:lnTo>
                    <a:pt x="201510" y="24130"/>
                  </a:lnTo>
                  <a:lnTo>
                    <a:pt x="206781" y="22860"/>
                  </a:lnTo>
                  <a:lnTo>
                    <a:pt x="199644" y="25400"/>
                  </a:lnTo>
                  <a:lnTo>
                    <a:pt x="202247" y="26670"/>
                  </a:lnTo>
                  <a:lnTo>
                    <a:pt x="204152" y="25400"/>
                  </a:lnTo>
                  <a:lnTo>
                    <a:pt x="207873" y="26670"/>
                  </a:lnTo>
                  <a:lnTo>
                    <a:pt x="199783" y="31750"/>
                  </a:lnTo>
                  <a:lnTo>
                    <a:pt x="203200" y="33020"/>
                  </a:lnTo>
                  <a:lnTo>
                    <a:pt x="205054" y="30480"/>
                  </a:lnTo>
                  <a:lnTo>
                    <a:pt x="204635" y="33020"/>
                  </a:lnTo>
                  <a:lnTo>
                    <a:pt x="205778" y="33020"/>
                  </a:lnTo>
                  <a:lnTo>
                    <a:pt x="205676" y="31750"/>
                  </a:lnTo>
                  <a:lnTo>
                    <a:pt x="209308" y="31750"/>
                  </a:lnTo>
                  <a:lnTo>
                    <a:pt x="209232" y="30480"/>
                  </a:lnTo>
                  <a:lnTo>
                    <a:pt x="210489" y="29730"/>
                  </a:lnTo>
                  <a:lnTo>
                    <a:pt x="209308" y="31750"/>
                  </a:lnTo>
                  <a:lnTo>
                    <a:pt x="210667" y="31750"/>
                  </a:lnTo>
                  <a:lnTo>
                    <a:pt x="210908" y="30480"/>
                  </a:lnTo>
                  <a:lnTo>
                    <a:pt x="210832" y="29527"/>
                  </a:lnTo>
                  <a:lnTo>
                    <a:pt x="211391" y="29210"/>
                  </a:lnTo>
                  <a:lnTo>
                    <a:pt x="211518" y="26670"/>
                  </a:lnTo>
                  <a:lnTo>
                    <a:pt x="215417" y="25400"/>
                  </a:lnTo>
                  <a:lnTo>
                    <a:pt x="213842" y="27940"/>
                  </a:lnTo>
                  <a:lnTo>
                    <a:pt x="216903" y="27940"/>
                  </a:lnTo>
                  <a:lnTo>
                    <a:pt x="216395" y="29210"/>
                  </a:lnTo>
                  <a:lnTo>
                    <a:pt x="218351" y="29210"/>
                  </a:lnTo>
                  <a:lnTo>
                    <a:pt x="216306" y="26670"/>
                  </a:lnTo>
                  <a:lnTo>
                    <a:pt x="219087" y="26670"/>
                  </a:lnTo>
                  <a:lnTo>
                    <a:pt x="219138" y="27940"/>
                  </a:lnTo>
                  <a:lnTo>
                    <a:pt x="221475" y="26670"/>
                  </a:lnTo>
                  <a:lnTo>
                    <a:pt x="223812" y="25400"/>
                  </a:lnTo>
                  <a:lnTo>
                    <a:pt x="228396" y="24282"/>
                  </a:lnTo>
                  <a:lnTo>
                    <a:pt x="229654" y="25400"/>
                  </a:lnTo>
                  <a:lnTo>
                    <a:pt x="229222" y="26670"/>
                  </a:lnTo>
                  <a:lnTo>
                    <a:pt x="227164" y="26670"/>
                  </a:lnTo>
                  <a:lnTo>
                    <a:pt x="227761" y="27940"/>
                  </a:lnTo>
                  <a:lnTo>
                    <a:pt x="226415" y="30480"/>
                  </a:lnTo>
                  <a:lnTo>
                    <a:pt x="223735" y="33020"/>
                  </a:lnTo>
                  <a:lnTo>
                    <a:pt x="223164" y="31750"/>
                  </a:lnTo>
                  <a:lnTo>
                    <a:pt x="222605" y="30480"/>
                  </a:lnTo>
                  <a:lnTo>
                    <a:pt x="221957" y="32245"/>
                  </a:lnTo>
                  <a:lnTo>
                    <a:pt x="220357" y="33020"/>
                  </a:lnTo>
                  <a:lnTo>
                    <a:pt x="215226" y="38100"/>
                  </a:lnTo>
                  <a:lnTo>
                    <a:pt x="212369" y="41910"/>
                  </a:lnTo>
                  <a:lnTo>
                    <a:pt x="214299" y="40640"/>
                  </a:lnTo>
                  <a:lnTo>
                    <a:pt x="214604" y="41910"/>
                  </a:lnTo>
                  <a:lnTo>
                    <a:pt x="215620" y="41910"/>
                  </a:lnTo>
                  <a:lnTo>
                    <a:pt x="216636" y="44450"/>
                  </a:lnTo>
                  <a:lnTo>
                    <a:pt x="214579" y="43180"/>
                  </a:lnTo>
                  <a:lnTo>
                    <a:pt x="214134" y="44450"/>
                  </a:lnTo>
                  <a:lnTo>
                    <a:pt x="213537" y="44450"/>
                  </a:lnTo>
                  <a:lnTo>
                    <a:pt x="211455" y="45720"/>
                  </a:lnTo>
                  <a:lnTo>
                    <a:pt x="212661" y="43180"/>
                  </a:lnTo>
                  <a:lnTo>
                    <a:pt x="206260" y="45720"/>
                  </a:lnTo>
                  <a:lnTo>
                    <a:pt x="201663" y="54610"/>
                  </a:lnTo>
                  <a:lnTo>
                    <a:pt x="196138" y="59690"/>
                  </a:lnTo>
                  <a:lnTo>
                    <a:pt x="195351" y="60960"/>
                  </a:lnTo>
                  <a:lnTo>
                    <a:pt x="195948" y="60960"/>
                  </a:lnTo>
                  <a:lnTo>
                    <a:pt x="195884" y="62230"/>
                  </a:lnTo>
                  <a:lnTo>
                    <a:pt x="190969" y="64770"/>
                  </a:lnTo>
                  <a:lnTo>
                    <a:pt x="189052" y="71120"/>
                  </a:lnTo>
                  <a:lnTo>
                    <a:pt x="185331" y="76200"/>
                  </a:lnTo>
                  <a:lnTo>
                    <a:pt x="186753" y="74930"/>
                  </a:lnTo>
                  <a:lnTo>
                    <a:pt x="187883" y="78740"/>
                  </a:lnTo>
                  <a:lnTo>
                    <a:pt x="186410" y="81280"/>
                  </a:lnTo>
                  <a:lnTo>
                    <a:pt x="186283" y="85090"/>
                  </a:lnTo>
                  <a:lnTo>
                    <a:pt x="183629" y="81280"/>
                  </a:lnTo>
                  <a:lnTo>
                    <a:pt x="181229" y="82550"/>
                  </a:lnTo>
                  <a:lnTo>
                    <a:pt x="181190" y="85115"/>
                  </a:lnTo>
                  <a:lnTo>
                    <a:pt x="180124" y="87680"/>
                  </a:lnTo>
                  <a:lnTo>
                    <a:pt x="179539" y="88900"/>
                  </a:lnTo>
                  <a:lnTo>
                    <a:pt x="179311" y="88900"/>
                  </a:lnTo>
                  <a:lnTo>
                    <a:pt x="179362" y="90170"/>
                  </a:lnTo>
                  <a:lnTo>
                    <a:pt x="178701" y="93980"/>
                  </a:lnTo>
                  <a:lnTo>
                    <a:pt x="177165" y="95250"/>
                  </a:lnTo>
                  <a:lnTo>
                    <a:pt x="176390" y="96520"/>
                  </a:lnTo>
                  <a:lnTo>
                    <a:pt x="174612" y="97790"/>
                  </a:lnTo>
                  <a:lnTo>
                    <a:pt x="174180" y="100330"/>
                  </a:lnTo>
                  <a:lnTo>
                    <a:pt x="175450" y="101600"/>
                  </a:lnTo>
                  <a:lnTo>
                    <a:pt x="173215" y="105410"/>
                  </a:lnTo>
                  <a:lnTo>
                    <a:pt x="174002" y="107073"/>
                  </a:lnTo>
                  <a:lnTo>
                    <a:pt x="173697" y="107950"/>
                  </a:lnTo>
                  <a:lnTo>
                    <a:pt x="174193" y="107950"/>
                  </a:lnTo>
                  <a:lnTo>
                    <a:pt x="174180" y="107429"/>
                  </a:lnTo>
                  <a:lnTo>
                    <a:pt x="174421" y="107950"/>
                  </a:lnTo>
                  <a:lnTo>
                    <a:pt x="175006" y="107950"/>
                  </a:lnTo>
                  <a:lnTo>
                    <a:pt x="173532" y="111607"/>
                  </a:lnTo>
                  <a:lnTo>
                    <a:pt x="173736" y="113030"/>
                  </a:lnTo>
                  <a:lnTo>
                    <a:pt x="174282" y="115570"/>
                  </a:lnTo>
                  <a:lnTo>
                    <a:pt x="172986" y="115570"/>
                  </a:lnTo>
                  <a:lnTo>
                    <a:pt x="172224" y="116840"/>
                  </a:lnTo>
                  <a:lnTo>
                    <a:pt x="172694" y="116840"/>
                  </a:lnTo>
                  <a:lnTo>
                    <a:pt x="172173" y="119380"/>
                  </a:lnTo>
                  <a:lnTo>
                    <a:pt x="171805" y="120650"/>
                  </a:lnTo>
                  <a:lnTo>
                    <a:pt x="172046" y="125730"/>
                  </a:lnTo>
                  <a:lnTo>
                    <a:pt x="170561" y="124460"/>
                  </a:lnTo>
                  <a:lnTo>
                    <a:pt x="171310" y="125730"/>
                  </a:lnTo>
                  <a:lnTo>
                    <a:pt x="171132" y="128270"/>
                  </a:lnTo>
                  <a:lnTo>
                    <a:pt x="171831" y="129540"/>
                  </a:lnTo>
                  <a:lnTo>
                    <a:pt x="172351" y="125730"/>
                  </a:lnTo>
                  <a:lnTo>
                    <a:pt x="172529" y="124460"/>
                  </a:lnTo>
                  <a:lnTo>
                    <a:pt x="173494" y="124460"/>
                  </a:lnTo>
                  <a:lnTo>
                    <a:pt x="173647" y="125730"/>
                  </a:lnTo>
                  <a:lnTo>
                    <a:pt x="174028" y="128270"/>
                  </a:lnTo>
                  <a:lnTo>
                    <a:pt x="173393" y="129540"/>
                  </a:lnTo>
                  <a:lnTo>
                    <a:pt x="173012" y="128270"/>
                  </a:lnTo>
                  <a:lnTo>
                    <a:pt x="173367" y="129540"/>
                  </a:lnTo>
                  <a:lnTo>
                    <a:pt x="173088" y="132588"/>
                  </a:lnTo>
                  <a:lnTo>
                    <a:pt x="173418" y="132588"/>
                  </a:lnTo>
                  <a:lnTo>
                    <a:pt x="188633" y="132588"/>
                  </a:lnTo>
                  <a:lnTo>
                    <a:pt x="188442" y="130810"/>
                  </a:lnTo>
                  <a:lnTo>
                    <a:pt x="188379" y="130225"/>
                  </a:lnTo>
                  <a:lnTo>
                    <a:pt x="188252" y="124460"/>
                  </a:lnTo>
                  <a:lnTo>
                    <a:pt x="188188" y="118110"/>
                  </a:lnTo>
                  <a:lnTo>
                    <a:pt x="189572" y="111760"/>
                  </a:lnTo>
                  <a:lnTo>
                    <a:pt x="191604" y="106680"/>
                  </a:lnTo>
                  <a:lnTo>
                    <a:pt x="192112" y="105410"/>
                  </a:lnTo>
                  <a:lnTo>
                    <a:pt x="195059" y="99060"/>
                  </a:lnTo>
                  <a:lnTo>
                    <a:pt x="197662" y="91440"/>
                  </a:lnTo>
                  <a:lnTo>
                    <a:pt x="198056" y="90170"/>
                  </a:lnTo>
                  <a:lnTo>
                    <a:pt x="196735" y="91440"/>
                  </a:lnTo>
                  <a:lnTo>
                    <a:pt x="197142" y="90170"/>
                  </a:lnTo>
                  <a:lnTo>
                    <a:pt x="198361" y="87630"/>
                  </a:lnTo>
                  <a:lnTo>
                    <a:pt x="198069" y="90170"/>
                  </a:lnTo>
                  <a:lnTo>
                    <a:pt x="198882" y="90170"/>
                  </a:lnTo>
                  <a:lnTo>
                    <a:pt x="199402" y="87630"/>
                  </a:lnTo>
                  <a:lnTo>
                    <a:pt x="199923" y="85090"/>
                  </a:lnTo>
                  <a:lnTo>
                    <a:pt x="208394" y="76200"/>
                  </a:lnTo>
                  <a:lnTo>
                    <a:pt x="208394" y="74930"/>
                  </a:lnTo>
                  <a:lnTo>
                    <a:pt x="209308" y="73660"/>
                  </a:lnTo>
                  <a:lnTo>
                    <a:pt x="208318" y="73660"/>
                  </a:lnTo>
                  <a:lnTo>
                    <a:pt x="214236" y="69850"/>
                  </a:lnTo>
                  <a:lnTo>
                    <a:pt x="218211" y="59690"/>
                  </a:lnTo>
                  <a:lnTo>
                    <a:pt x="224574" y="55880"/>
                  </a:lnTo>
                  <a:lnTo>
                    <a:pt x="220649" y="55880"/>
                  </a:lnTo>
                  <a:lnTo>
                    <a:pt x="226377" y="52070"/>
                  </a:lnTo>
                  <a:lnTo>
                    <a:pt x="227723" y="49530"/>
                  </a:lnTo>
                  <a:lnTo>
                    <a:pt x="229044" y="48260"/>
                  </a:lnTo>
                  <a:lnTo>
                    <a:pt x="229755" y="49530"/>
                  </a:lnTo>
                  <a:lnTo>
                    <a:pt x="229641" y="50546"/>
                  </a:lnTo>
                  <a:lnTo>
                    <a:pt x="231686" y="48260"/>
                  </a:lnTo>
                  <a:lnTo>
                    <a:pt x="232816" y="46990"/>
                  </a:lnTo>
                  <a:lnTo>
                    <a:pt x="233730" y="45720"/>
                  </a:lnTo>
                  <a:lnTo>
                    <a:pt x="234657" y="44450"/>
                  </a:lnTo>
                  <a:lnTo>
                    <a:pt x="239128" y="40640"/>
                  </a:lnTo>
                  <a:lnTo>
                    <a:pt x="240626" y="39370"/>
                  </a:lnTo>
                  <a:lnTo>
                    <a:pt x="242595" y="36830"/>
                  </a:lnTo>
                  <a:lnTo>
                    <a:pt x="242036" y="35560"/>
                  </a:lnTo>
                  <a:lnTo>
                    <a:pt x="245021" y="33020"/>
                  </a:lnTo>
                  <a:lnTo>
                    <a:pt x="246595" y="33020"/>
                  </a:lnTo>
                  <a:lnTo>
                    <a:pt x="247980" y="31750"/>
                  </a:lnTo>
                  <a:lnTo>
                    <a:pt x="249415" y="30480"/>
                  </a:lnTo>
                  <a:lnTo>
                    <a:pt x="251498" y="26670"/>
                  </a:lnTo>
                  <a:lnTo>
                    <a:pt x="252501" y="26670"/>
                  </a:lnTo>
                  <a:lnTo>
                    <a:pt x="254000" y="24130"/>
                  </a:lnTo>
                  <a:lnTo>
                    <a:pt x="253199" y="24130"/>
                  </a:lnTo>
                  <a:lnTo>
                    <a:pt x="231686" y="24130"/>
                  </a:lnTo>
                  <a:lnTo>
                    <a:pt x="229019" y="24130"/>
                  </a:lnTo>
                  <a:lnTo>
                    <a:pt x="230987" y="23101"/>
                  </a:lnTo>
                  <a:lnTo>
                    <a:pt x="231470" y="22860"/>
                  </a:lnTo>
                  <a:lnTo>
                    <a:pt x="232486" y="22326"/>
                  </a:lnTo>
                  <a:lnTo>
                    <a:pt x="232130" y="23101"/>
                  </a:lnTo>
                  <a:lnTo>
                    <a:pt x="253466" y="23101"/>
                  </a:lnTo>
                  <a:lnTo>
                    <a:pt x="253873" y="21590"/>
                  </a:lnTo>
                  <a:lnTo>
                    <a:pt x="254050" y="19050"/>
                  </a:lnTo>
                  <a:lnTo>
                    <a:pt x="254063" y="15240"/>
                  </a:lnTo>
                  <a:lnTo>
                    <a:pt x="253669" y="13970"/>
                  </a:lnTo>
                  <a:lnTo>
                    <a:pt x="253530" y="12700"/>
                  </a:lnTo>
                  <a:lnTo>
                    <a:pt x="253199" y="11430"/>
                  </a:lnTo>
                  <a:lnTo>
                    <a:pt x="252349" y="10160"/>
                  </a:lnTo>
                  <a:lnTo>
                    <a:pt x="252158" y="8890"/>
                  </a:lnTo>
                  <a:lnTo>
                    <a:pt x="254546" y="8890"/>
                  </a:lnTo>
                  <a:close/>
                </a:path>
                <a:path w="316230" h="381000">
                  <a:moveTo>
                    <a:pt x="254558" y="22860"/>
                  </a:moveTo>
                  <a:lnTo>
                    <a:pt x="254292" y="23101"/>
                  </a:lnTo>
                  <a:lnTo>
                    <a:pt x="254444" y="23101"/>
                  </a:lnTo>
                  <a:lnTo>
                    <a:pt x="254558" y="22860"/>
                  </a:lnTo>
                  <a:close/>
                </a:path>
                <a:path w="316230" h="381000">
                  <a:moveTo>
                    <a:pt x="264566" y="320700"/>
                  </a:moveTo>
                  <a:lnTo>
                    <a:pt x="262877" y="319836"/>
                  </a:lnTo>
                  <a:lnTo>
                    <a:pt x="263994" y="321195"/>
                  </a:lnTo>
                  <a:lnTo>
                    <a:pt x="263906" y="320865"/>
                  </a:lnTo>
                  <a:lnTo>
                    <a:pt x="264566" y="320700"/>
                  </a:lnTo>
                  <a:close/>
                </a:path>
                <a:path w="316230" h="381000">
                  <a:moveTo>
                    <a:pt x="265264" y="321056"/>
                  </a:moveTo>
                  <a:lnTo>
                    <a:pt x="264896" y="320624"/>
                  </a:lnTo>
                  <a:lnTo>
                    <a:pt x="264566" y="320700"/>
                  </a:lnTo>
                  <a:lnTo>
                    <a:pt x="265264" y="321056"/>
                  </a:lnTo>
                  <a:close/>
                </a:path>
                <a:path w="316230" h="381000">
                  <a:moveTo>
                    <a:pt x="265391" y="320497"/>
                  </a:moveTo>
                  <a:lnTo>
                    <a:pt x="263791" y="319265"/>
                  </a:lnTo>
                  <a:lnTo>
                    <a:pt x="264896" y="320624"/>
                  </a:lnTo>
                  <a:lnTo>
                    <a:pt x="265391" y="320497"/>
                  </a:lnTo>
                  <a:close/>
                </a:path>
                <a:path w="316230" h="381000">
                  <a:moveTo>
                    <a:pt x="272008" y="326390"/>
                  </a:moveTo>
                  <a:lnTo>
                    <a:pt x="271995" y="325920"/>
                  </a:lnTo>
                  <a:lnTo>
                    <a:pt x="271487" y="325589"/>
                  </a:lnTo>
                  <a:lnTo>
                    <a:pt x="272008" y="326390"/>
                  </a:lnTo>
                  <a:close/>
                </a:path>
                <a:path w="316230" h="381000">
                  <a:moveTo>
                    <a:pt x="272719" y="326390"/>
                  </a:moveTo>
                  <a:lnTo>
                    <a:pt x="271945" y="323850"/>
                  </a:lnTo>
                  <a:lnTo>
                    <a:pt x="271995" y="325920"/>
                  </a:lnTo>
                  <a:lnTo>
                    <a:pt x="272719" y="326390"/>
                  </a:lnTo>
                  <a:close/>
                </a:path>
                <a:path w="316230" h="381000">
                  <a:moveTo>
                    <a:pt x="290449" y="347256"/>
                  </a:moveTo>
                  <a:lnTo>
                    <a:pt x="290106" y="346710"/>
                  </a:lnTo>
                  <a:lnTo>
                    <a:pt x="289407" y="346710"/>
                  </a:lnTo>
                  <a:lnTo>
                    <a:pt x="290449" y="347256"/>
                  </a:lnTo>
                  <a:close/>
                </a:path>
                <a:path w="316230" h="381000">
                  <a:moveTo>
                    <a:pt x="306844" y="345605"/>
                  </a:moveTo>
                  <a:lnTo>
                    <a:pt x="306717" y="345440"/>
                  </a:lnTo>
                  <a:lnTo>
                    <a:pt x="301663" y="339090"/>
                  </a:lnTo>
                  <a:lnTo>
                    <a:pt x="297256" y="334010"/>
                  </a:lnTo>
                  <a:lnTo>
                    <a:pt x="295046" y="331470"/>
                  </a:lnTo>
                  <a:lnTo>
                    <a:pt x="292938" y="328930"/>
                  </a:lnTo>
                  <a:lnTo>
                    <a:pt x="287667" y="322580"/>
                  </a:lnTo>
                  <a:lnTo>
                    <a:pt x="286600" y="321284"/>
                  </a:lnTo>
                  <a:lnTo>
                    <a:pt x="282448" y="314960"/>
                  </a:lnTo>
                  <a:lnTo>
                    <a:pt x="280377" y="312420"/>
                  </a:lnTo>
                  <a:lnTo>
                    <a:pt x="279336" y="311150"/>
                  </a:lnTo>
                  <a:lnTo>
                    <a:pt x="274205" y="304800"/>
                  </a:lnTo>
                  <a:lnTo>
                    <a:pt x="270141" y="299720"/>
                  </a:lnTo>
                  <a:lnTo>
                    <a:pt x="267385" y="298450"/>
                  </a:lnTo>
                  <a:lnTo>
                    <a:pt x="264629" y="297180"/>
                  </a:lnTo>
                  <a:lnTo>
                    <a:pt x="262229" y="290830"/>
                  </a:lnTo>
                  <a:lnTo>
                    <a:pt x="261747" y="289560"/>
                  </a:lnTo>
                  <a:lnTo>
                    <a:pt x="256095" y="287020"/>
                  </a:lnTo>
                  <a:lnTo>
                    <a:pt x="257086" y="285750"/>
                  </a:lnTo>
                  <a:lnTo>
                    <a:pt x="253022" y="283210"/>
                  </a:lnTo>
                  <a:lnTo>
                    <a:pt x="253606" y="280670"/>
                  </a:lnTo>
                  <a:lnTo>
                    <a:pt x="251460" y="275590"/>
                  </a:lnTo>
                  <a:lnTo>
                    <a:pt x="250926" y="274320"/>
                  </a:lnTo>
                  <a:lnTo>
                    <a:pt x="249974" y="275590"/>
                  </a:lnTo>
                  <a:lnTo>
                    <a:pt x="249618" y="274320"/>
                  </a:lnTo>
                  <a:lnTo>
                    <a:pt x="249275" y="273050"/>
                  </a:lnTo>
                  <a:lnTo>
                    <a:pt x="248310" y="274320"/>
                  </a:lnTo>
                  <a:lnTo>
                    <a:pt x="245757" y="273050"/>
                  </a:lnTo>
                  <a:lnTo>
                    <a:pt x="248170" y="269240"/>
                  </a:lnTo>
                  <a:lnTo>
                    <a:pt x="246926" y="267970"/>
                  </a:lnTo>
                  <a:lnTo>
                    <a:pt x="245910" y="266915"/>
                  </a:lnTo>
                  <a:lnTo>
                    <a:pt x="244830" y="267970"/>
                  </a:lnTo>
                  <a:lnTo>
                    <a:pt x="244830" y="266598"/>
                  </a:lnTo>
                  <a:lnTo>
                    <a:pt x="242404" y="264160"/>
                  </a:lnTo>
                  <a:lnTo>
                    <a:pt x="242824" y="264160"/>
                  </a:lnTo>
                  <a:lnTo>
                    <a:pt x="243624" y="262890"/>
                  </a:lnTo>
                  <a:lnTo>
                    <a:pt x="242316" y="257810"/>
                  </a:lnTo>
                  <a:lnTo>
                    <a:pt x="241388" y="256540"/>
                  </a:lnTo>
                  <a:lnTo>
                    <a:pt x="240461" y="255270"/>
                  </a:lnTo>
                  <a:lnTo>
                    <a:pt x="237680" y="251460"/>
                  </a:lnTo>
                  <a:lnTo>
                    <a:pt x="235826" y="248920"/>
                  </a:lnTo>
                  <a:lnTo>
                    <a:pt x="233426" y="245110"/>
                  </a:lnTo>
                  <a:lnTo>
                    <a:pt x="233426" y="270510"/>
                  </a:lnTo>
                  <a:lnTo>
                    <a:pt x="233172" y="272148"/>
                  </a:lnTo>
                  <a:lnTo>
                    <a:pt x="231076" y="269963"/>
                  </a:lnTo>
                  <a:lnTo>
                    <a:pt x="233426" y="270510"/>
                  </a:lnTo>
                  <a:lnTo>
                    <a:pt x="233426" y="245110"/>
                  </a:lnTo>
                  <a:lnTo>
                    <a:pt x="229425" y="238760"/>
                  </a:lnTo>
                  <a:lnTo>
                    <a:pt x="223532" y="229870"/>
                  </a:lnTo>
                  <a:lnTo>
                    <a:pt x="219824" y="222250"/>
                  </a:lnTo>
                  <a:lnTo>
                    <a:pt x="219214" y="220980"/>
                  </a:lnTo>
                  <a:lnTo>
                    <a:pt x="218770" y="220078"/>
                  </a:lnTo>
                  <a:lnTo>
                    <a:pt x="218020" y="220980"/>
                  </a:lnTo>
                  <a:lnTo>
                    <a:pt x="217309" y="219710"/>
                  </a:lnTo>
                  <a:lnTo>
                    <a:pt x="219240" y="217170"/>
                  </a:lnTo>
                  <a:lnTo>
                    <a:pt x="214312" y="215900"/>
                  </a:lnTo>
                  <a:lnTo>
                    <a:pt x="214198" y="213360"/>
                  </a:lnTo>
                  <a:lnTo>
                    <a:pt x="214820" y="213360"/>
                  </a:lnTo>
                  <a:lnTo>
                    <a:pt x="215531" y="214630"/>
                  </a:lnTo>
                  <a:lnTo>
                    <a:pt x="216077" y="214630"/>
                  </a:lnTo>
                  <a:lnTo>
                    <a:pt x="215684" y="213360"/>
                  </a:lnTo>
                  <a:lnTo>
                    <a:pt x="214528" y="209550"/>
                  </a:lnTo>
                  <a:lnTo>
                    <a:pt x="214134" y="208280"/>
                  </a:lnTo>
                  <a:lnTo>
                    <a:pt x="210070" y="204470"/>
                  </a:lnTo>
                  <a:lnTo>
                    <a:pt x="209778" y="203200"/>
                  </a:lnTo>
                  <a:lnTo>
                    <a:pt x="208699" y="198386"/>
                  </a:lnTo>
                  <a:lnTo>
                    <a:pt x="205066" y="194310"/>
                  </a:lnTo>
                  <a:lnTo>
                    <a:pt x="205016" y="191770"/>
                  </a:lnTo>
                  <a:lnTo>
                    <a:pt x="204889" y="185420"/>
                  </a:lnTo>
                  <a:lnTo>
                    <a:pt x="201777" y="182880"/>
                  </a:lnTo>
                  <a:lnTo>
                    <a:pt x="203225" y="182880"/>
                  </a:lnTo>
                  <a:lnTo>
                    <a:pt x="201574" y="180340"/>
                  </a:lnTo>
                  <a:lnTo>
                    <a:pt x="201650" y="179070"/>
                  </a:lnTo>
                  <a:lnTo>
                    <a:pt x="196811" y="176530"/>
                  </a:lnTo>
                  <a:lnTo>
                    <a:pt x="198666" y="167640"/>
                  </a:lnTo>
                  <a:lnTo>
                    <a:pt x="194830" y="163830"/>
                  </a:lnTo>
                  <a:lnTo>
                    <a:pt x="195465" y="163830"/>
                  </a:lnTo>
                  <a:lnTo>
                    <a:pt x="194665" y="161290"/>
                  </a:lnTo>
                  <a:lnTo>
                    <a:pt x="192290" y="153670"/>
                  </a:lnTo>
                  <a:lnTo>
                    <a:pt x="191884" y="152400"/>
                  </a:lnTo>
                  <a:lnTo>
                    <a:pt x="189522" y="140970"/>
                  </a:lnTo>
                  <a:lnTo>
                    <a:pt x="189382" y="139700"/>
                  </a:lnTo>
                  <a:lnTo>
                    <a:pt x="174421" y="139700"/>
                  </a:lnTo>
                  <a:lnTo>
                    <a:pt x="172923" y="139700"/>
                  </a:lnTo>
                  <a:lnTo>
                    <a:pt x="171030" y="139700"/>
                  </a:lnTo>
                  <a:lnTo>
                    <a:pt x="171170" y="142240"/>
                  </a:lnTo>
                  <a:lnTo>
                    <a:pt x="173304" y="146050"/>
                  </a:lnTo>
                  <a:lnTo>
                    <a:pt x="173786" y="148590"/>
                  </a:lnTo>
                  <a:lnTo>
                    <a:pt x="172605" y="148590"/>
                  </a:lnTo>
                  <a:lnTo>
                    <a:pt x="173164" y="154940"/>
                  </a:lnTo>
                  <a:lnTo>
                    <a:pt x="178193" y="153670"/>
                  </a:lnTo>
                  <a:lnTo>
                    <a:pt x="178257" y="158750"/>
                  </a:lnTo>
                  <a:lnTo>
                    <a:pt x="175895" y="157480"/>
                  </a:lnTo>
                  <a:lnTo>
                    <a:pt x="176364" y="160820"/>
                  </a:lnTo>
                  <a:lnTo>
                    <a:pt x="176784" y="160020"/>
                  </a:lnTo>
                  <a:lnTo>
                    <a:pt x="177711" y="158750"/>
                  </a:lnTo>
                  <a:lnTo>
                    <a:pt x="178117" y="161290"/>
                  </a:lnTo>
                  <a:lnTo>
                    <a:pt x="177380" y="161290"/>
                  </a:lnTo>
                  <a:lnTo>
                    <a:pt x="177723" y="162560"/>
                  </a:lnTo>
                  <a:lnTo>
                    <a:pt x="178231" y="161505"/>
                  </a:lnTo>
                  <a:lnTo>
                    <a:pt x="178765" y="162560"/>
                  </a:lnTo>
                  <a:lnTo>
                    <a:pt x="176301" y="167640"/>
                  </a:lnTo>
                  <a:lnTo>
                    <a:pt x="182524" y="176530"/>
                  </a:lnTo>
                  <a:lnTo>
                    <a:pt x="183502" y="184150"/>
                  </a:lnTo>
                  <a:lnTo>
                    <a:pt x="185356" y="182880"/>
                  </a:lnTo>
                  <a:lnTo>
                    <a:pt x="185280" y="186690"/>
                  </a:lnTo>
                  <a:lnTo>
                    <a:pt x="186613" y="187960"/>
                  </a:lnTo>
                  <a:lnTo>
                    <a:pt x="184302" y="187960"/>
                  </a:lnTo>
                  <a:lnTo>
                    <a:pt x="188531" y="191770"/>
                  </a:lnTo>
                  <a:lnTo>
                    <a:pt x="188023" y="194310"/>
                  </a:lnTo>
                  <a:lnTo>
                    <a:pt x="189674" y="191770"/>
                  </a:lnTo>
                  <a:lnTo>
                    <a:pt x="190207" y="196850"/>
                  </a:lnTo>
                  <a:lnTo>
                    <a:pt x="195643" y="196850"/>
                  </a:lnTo>
                  <a:lnTo>
                    <a:pt x="194284" y="200660"/>
                  </a:lnTo>
                  <a:lnTo>
                    <a:pt x="194678" y="203200"/>
                  </a:lnTo>
                  <a:lnTo>
                    <a:pt x="192443" y="200660"/>
                  </a:lnTo>
                  <a:lnTo>
                    <a:pt x="191681" y="199390"/>
                  </a:lnTo>
                  <a:lnTo>
                    <a:pt x="190842" y="204470"/>
                  </a:lnTo>
                  <a:lnTo>
                    <a:pt x="197281" y="207010"/>
                  </a:lnTo>
                  <a:lnTo>
                    <a:pt x="196024" y="210820"/>
                  </a:lnTo>
                  <a:lnTo>
                    <a:pt x="196977" y="210820"/>
                  </a:lnTo>
                  <a:lnTo>
                    <a:pt x="197878" y="209550"/>
                  </a:lnTo>
                  <a:lnTo>
                    <a:pt x="199898" y="210820"/>
                  </a:lnTo>
                  <a:lnTo>
                    <a:pt x="200063" y="213360"/>
                  </a:lnTo>
                  <a:lnTo>
                    <a:pt x="201091" y="218440"/>
                  </a:lnTo>
                  <a:lnTo>
                    <a:pt x="200545" y="218440"/>
                  </a:lnTo>
                  <a:lnTo>
                    <a:pt x="201828" y="219710"/>
                  </a:lnTo>
                  <a:lnTo>
                    <a:pt x="202704" y="219710"/>
                  </a:lnTo>
                  <a:lnTo>
                    <a:pt x="202971" y="222250"/>
                  </a:lnTo>
                  <a:lnTo>
                    <a:pt x="201841" y="222250"/>
                  </a:lnTo>
                  <a:lnTo>
                    <a:pt x="201320" y="220980"/>
                  </a:lnTo>
                  <a:lnTo>
                    <a:pt x="202336" y="224790"/>
                  </a:lnTo>
                  <a:lnTo>
                    <a:pt x="204495" y="226060"/>
                  </a:lnTo>
                  <a:lnTo>
                    <a:pt x="206629" y="228600"/>
                  </a:lnTo>
                  <a:lnTo>
                    <a:pt x="205968" y="231140"/>
                  </a:lnTo>
                  <a:lnTo>
                    <a:pt x="209588" y="236220"/>
                  </a:lnTo>
                  <a:lnTo>
                    <a:pt x="210654" y="240030"/>
                  </a:lnTo>
                  <a:lnTo>
                    <a:pt x="213588" y="240030"/>
                  </a:lnTo>
                  <a:lnTo>
                    <a:pt x="213017" y="245110"/>
                  </a:lnTo>
                  <a:lnTo>
                    <a:pt x="215163" y="245110"/>
                  </a:lnTo>
                  <a:lnTo>
                    <a:pt x="216585" y="246380"/>
                  </a:lnTo>
                  <a:lnTo>
                    <a:pt x="218694" y="246380"/>
                  </a:lnTo>
                  <a:lnTo>
                    <a:pt x="219735" y="247650"/>
                  </a:lnTo>
                  <a:lnTo>
                    <a:pt x="217881" y="248920"/>
                  </a:lnTo>
                  <a:lnTo>
                    <a:pt x="215684" y="248920"/>
                  </a:lnTo>
                  <a:lnTo>
                    <a:pt x="219760" y="252399"/>
                  </a:lnTo>
                  <a:lnTo>
                    <a:pt x="219951" y="251460"/>
                  </a:lnTo>
                  <a:lnTo>
                    <a:pt x="220052" y="252399"/>
                  </a:lnTo>
                  <a:lnTo>
                    <a:pt x="220141" y="252730"/>
                  </a:lnTo>
                  <a:lnTo>
                    <a:pt x="220218" y="254000"/>
                  </a:lnTo>
                  <a:lnTo>
                    <a:pt x="220484" y="256540"/>
                  </a:lnTo>
                  <a:lnTo>
                    <a:pt x="221742" y="255270"/>
                  </a:lnTo>
                  <a:lnTo>
                    <a:pt x="223354" y="256540"/>
                  </a:lnTo>
                  <a:lnTo>
                    <a:pt x="225552" y="259080"/>
                  </a:lnTo>
                  <a:lnTo>
                    <a:pt x="224320" y="256540"/>
                  </a:lnTo>
                  <a:lnTo>
                    <a:pt x="226758" y="260350"/>
                  </a:lnTo>
                  <a:lnTo>
                    <a:pt x="228104" y="262890"/>
                  </a:lnTo>
                  <a:lnTo>
                    <a:pt x="225412" y="261620"/>
                  </a:lnTo>
                  <a:lnTo>
                    <a:pt x="225158" y="261620"/>
                  </a:lnTo>
                  <a:lnTo>
                    <a:pt x="225526" y="264160"/>
                  </a:lnTo>
                  <a:lnTo>
                    <a:pt x="228676" y="265430"/>
                  </a:lnTo>
                  <a:lnTo>
                    <a:pt x="228536" y="265620"/>
                  </a:lnTo>
                  <a:lnTo>
                    <a:pt x="230047" y="267970"/>
                  </a:lnTo>
                  <a:lnTo>
                    <a:pt x="229501" y="268287"/>
                  </a:lnTo>
                  <a:lnTo>
                    <a:pt x="230530" y="269240"/>
                  </a:lnTo>
                  <a:lnTo>
                    <a:pt x="230530" y="269392"/>
                  </a:lnTo>
                  <a:lnTo>
                    <a:pt x="229489" y="268300"/>
                  </a:lnTo>
                  <a:lnTo>
                    <a:pt x="227926" y="269240"/>
                  </a:lnTo>
                  <a:lnTo>
                    <a:pt x="230530" y="269836"/>
                  </a:lnTo>
                  <a:lnTo>
                    <a:pt x="230543" y="270510"/>
                  </a:lnTo>
                  <a:lnTo>
                    <a:pt x="229031" y="271780"/>
                  </a:lnTo>
                  <a:lnTo>
                    <a:pt x="229768" y="273050"/>
                  </a:lnTo>
                  <a:lnTo>
                    <a:pt x="233349" y="275590"/>
                  </a:lnTo>
                  <a:lnTo>
                    <a:pt x="233794" y="274320"/>
                  </a:lnTo>
                  <a:lnTo>
                    <a:pt x="236143" y="280670"/>
                  </a:lnTo>
                  <a:lnTo>
                    <a:pt x="243547" y="289560"/>
                  </a:lnTo>
                  <a:lnTo>
                    <a:pt x="244627" y="290830"/>
                  </a:lnTo>
                  <a:lnTo>
                    <a:pt x="245986" y="292100"/>
                  </a:lnTo>
                  <a:lnTo>
                    <a:pt x="248246" y="293370"/>
                  </a:lnTo>
                  <a:lnTo>
                    <a:pt x="247599" y="294640"/>
                  </a:lnTo>
                  <a:lnTo>
                    <a:pt x="249174" y="295910"/>
                  </a:lnTo>
                  <a:lnTo>
                    <a:pt x="247815" y="295910"/>
                  </a:lnTo>
                  <a:lnTo>
                    <a:pt x="249389" y="298450"/>
                  </a:lnTo>
                  <a:lnTo>
                    <a:pt x="250405" y="298450"/>
                  </a:lnTo>
                  <a:lnTo>
                    <a:pt x="251320" y="303530"/>
                  </a:lnTo>
                  <a:lnTo>
                    <a:pt x="258064" y="306070"/>
                  </a:lnTo>
                  <a:lnTo>
                    <a:pt x="259981" y="311150"/>
                  </a:lnTo>
                  <a:lnTo>
                    <a:pt x="257873" y="311150"/>
                  </a:lnTo>
                  <a:lnTo>
                    <a:pt x="261289" y="314960"/>
                  </a:lnTo>
                  <a:lnTo>
                    <a:pt x="264452" y="317500"/>
                  </a:lnTo>
                  <a:lnTo>
                    <a:pt x="268439" y="320040"/>
                  </a:lnTo>
                  <a:lnTo>
                    <a:pt x="267665" y="320040"/>
                  </a:lnTo>
                  <a:lnTo>
                    <a:pt x="267258" y="321284"/>
                  </a:lnTo>
                  <a:lnTo>
                    <a:pt x="266319" y="320040"/>
                  </a:lnTo>
                  <a:lnTo>
                    <a:pt x="267258" y="321310"/>
                  </a:lnTo>
                  <a:lnTo>
                    <a:pt x="268249" y="322580"/>
                  </a:lnTo>
                  <a:lnTo>
                    <a:pt x="270764" y="325120"/>
                  </a:lnTo>
                  <a:lnTo>
                    <a:pt x="271487" y="325589"/>
                  </a:lnTo>
                  <a:lnTo>
                    <a:pt x="271183" y="325120"/>
                  </a:lnTo>
                  <a:lnTo>
                    <a:pt x="270814" y="322580"/>
                  </a:lnTo>
                  <a:lnTo>
                    <a:pt x="274320" y="325120"/>
                  </a:lnTo>
                  <a:lnTo>
                    <a:pt x="275323" y="327660"/>
                  </a:lnTo>
                  <a:lnTo>
                    <a:pt x="275120" y="327660"/>
                  </a:lnTo>
                  <a:lnTo>
                    <a:pt x="277088" y="330200"/>
                  </a:lnTo>
                  <a:lnTo>
                    <a:pt x="277787" y="328930"/>
                  </a:lnTo>
                  <a:lnTo>
                    <a:pt x="279742" y="331470"/>
                  </a:lnTo>
                  <a:lnTo>
                    <a:pt x="280276" y="334010"/>
                  </a:lnTo>
                  <a:lnTo>
                    <a:pt x="278422" y="331470"/>
                  </a:lnTo>
                  <a:lnTo>
                    <a:pt x="278180" y="332740"/>
                  </a:lnTo>
                  <a:lnTo>
                    <a:pt x="276821" y="334010"/>
                  </a:lnTo>
                  <a:lnTo>
                    <a:pt x="281508" y="339090"/>
                  </a:lnTo>
                  <a:lnTo>
                    <a:pt x="281698" y="339090"/>
                  </a:lnTo>
                  <a:lnTo>
                    <a:pt x="282562" y="340360"/>
                  </a:lnTo>
                  <a:lnTo>
                    <a:pt x="283933" y="340360"/>
                  </a:lnTo>
                  <a:lnTo>
                    <a:pt x="285902" y="341630"/>
                  </a:lnTo>
                  <a:lnTo>
                    <a:pt x="283718" y="341630"/>
                  </a:lnTo>
                  <a:lnTo>
                    <a:pt x="284594" y="342900"/>
                  </a:lnTo>
                  <a:lnTo>
                    <a:pt x="286893" y="342900"/>
                  </a:lnTo>
                  <a:lnTo>
                    <a:pt x="289661" y="344170"/>
                  </a:lnTo>
                  <a:lnTo>
                    <a:pt x="291503" y="345605"/>
                  </a:lnTo>
                  <a:lnTo>
                    <a:pt x="291655" y="345605"/>
                  </a:lnTo>
                  <a:lnTo>
                    <a:pt x="306844" y="345605"/>
                  </a:lnTo>
                  <a:close/>
                </a:path>
                <a:path w="316230" h="381000">
                  <a:moveTo>
                    <a:pt x="308165" y="347256"/>
                  </a:moveTo>
                  <a:lnTo>
                    <a:pt x="307733" y="346710"/>
                  </a:lnTo>
                  <a:lnTo>
                    <a:pt x="292912" y="346710"/>
                  </a:lnTo>
                  <a:lnTo>
                    <a:pt x="291642" y="346710"/>
                  </a:lnTo>
                  <a:lnTo>
                    <a:pt x="291719" y="347256"/>
                  </a:lnTo>
                  <a:lnTo>
                    <a:pt x="308165" y="347256"/>
                  </a:lnTo>
                  <a:close/>
                </a:path>
                <a:path w="316230" h="381000">
                  <a:moveTo>
                    <a:pt x="315722" y="365760"/>
                  </a:moveTo>
                  <a:lnTo>
                    <a:pt x="315404" y="363220"/>
                  </a:lnTo>
                  <a:lnTo>
                    <a:pt x="314299" y="354330"/>
                  </a:lnTo>
                  <a:lnTo>
                    <a:pt x="309753" y="349250"/>
                  </a:lnTo>
                  <a:lnTo>
                    <a:pt x="308737" y="347980"/>
                  </a:lnTo>
                  <a:lnTo>
                    <a:pt x="305536" y="347980"/>
                  </a:lnTo>
                  <a:lnTo>
                    <a:pt x="305536" y="362064"/>
                  </a:lnTo>
                  <a:lnTo>
                    <a:pt x="305498" y="363220"/>
                  </a:lnTo>
                  <a:lnTo>
                    <a:pt x="304368" y="363220"/>
                  </a:lnTo>
                  <a:lnTo>
                    <a:pt x="305536" y="362064"/>
                  </a:lnTo>
                  <a:lnTo>
                    <a:pt x="305536" y="347980"/>
                  </a:lnTo>
                  <a:lnTo>
                    <a:pt x="291820" y="347980"/>
                  </a:lnTo>
                  <a:lnTo>
                    <a:pt x="290906" y="347980"/>
                  </a:lnTo>
                  <a:lnTo>
                    <a:pt x="294703" y="350520"/>
                  </a:lnTo>
                  <a:lnTo>
                    <a:pt x="299059" y="353060"/>
                  </a:lnTo>
                  <a:lnTo>
                    <a:pt x="301726" y="355600"/>
                  </a:lnTo>
                  <a:lnTo>
                    <a:pt x="301917" y="356870"/>
                  </a:lnTo>
                  <a:lnTo>
                    <a:pt x="303047" y="358140"/>
                  </a:lnTo>
                  <a:lnTo>
                    <a:pt x="305257" y="360680"/>
                  </a:lnTo>
                  <a:lnTo>
                    <a:pt x="305498" y="361759"/>
                  </a:lnTo>
                  <a:lnTo>
                    <a:pt x="304584" y="360680"/>
                  </a:lnTo>
                  <a:lnTo>
                    <a:pt x="304266" y="361950"/>
                  </a:lnTo>
                  <a:lnTo>
                    <a:pt x="303885" y="361950"/>
                  </a:lnTo>
                  <a:lnTo>
                    <a:pt x="303339" y="363220"/>
                  </a:lnTo>
                  <a:lnTo>
                    <a:pt x="303530" y="361950"/>
                  </a:lnTo>
                  <a:lnTo>
                    <a:pt x="302399" y="360680"/>
                  </a:lnTo>
                  <a:lnTo>
                    <a:pt x="298767" y="360680"/>
                  </a:lnTo>
                  <a:lnTo>
                    <a:pt x="297916" y="359410"/>
                  </a:lnTo>
                  <a:lnTo>
                    <a:pt x="298665" y="360680"/>
                  </a:lnTo>
                  <a:lnTo>
                    <a:pt x="298640" y="363220"/>
                  </a:lnTo>
                  <a:lnTo>
                    <a:pt x="296773" y="364490"/>
                  </a:lnTo>
                  <a:lnTo>
                    <a:pt x="290207" y="364490"/>
                  </a:lnTo>
                  <a:lnTo>
                    <a:pt x="295948" y="368300"/>
                  </a:lnTo>
                  <a:lnTo>
                    <a:pt x="293052" y="367030"/>
                  </a:lnTo>
                  <a:lnTo>
                    <a:pt x="287477" y="364591"/>
                  </a:lnTo>
                  <a:lnTo>
                    <a:pt x="286829" y="363537"/>
                  </a:lnTo>
                  <a:lnTo>
                    <a:pt x="286372" y="363435"/>
                  </a:lnTo>
                  <a:lnTo>
                    <a:pt x="288302" y="365874"/>
                  </a:lnTo>
                  <a:lnTo>
                    <a:pt x="287985" y="365391"/>
                  </a:lnTo>
                  <a:lnTo>
                    <a:pt x="289318" y="367030"/>
                  </a:lnTo>
                  <a:lnTo>
                    <a:pt x="284899" y="367030"/>
                  </a:lnTo>
                  <a:lnTo>
                    <a:pt x="285584" y="364490"/>
                  </a:lnTo>
                  <a:lnTo>
                    <a:pt x="283667" y="363220"/>
                  </a:lnTo>
                  <a:lnTo>
                    <a:pt x="279654" y="363220"/>
                  </a:lnTo>
                  <a:lnTo>
                    <a:pt x="275437" y="361950"/>
                  </a:lnTo>
                  <a:lnTo>
                    <a:pt x="273621" y="360680"/>
                  </a:lnTo>
                  <a:lnTo>
                    <a:pt x="271716" y="360680"/>
                  </a:lnTo>
                  <a:lnTo>
                    <a:pt x="267436" y="359410"/>
                  </a:lnTo>
                  <a:lnTo>
                    <a:pt x="264274" y="358140"/>
                  </a:lnTo>
                  <a:lnTo>
                    <a:pt x="261112" y="356870"/>
                  </a:lnTo>
                  <a:lnTo>
                    <a:pt x="256425" y="358140"/>
                  </a:lnTo>
                  <a:lnTo>
                    <a:pt x="256755" y="356870"/>
                  </a:lnTo>
                  <a:lnTo>
                    <a:pt x="257683" y="356870"/>
                  </a:lnTo>
                  <a:lnTo>
                    <a:pt x="253631" y="354330"/>
                  </a:lnTo>
                  <a:lnTo>
                    <a:pt x="255943" y="359410"/>
                  </a:lnTo>
                  <a:lnTo>
                    <a:pt x="251383" y="355600"/>
                  </a:lnTo>
                  <a:lnTo>
                    <a:pt x="249440" y="355600"/>
                  </a:lnTo>
                  <a:lnTo>
                    <a:pt x="247980" y="353060"/>
                  </a:lnTo>
                  <a:lnTo>
                    <a:pt x="247256" y="351790"/>
                  </a:lnTo>
                  <a:lnTo>
                    <a:pt x="243141" y="353060"/>
                  </a:lnTo>
                  <a:lnTo>
                    <a:pt x="243230" y="351790"/>
                  </a:lnTo>
                  <a:lnTo>
                    <a:pt x="241287" y="351790"/>
                  </a:lnTo>
                  <a:lnTo>
                    <a:pt x="237756" y="350520"/>
                  </a:lnTo>
                  <a:lnTo>
                    <a:pt x="234505" y="350520"/>
                  </a:lnTo>
                  <a:lnTo>
                    <a:pt x="234340" y="349250"/>
                  </a:lnTo>
                  <a:lnTo>
                    <a:pt x="236448" y="349250"/>
                  </a:lnTo>
                  <a:lnTo>
                    <a:pt x="233591" y="346710"/>
                  </a:lnTo>
                  <a:lnTo>
                    <a:pt x="232270" y="349250"/>
                  </a:lnTo>
                  <a:lnTo>
                    <a:pt x="229666" y="347980"/>
                  </a:lnTo>
                  <a:lnTo>
                    <a:pt x="228866" y="347980"/>
                  </a:lnTo>
                  <a:lnTo>
                    <a:pt x="228269" y="346710"/>
                  </a:lnTo>
                  <a:lnTo>
                    <a:pt x="227672" y="345440"/>
                  </a:lnTo>
                  <a:lnTo>
                    <a:pt x="228219" y="346710"/>
                  </a:lnTo>
                  <a:lnTo>
                    <a:pt x="226415" y="346710"/>
                  </a:lnTo>
                  <a:lnTo>
                    <a:pt x="222046" y="344170"/>
                  </a:lnTo>
                  <a:lnTo>
                    <a:pt x="220230" y="344170"/>
                  </a:lnTo>
                  <a:lnTo>
                    <a:pt x="185445" y="327660"/>
                  </a:lnTo>
                  <a:lnTo>
                    <a:pt x="170688" y="321310"/>
                  </a:lnTo>
                  <a:lnTo>
                    <a:pt x="169405" y="317804"/>
                  </a:lnTo>
                  <a:lnTo>
                    <a:pt x="166395" y="316230"/>
                  </a:lnTo>
                  <a:lnTo>
                    <a:pt x="164223" y="316230"/>
                  </a:lnTo>
                  <a:lnTo>
                    <a:pt x="163791" y="313690"/>
                  </a:lnTo>
                  <a:lnTo>
                    <a:pt x="158419" y="313690"/>
                  </a:lnTo>
                  <a:lnTo>
                    <a:pt x="158038" y="311150"/>
                  </a:lnTo>
                  <a:lnTo>
                    <a:pt x="157670" y="308610"/>
                  </a:lnTo>
                  <a:lnTo>
                    <a:pt x="155270" y="311150"/>
                  </a:lnTo>
                  <a:lnTo>
                    <a:pt x="154330" y="308610"/>
                  </a:lnTo>
                  <a:lnTo>
                    <a:pt x="151066" y="308610"/>
                  </a:lnTo>
                  <a:lnTo>
                    <a:pt x="151180" y="307340"/>
                  </a:lnTo>
                  <a:lnTo>
                    <a:pt x="151307" y="306070"/>
                  </a:lnTo>
                  <a:lnTo>
                    <a:pt x="148259" y="306070"/>
                  </a:lnTo>
                  <a:lnTo>
                    <a:pt x="146265" y="303530"/>
                  </a:lnTo>
                  <a:lnTo>
                    <a:pt x="145262" y="302260"/>
                  </a:lnTo>
                  <a:lnTo>
                    <a:pt x="139712" y="303530"/>
                  </a:lnTo>
                  <a:lnTo>
                    <a:pt x="139331" y="300990"/>
                  </a:lnTo>
                  <a:lnTo>
                    <a:pt x="136182" y="299720"/>
                  </a:lnTo>
                  <a:lnTo>
                    <a:pt x="134378" y="298450"/>
                  </a:lnTo>
                  <a:lnTo>
                    <a:pt x="132575" y="297180"/>
                  </a:lnTo>
                  <a:lnTo>
                    <a:pt x="131076" y="298450"/>
                  </a:lnTo>
                  <a:lnTo>
                    <a:pt x="130784" y="298450"/>
                  </a:lnTo>
                  <a:lnTo>
                    <a:pt x="131775" y="297180"/>
                  </a:lnTo>
                  <a:lnTo>
                    <a:pt x="132524" y="297180"/>
                  </a:lnTo>
                  <a:lnTo>
                    <a:pt x="115328" y="287020"/>
                  </a:lnTo>
                  <a:lnTo>
                    <a:pt x="106870" y="281940"/>
                  </a:lnTo>
                  <a:lnTo>
                    <a:pt x="98640" y="276860"/>
                  </a:lnTo>
                  <a:lnTo>
                    <a:pt x="99682" y="276860"/>
                  </a:lnTo>
                  <a:lnTo>
                    <a:pt x="92595" y="273050"/>
                  </a:lnTo>
                  <a:lnTo>
                    <a:pt x="89242" y="265430"/>
                  </a:lnTo>
                  <a:lnTo>
                    <a:pt x="80098" y="265430"/>
                  </a:lnTo>
                  <a:lnTo>
                    <a:pt x="79171" y="264160"/>
                  </a:lnTo>
                  <a:lnTo>
                    <a:pt x="80010" y="262890"/>
                  </a:lnTo>
                  <a:lnTo>
                    <a:pt x="79349" y="261620"/>
                  </a:lnTo>
                  <a:lnTo>
                    <a:pt x="77558" y="261620"/>
                  </a:lnTo>
                  <a:lnTo>
                    <a:pt x="74079" y="257810"/>
                  </a:lnTo>
                  <a:lnTo>
                    <a:pt x="73583" y="257810"/>
                  </a:lnTo>
                  <a:lnTo>
                    <a:pt x="73291" y="257492"/>
                  </a:lnTo>
                  <a:lnTo>
                    <a:pt x="73291" y="257810"/>
                  </a:lnTo>
                  <a:lnTo>
                    <a:pt x="72478" y="257810"/>
                  </a:lnTo>
                  <a:lnTo>
                    <a:pt x="72428" y="256692"/>
                  </a:lnTo>
                  <a:lnTo>
                    <a:pt x="73291" y="257810"/>
                  </a:lnTo>
                  <a:lnTo>
                    <a:pt x="73291" y="257492"/>
                  </a:lnTo>
                  <a:lnTo>
                    <a:pt x="72428" y="256540"/>
                  </a:lnTo>
                  <a:lnTo>
                    <a:pt x="71285" y="255270"/>
                  </a:lnTo>
                  <a:lnTo>
                    <a:pt x="66725" y="254000"/>
                  </a:lnTo>
                  <a:lnTo>
                    <a:pt x="64731" y="251460"/>
                  </a:lnTo>
                  <a:lnTo>
                    <a:pt x="65963" y="251460"/>
                  </a:lnTo>
                  <a:lnTo>
                    <a:pt x="57492" y="241300"/>
                  </a:lnTo>
                  <a:lnTo>
                    <a:pt x="48463" y="231140"/>
                  </a:lnTo>
                  <a:lnTo>
                    <a:pt x="39319" y="220980"/>
                  </a:lnTo>
                  <a:lnTo>
                    <a:pt x="30543" y="213360"/>
                  </a:lnTo>
                  <a:lnTo>
                    <a:pt x="27711" y="210820"/>
                  </a:lnTo>
                  <a:lnTo>
                    <a:pt x="31203" y="210820"/>
                  </a:lnTo>
                  <a:lnTo>
                    <a:pt x="30035" y="209550"/>
                  </a:lnTo>
                  <a:lnTo>
                    <a:pt x="24536" y="205740"/>
                  </a:lnTo>
                  <a:lnTo>
                    <a:pt x="20408" y="198120"/>
                  </a:lnTo>
                  <a:lnTo>
                    <a:pt x="17068" y="191770"/>
                  </a:lnTo>
                  <a:lnTo>
                    <a:pt x="13677" y="185420"/>
                  </a:lnTo>
                  <a:lnTo>
                    <a:pt x="11163" y="177800"/>
                  </a:lnTo>
                  <a:lnTo>
                    <a:pt x="7569" y="172720"/>
                  </a:lnTo>
                  <a:lnTo>
                    <a:pt x="4521" y="162560"/>
                  </a:lnTo>
                  <a:lnTo>
                    <a:pt x="190" y="158750"/>
                  </a:lnTo>
                  <a:lnTo>
                    <a:pt x="0" y="158750"/>
                  </a:lnTo>
                  <a:lnTo>
                    <a:pt x="977" y="168910"/>
                  </a:lnTo>
                  <a:lnTo>
                    <a:pt x="18707" y="212090"/>
                  </a:lnTo>
                  <a:lnTo>
                    <a:pt x="23672" y="220980"/>
                  </a:lnTo>
                  <a:lnTo>
                    <a:pt x="28994" y="228600"/>
                  </a:lnTo>
                  <a:lnTo>
                    <a:pt x="33794" y="232410"/>
                  </a:lnTo>
                  <a:lnTo>
                    <a:pt x="38925" y="237490"/>
                  </a:lnTo>
                  <a:lnTo>
                    <a:pt x="43878" y="242570"/>
                  </a:lnTo>
                  <a:lnTo>
                    <a:pt x="48145" y="247650"/>
                  </a:lnTo>
                  <a:lnTo>
                    <a:pt x="65798" y="264160"/>
                  </a:lnTo>
                  <a:lnTo>
                    <a:pt x="83820" y="279400"/>
                  </a:lnTo>
                  <a:lnTo>
                    <a:pt x="102806" y="294640"/>
                  </a:lnTo>
                  <a:lnTo>
                    <a:pt x="123317" y="308610"/>
                  </a:lnTo>
                  <a:lnTo>
                    <a:pt x="122224" y="307340"/>
                  </a:lnTo>
                  <a:lnTo>
                    <a:pt x="125869" y="307340"/>
                  </a:lnTo>
                  <a:lnTo>
                    <a:pt x="125920" y="308610"/>
                  </a:lnTo>
                  <a:lnTo>
                    <a:pt x="128765" y="308610"/>
                  </a:lnTo>
                  <a:lnTo>
                    <a:pt x="130898" y="309880"/>
                  </a:lnTo>
                  <a:lnTo>
                    <a:pt x="129235" y="311086"/>
                  </a:lnTo>
                  <a:lnTo>
                    <a:pt x="135445" y="314960"/>
                  </a:lnTo>
                  <a:lnTo>
                    <a:pt x="143459" y="320040"/>
                  </a:lnTo>
                  <a:lnTo>
                    <a:pt x="151460" y="323850"/>
                  </a:lnTo>
                  <a:lnTo>
                    <a:pt x="159562" y="328930"/>
                  </a:lnTo>
                  <a:lnTo>
                    <a:pt x="161226" y="327660"/>
                  </a:lnTo>
                  <a:lnTo>
                    <a:pt x="165417" y="331470"/>
                  </a:lnTo>
                  <a:lnTo>
                    <a:pt x="166535" y="330403"/>
                  </a:lnTo>
                  <a:lnTo>
                    <a:pt x="174345" y="334010"/>
                  </a:lnTo>
                  <a:lnTo>
                    <a:pt x="174853" y="334010"/>
                  </a:lnTo>
                  <a:lnTo>
                    <a:pt x="180949" y="340360"/>
                  </a:lnTo>
                  <a:lnTo>
                    <a:pt x="192278" y="345440"/>
                  </a:lnTo>
                  <a:lnTo>
                    <a:pt x="203771" y="351790"/>
                  </a:lnTo>
                  <a:lnTo>
                    <a:pt x="215366" y="355600"/>
                  </a:lnTo>
                  <a:lnTo>
                    <a:pt x="227063" y="360680"/>
                  </a:lnTo>
                  <a:lnTo>
                    <a:pt x="234924" y="363220"/>
                  </a:lnTo>
                  <a:lnTo>
                    <a:pt x="242785" y="367030"/>
                  </a:lnTo>
                  <a:lnTo>
                    <a:pt x="262699" y="373380"/>
                  </a:lnTo>
                  <a:lnTo>
                    <a:pt x="269151" y="374650"/>
                  </a:lnTo>
                  <a:lnTo>
                    <a:pt x="272884" y="375920"/>
                  </a:lnTo>
                  <a:lnTo>
                    <a:pt x="276745" y="377190"/>
                  </a:lnTo>
                  <a:lnTo>
                    <a:pt x="280416" y="378460"/>
                  </a:lnTo>
                  <a:lnTo>
                    <a:pt x="294576" y="381000"/>
                  </a:lnTo>
                  <a:lnTo>
                    <a:pt x="298665" y="381000"/>
                  </a:lnTo>
                  <a:lnTo>
                    <a:pt x="305117" y="379730"/>
                  </a:lnTo>
                  <a:lnTo>
                    <a:pt x="306857" y="378460"/>
                  </a:lnTo>
                  <a:lnTo>
                    <a:pt x="309079" y="377190"/>
                  </a:lnTo>
                  <a:lnTo>
                    <a:pt x="310845" y="375920"/>
                  </a:lnTo>
                  <a:lnTo>
                    <a:pt x="314325" y="372110"/>
                  </a:lnTo>
                  <a:lnTo>
                    <a:pt x="315163" y="368300"/>
                  </a:lnTo>
                  <a:lnTo>
                    <a:pt x="315722" y="365760"/>
                  </a:lnTo>
                  <a:close/>
                </a:path>
              </a:pathLst>
            </a:custGeom>
            <a:solidFill>
              <a:srgbClr val="000000"/>
            </a:solidFill>
          </p:spPr>
          <p:txBody>
            <a:bodyPr wrap="square" lIns="0" tIns="0" rIns="0" bIns="0" rtlCol="0"/>
            <a:lstStyle/>
            <a:p>
              <a:endParaRPr/>
            </a:p>
          </p:txBody>
        </p:sp>
        <p:sp>
          <p:nvSpPr>
            <p:cNvPr id="16" name="object 16"/>
            <p:cNvSpPr/>
            <p:nvPr/>
          </p:nvSpPr>
          <p:spPr>
            <a:xfrm>
              <a:off x="975743" y="560235"/>
              <a:ext cx="89535" cy="109220"/>
            </a:xfrm>
            <a:custGeom>
              <a:avLst/>
              <a:gdLst/>
              <a:ahLst/>
              <a:cxnLst/>
              <a:rect l="l" t="t" r="r" b="b"/>
              <a:pathLst>
                <a:path w="89534" h="109220">
                  <a:moveTo>
                    <a:pt x="43307" y="0"/>
                  </a:moveTo>
                  <a:lnTo>
                    <a:pt x="10517" y="20403"/>
                  </a:lnTo>
                  <a:lnTo>
                    <a:pt x="0" y="50481"/>
                  </a:lnTo>
                  <a:lnTo>
                    <a:pt x="608" y="67055"/>
                  </a:lnTo>
                  <a:lnTo>
                    <a:pt x="22910" y="103060"/>
                  </a:lnTo>
                  <a:lnTo>
                    <a:pt x="45686" y="108794"/>
                  </a:lnTo>
                  <a:lnTo>
                    <a:pt x="53567" y="107340"/>
                  </a:lnTo>
                  <a:lnTo>
                    <a:pt x="85552" y="74239"/>
                  </a:lnTo>
                  <a:lnTo>
                    <a:pt x="88992" y="58312"/>
                  </a:lnTo>
                  <a:lnTo>
                    <a:pt x="88391" y="41732"/>
                  </a:lnTo>
                  <a:lnTo>
                    <a:pt x="66102" y="5727"/>
                  </a:lnTo>
                  <a:lnTo>
                    <a:pt x="43307" y="0"/>
                  </a:lnTo>
                  <a:close/>
                </a:path>
              </a:pathLst>
            </a:custGeom>
            <a:solidFill>
              <a:srgbClr val="FFFFFF"/>
            </a:solidFill>
          </p:spPr>
          <p:txBody>
            <a:bodyPr wrap="square" lIns="0" tIns="0" rIns="0" bIns="0" rtlCol="0"/>
            <a:lstStyle/>
            <a:p>
              <a:endParaRPr/>
            </a:p>
          </p:txBody>
        </p:sp>
        <p:sp>
          <p:nvSpPr>
            <p:cNvPr id="17" name="object 17"/>
            <p:cNvSpPr/>
            <p:nvPr/>
          </p:nvSpPr>
          <p:spPr>
            <a:xfrm>
              <a:off x="963828" y="549617"/>
              <a:ext cx="115570" cy="125730"/>
            </a:xfrm>
            <a:custGeom>
              <a:avLst/>
              <a:gdLst/>
              <a:ahLst/>
              <a:cxnLst/>
              <a:rect l="l" t="t" r="r" b="b"/>
              <a:pathLst>
                <a:path w="115569" h="125729">
                  <a:moveTo>
                    <a:pt x="2667" y="74561"/>
                  </a:moveTo>
                  <a:lnTo>
                    <a:pt x="2463" y="73914"/>
                  </a:lnTo>
                  <a:lnTo>
                    <a:pt x="2349" y="74422"/>
                  </a:lnTo>
                  <a:lnTo>
                    <a:pt x="2667" y="74561"/>
                  </a:lnTo>
                  <a:close/>
                </a:path>
                <a:path w="115569" h="125729">
                  <a:moveTo>
                    <a:pt x="18910" y="19761"/>
                  </a:moveTo>
                  <a:lnTo>
                    <a:pt x="18872" y="19177"/>
                  </a:lnTo>
                  <a:lnTo>
                    <a:pt x="18757" y="19812"/>
                  </a:lnTo>
                  <a:lnTo>
                    <a:pt x="18910" y="19761"/>
                  </a:lnTo>
                  <a:close/>
                </a:path>
                <a:path w="115569" h="125729">
                  <a:moveTo>
                    <a:pt x="20104" y="51562"/>
                  </a:moveTo>
                  <a:lnTo>
                    <a:pt x="19786" y="51308"/>
                  </a:lnTo>
                  <a:lnTo>
                    <a:pt x="19977" y="51562"/>
                  </a:lnTo>
                  <a:lnTo>
                    <a:pt x="20104" y="51562"/>
                  </a:lnTo>
                  <a:close/>
                </a:path>
                <a:path w="115569" h="125729">
                  <a:moveTo>
                    <a:pt x="20116" y="52451"/>
                  </a:moveTo>
                  <a:lnTo>
                    <a:pt x="19672" y="52324"/>
                  </a:lnTo>
                  <a:lnTo>
                    <a:pt x="19735" y="52451"/>
                  </a:lnTo>
                  <a:lnTo>
                    <a:pt x="20116" y="52451"/>
                  </a:lnTo>
                  <a:close/>
                </a:path>
                <a:path w="115569" h="125729">
                  <a:moveTo>
                    <a:pt x="20713" y="50279"/>
                  </a:moveTo>
                  <a:lnTo>
                    <a:pt x="20586" y="50165"/>
                  </a:lnTo>
                  <a:lnTo>
                    <a:pt x="20713" y="50279"/>
                  </a:lnTo>
                  <a:close/>
                </a:path>
                <a:path w="115569" h="125729">
                  <a:moveTo>
                    <a:pt x="21170" y="50673"/>
                  </a:moveTo>
                  <a:lnTo>
                    <a:pt x="20866" y="50546"/>
                  </a:lnTo>
                  <a:lnTo>
                    <a:pt x="21170" y="50673"/>
                  </a:lnTo>
                  <a:close/>
                </a:path>
                <a:path w="115569" h="125729">
                  <a:moveTo>
                    <a:pt x="21272" y="51435"/>
                  </a:moveTo>
                  <a:lnTo>
                    <a:pt x="20929" y="50673"/>
                  </a:lnTo>
                  <a:lnTo>
                    <a:pt x="20129" y="50546"/>
                  </a:lnTo>
                  <a:lnTo>
                    <a:pt x="20320" y="50800"/>
                  </a:lnTo>
                  <a:lnTo>
                    <a:pt x="21272" y="51435"/>
                  </a:lnTo>
                  <a:close/>
                </a:path>
                <a:path w="115569" h="125729">
                  <a:moveTo>
                    <a:pt x="21628" y="50800"/>
                  </a:moveTo>
                  <a:lnTo>
                    <a:pt x="21615" y="50634"/>
                  </a:lnTo>
                  <a:lnTo>
                    <a:pt x="20713" y="50279"/>
                  </a:lnTo>
                  <a:lnTo>
                    <a:pt x="21120" y="50634"/>
                  </a:lnTo>
                  <a:lnTo>
                    <a:pt x="21628" y="50800"/>
                  </a:lnTo>
                  <a:close/>
                </a:path>
                <a:path w="115569" h="125729">
                  <a:moveTo>
                    <a:pt x="22301" y="51562"/>
                  </a:moveTo>
                  <a:lnTo>
                    <a:pt x="20104" y="51562"/>
                  </a:lnTo>
                  <a:lnTo>
                    <a:pt x="20256" y="51689"/>
                  </a:lnTo>
                  <a:lnTo>
                    <a:pt x="20828" y="51943"/>
                  </a:lnTo>
                  <a:lnTo>
                    <a:pt x="21132" y="52197"/>
                  </a:lnTo>
                  <a:lnTo>
                    <a:pt x="22301" y="51562"/>
                  </a:lnTo>
                  <a:close/>
                </a:path>
                <a:path w="115569" h="125729">
                  <a:moveTo>
                    <a:pt x="24511" y="39624"/>
                  </a:moveTo>
                  <a:lnTo>
                    <a:pt x="23698" y="39370"/>
                  </a:lnTo>
                  <a:lnTo>
                    <a:pt x="24460" y="39865"/>
                  </a:lnTo>
                  <a:lnTo>
                    <a:pt x="24511" y="39624"/>
                  </a:lnTo>
                  <a:close/>
                </a:path>
                <a:path w="115569" h="125729">
                  <a:moveTo>
                    <a:pt x="25412" y="14325"/>
                  </a:moveTo>
                  <a:lnTo>
                    <a:pt x="25133" y="14478"/>
                  </a:lnTo>
                  <a:lnTo>
                    <a:pt x="25412" y="14325"/>
                  </a:lnTo>
                  <a:close/>
                </a:path>
                <a:path w="115569" h="125729">
                  <a:moveTo>
                    <a:pt x="25476" y="40513"/>
                  </a:moveTo>
                  <a:lnTo>
                    <a:pt x="24460" y="39865"/>
                  </a:lnTo>
                  <a:lnTo>
                    <a:pt x="25222" y="40386"/>
                  </a:lnTo>
                  <a:lnTo>
                    <a:pt x="25082" y="40436"/>
                  </a:lnTo>
                  <a:lnTo>
                    <a:pt x="25476" y="40513"/>
                  </a:lnTo>
                  <a:close/>
                </a:path>
                <a:path w="115569" h="125729">
                  <a:moveTo>
                    <a:pt x="28295" y="91694"/>
                  </a:moveTo>
                  <a:lnTo>
                    <a:pt x="27978" y="91782"/>
                  </a:lnTo>
                  <a:lnTo>
                    <a:pt x="28295" y="91694"/>
                  </a:lnTo>
                  <a:close/>
                </a:path>
                <a:path w="115569" h="125729">
                  <a:moveTo>
                    <a:pt x="29946" y="32981"/>
                  </a:moveTo>
                  <a:lnTo>
                    <a:pt x="29895" y="32321"/>
                  </a:lnTo>
                  <a:lnTo>
                    <a:pt x="29286" y="32372"/>
                  </a:lnTo>
                  <a:lnTo>
                    <a:pt x="29946" y="32981"/>
                  </a:lnTo>
                  <a:close/>
                </a:path>
                <a:path w="115569" h="125729">
                  <a:moveTo>
                    <a:pt x="32207" y="98323"/>
                  </a:moveTo>
                  <a:lnTo>
                    <a:pt x="31470" y="98628"/>
                  </a:lnTo>
                  <a:lnTo>
                    <a:pt x="31826" y="98806"/>
                  </a:lnTo>
                  <a:lnTo>
                    <a:pt x="32207" y="98323"/>
                  </a:lnTo>
                  <a:close/>
                </a:path>
                <a:path w="115569" h="125729">
                  <a:moveTo>
                    <a:pt x="33324" y="96901"/>
                  </a:moveTo>
                  <a:lnTo>
                    <a:pt x="32207" y="98323"/>
                  </a:lnTo>
                  <a:lnTo>
                    <a:pt x="33197" y="97409"/>
                  </a:lnTo>
                  <a:lnTo>
                    <a:pt x="33324" y="96901"/>
                  </a:lnTo>
                  <a:close/>
                </a:path>
                <a:path w="115569" h="125729">
                  <a:moveTo>
                    <a:pt x="35585" y="100076"/>
                  </a:moveTo>
                  <a:lnTo>
                    <a:pt x="34544" y="101041"/>
                  </a:lnTo>
                  <a:lnTo>
                    <a:pt x="34290" y="101473"/>
                  </a:lnTo>
                  <a:lnTo>
                    <a:pt x="35382" y="100711"/>
                  </a:lnTo>
                  <a:lnTo>
                    <a:pt x="35496" y="100482"/>
                  </a:lnTo>
                  <a:lnTo>
                    <a:pt x="35585" y="100076"/>
                  </a:lnTo>
                  <a:close/>
                </a:path>
                <a:path w="115569" h="125729">
                  <a:moveTo>
                    <a:pt x="37604" y="100330"/>
                  </a:moveTo>
                  <a:lnTo>
                    <a:pt x="37134" y="100711"/>
                  </a:lnTo>
                  <a:lnTo>
                    <a:pt x="36906" y="101041"/>
                  </a:lnTo>
                  <a:lnTo>
                    <a:pt x="37604" y="100330"/>
                  </a:lnTo>
                  <a:close/>
                </a:path>
                <a:path w="115569" h="125729">
                  <a:moveTo>
                    <a:pt x="39497" y="102908"/>
                  </a:moveTo>
                  <a:lnTo>
                    <a:pt x="39293" y="102882"/>
                  </a:lnTo>
                  <a:lnTo>
                    <a:pt x="38722" y="103263"/>
                  </a:lnTo>
                  <a:lnTo>
                    <a:pt x="38658" y="103733"/>
                  </a:lnTo>
                  <a:lnTo>
                    <a:pt x="38925" y="103619"/>
                  </a:lnTo>
                  <a:lnTo>
                    <a:pt x="38874" y="103784"/>
                  </a:lnTo>
                  <a:lnTo>
                    <a:pt x="39497" y="102908"/>
                  </a:lnTo>
                  <a:close/>
                </a:path>
                <a:path w="115569" h="125729">
                  <a:moveTo>
                    <a:pt x="39687" y="102108"/>
                  </a:moveTo>
                  <a:lnTo>
                    <a:pt x="38633" y="102870"/>
                  </a:lnTo>
                  <a:lnTo>
                    <a:pt x="38519" y="102997"/>
                  </a:lnTo>
                  <a:lnTo>
                    <a:pt x="39687" y="102108"/>
                  </a:lnTo>
                  <a:close/>
                </a:path>
                <a:path w="115569" h="125729">
                  <a:moveTo>
                    <a:pt x="41948" y="22352"/>
                  </a:moveTo>
                  <a:lnTo>
                    <a:pt x="41402" y="21653"/>
                  </a:lnTo>
                  <a:lnTo>
                    <a:pt x="41236" y="21564"/>
                  </a:lnTo>
                  <a:lnTo>
                    <a:pt x="41262" y="21717"/>
                  </a:lnTo>
                  <a:lnTo>
                    <a:pt x="41948" y="22352"/>
                  </a:lnTo>
                  <a:close/>
                </a:path>
                <a:path w="115569" h="125729">
                  <a:moveTo>
                    <a:pt x="43611" y="103593"/>
                  </a:moveTo>
                  <a:lnTo>
                    <a:pt x="42100" y="104902"/>
                  </a:lnTo>
                  <a:lnTo>
                    <a:pt x="42265" y="104178"/>
                  </a:lnTo>
                  <a:lnTo>
                    <a:pt x="41922" y="105156"/>
                  </a:lnTo>
                  <a:lnTo>
                    <a:pt x="42659" y="104673"/>
                  </a:lnTo>
                  <a:lnTo>
                    <a:pt x="42849" y="104698"/>
                  </a:lnTo>
                  <a:lnTo>
                    <a:pt x="43611" y="103593"/>
                  </a:lnTo>
                  <a:close/>
                </a:path>
                <a:path w="115569" h="125729">
                  <a:moveTo>
                    <a:pt x="44475" y="21209"/>
                  </a:moveTo>
                  <a:lnTo>
                    <a:pt x="44462" y="20789"/>
                  </a:lnTo>
                  <a:lnTo>
                    <a:pt x="44310" y="21082"/>
                  </a:lnTo>
                  <a:lnTo>
                    <a:pt x="44475" y="21209"/>
                  </a:lnTo>
                  <a:close/>
                </a:path>
                <a:path w="115569" h="125729">
                  <a:moveTo>
                    <a:pt x="44805" y="20116"/>
                  </a:moveTo>
                  <a:lnTo>
                    <a:pt x="44462" y="19405"/>
                  </a:lnTo>
                  <a:lnTo>
                    <a:pt x="44462" y="20789"/>
                  </a:lnTo>
                  <a:lnTo>
                    <a:pt x="44805" y="20116"/>
                  </a:lnTo>
                  <a:close/>
                </a:path>
                <a:path w="115569" h="125729">
                  <a:moveTo>
                    <a:pt x="45059" y="106362"/>
                  </a:moveTo>
                  <a:lnTo>
                    <a:pt x="44208" y="106807"/>
                  </a:lnTo>
                  <a:lnTo>
                    <a:pt x="44551" y="107137"/>
                  </a:lnTo>
                  <a:lnTo>
                    <a:pt x="45008" y="106540"/>
                  </a:lnTo>
                  <a:lnTo>
                    <a:pt x="45059" y="106362"/>
                  </a:lnTo>
                  <a:close/>
                </a:path>
                <a:path w="115569" h="125729">
                  <a:moveTo>
                    <a:pt x="45173" y="19380"/>
                  </a:moveTo>
                  <a:lnTo>
                    <a:pt x="45021" y="19685"/>
                  </a:lnTo>
                  <a:lnTo>
                    <a:pt x="44907" y="20320"/>
                  </a:lnTo>
                  <a:lnTo>
                    <a:pt x="45085" y="19761"/>
                  </a:lnTo>
                  <a:lnTo>
                    <a:pt x="45173" y="19380"/>
                  </a:lnTo>
                  <a:close/>
                </a:path>
                <a:path w="115569" h="125729">
                  <a:moveTo>
                    <a:pt x="45631" y="20955"/>
                  </a:moveTo>
                  <a:lnTo>
                    <a:pt x="45516" y="19240"/>
                  </a:lnTo>
                  <a:lnTo>
                    <a:pt x="45491" y="18783"/>
                  </a:lnTo>
                  <a:lnTo>
                    <a:pt x="45453" y="19177"/>
                  </a:lnTo>
                  <a:lnTo>
                    <a:pt x="45288" y="19761"/>
                  </a:lnTo>
                  <a:lnTo>
                    <a:pt x="45631" y="20955"/>
                  </a:lnTo>
                  <a:close/>
                </a:path>
                <a:path w="115569" h="125729">
                  <a:moveTo>
                    <a:pt x="47853" y="107556"/>
                  </a:moveTo>
                  <a:lnTo>
                    <a:pt x="47663" y="106553"/>
                  </a:lnTo>
                  <a:lnTo>
                    <a:pt x="47536" y="107137"/>
                  </a:lnTo>
                  <a:lnTo>
                    <a:pt x="47853" y="107556"/>
                  </a:lnTo>
                  <a:close/>
                </a:path>
                <a:path w="115569" h="125729">
                  <a:moveTo>
                    <a:pt x="49123" y="111760"/>
                  </a:moveTo>
                  <a:lnTo>
                    <a:pt x="49022" y="111125"/>
                  </a:lnTo>
                  <a:lnTo>
                    <a:pt x="48920" y="110744"/>
                  </a:lnTo>
                  <a:lnTo>
                    <a:pt x="48209" y="112903"/>
                  </a:lnTo>
                  <a:lnTo>
                    <a:pt x="49123" y="111760"/>
                  </a:lnTo>
                  <a:close/>
                </a:path>
                <a:path w="115569" h="125729">
                  <a:moveTo>
                    <a:pt x="49136" y="109245"/>
                  </a:moveTo>
                  <a:lnTo>
                    <a:pt x="49098" y="108699"/>
                  </a:lnTo>
                  <a:lnTo>
                    <a:pt x="48945" y="109461"/>
                  </a:lnTo>
                  <a:lnTo>
                    <a:pt x="49136" y="109245"/>
                  </a:lnTo>
                  <a:close/>
                </a:path>
                <a:path w="115569" h="125729">
                  <a:moveTo>
                    <a:pt x="49885" y="110921"/>
                  </a:moveTo>
                  <a:lnTo>
                    <a:pt x="49339" y="111506"/>
                  </a:lnTo>
                  <a:lnTo>
                    <a:pt x="49225" y="111887"/>
                  </a:lnTo>
                  <a:lnTo>
                    <a:pt x="49618" y="113411"/>
                  </a:lnTo>
                  <a:lnTo>
                    <a:pt x="49720" y="113715"/>
                  </a:lnTo>
                  <a:lnTo>
                    <a:pt x="49796" y="111125"/>
                  </a:lnTo>
                  <a:lnTo>
                    <a:pt x="49885" y="110921"/>
                  </a:lnTo>
                  <a:close/>
                </a:path>
                <a:path w="115569" h="125729">
                  <a:moveTo>
                    <a:pt x="49885" y="108381"/>
                  </a:moveTo>
                  <a:lnTo>
                    <a:pt x="49136" y="109245"/>
                  </a:lnTo>
                  <a:lnTo>
                    <a:pt x="49174" y="109791"/>
                  </a:lnTo>
                  <a:lnTo>
                    <a:pt x="49491" y="109842"/>
                  </a:lnTo>
                  <a:lnTo>
                    <a:pt x="49885" y="108381"/>
                  </a:lnTo>
                  <a:close/>
                </a:path>
                <a:path w="115569" h="125729">
                  <a:moveTo>
                    <a:pt x="50444" y="109524"/>
                  </a:moveTo>
                  <a:lnTo>
                    <a:pt x="49771" y="109601"/>
                  </a:lnTo>
                  <a:lnTo>
                    <a:pt x="49555" y="110617"/>
                  </a:lnTo>
                  <a:lnTo>
                    <a:pt x="49911" y="110858"/>
                  </a:lnTo>
                  <a:lnTo>
                    <a:pt x="50444" y="109524"/>
                  </a:lnTo>
                  <a:close/>
                </a:path>
                <a:path w="115569" h="125729">
                  <a:moveTo>
                    <a:pt x="50533" y="106756"/>
                  </a:moveTo>
                  <a:lnTo>
                    <a:pt x="50152" y="106667"/>
                  </a:lnTo>
                  <a:lnTo>
                    <a:pt x="49974" y="107061"/>
                  </a:lnTo>
                  <a:lnTo>
                    <a:pt x="50139" y="107861"/>
                  </a:lnTo>
                  <a:lnTo>
                    <a:pt x="50304" y="107442"/>
                  </a:lnTo>
                  <a:lnTo>
                    <a:pt x="50482" y="107226"/>
                  </a:lnTo>
                  <a:lnTo>
                    <a:pt x="50533" y="106756"/>
                  </a:lnTo>
                  <a:close/>
                </a:path>
                <a:path w="115569" h="125729">
                  <a:moveTo>
                    <a:pt x="50952" y="109385"/>
                  </a:moveTo>
                  <a:lnTo>
                    <a:pt x="50520" y="109347"/>
                  </a:lnTo>
                  <a:lnTo>
                    <a:pt x="50444" y="109524"/>
                  </a:lnTo>
                  <a:lnTo>
                    <a:pt x="50914" y="109474"/>
                  </a:lnTo>
                  <a:close/>
                </a:path>
                <a:path w="115569" h="125729">
                  <a:moveTo>
                    <a:pt x="52057" y="108331"/>
                  </a:moveTo>
                  <a:lnTo>
                    <a:pt x="51371" y="108331"/>
                  </a:lnTo>
                  <a:lnTo>
                    <a:pt x="50952" y="109385"/>
                  </a:lnTo>
                  <a:lnTo>
                    <a:pt x="51854" y="109461"/>
                  </a:lnTo>
                  <a:lnTo>
                    <a:pt x="52057" y="108331"/>
                  </a:lnTo>
                  <a:close/>
                </a:path>
                <a:path w="115569" h="125729">
                  <a:moveTo>
                    <a:pt x="52095" y="109893"/>
                  </a:moveTo>
                  <a:lnTo>
                    <a:pt x="52006" y="109474"/>
                  </a:lnTo>
                  <a:lnTo>
                    <a:pt x="51854" y="109461"/>
                  </a:lnTo>
                  <a:lnTo>
                    <a:pt x="51689" y="110363"/>
                  </a:lnTo>
                  <a:lnTo>
                    <a:pt x="52095" y="109893"/>
                  </a:lnTo>
                  <a:close/>
                </a:path>
                <a:path w="115569" h="125729">
                  <a:moveTo>
                    <a:pt x="53238" y="108585"/>
                  </a:moveTo>
                  <a:lnTo>
                    <a:pt x="52247" y="109728"/>
                  </a:lnTo>
                  <a:lnTo>
                    <a:pt x="52171" y="110236"/>
                  </a:lnTo>
                  <a:lnTo>
                    <a:pt x="52273" y="110744"/>
                  </a:lnTo>
                  <a:lnTo>
                    <a:pt x="53238" y="108585"/>
                  </a:lnTo>
                  <a:close/>
                </a:path>
                <a:path w="115569" h="125729">
                  <a:moveTo>
                    <a:pt x="55016" y="110286"/>
                  </a:moveTo>
                  <a:lnTo>
                    <a:pt x="54508" y="110401"/>
                  </a:lnTo>
                  <a:lnTo>
                    <a:pt x="53594" y="111099"/>
                  </a:lnTo>
                  <a:lnTo>
                    <a:pt x="53479" y="111988"/>
                  </a:lnTo>
                  <a:lnTo>
                    <a:pt x="54025" y="111455"/>
                  </a:lnTo>
                  <a:lnTo>
                    <a:pt x="54533" y="110845"/>
                  </a:lnTo>
                  <a:lnTo>
                    <a:pt x="55016" y="110286"/>
                  </a:lnTo>
                  <a:close/>
                </a:path>
                <a:path w="115569" h="125729">
                  <a:moveTo>
                    <a:pt x="56819" y="110363"/>
                  </a:moveTo>
                  <a:lnTo>
                    <a:pt x="56603" y="108966"/>
                  </a:lnTo>
                  <a:lnTo>
                    <a:pt x="56235" y="110363"/>
                  </a:lnTo>
                  <a:lnTo>
                    <a:pt x="56146" y="110109"/>
                  </a:lnTo>
                  <a:lnTo>
                    <a:pt x="56248" y="109220"/>
                  </a:lnTo>
                  <a:lnTo>
                    <a:pt x="56375" y="108839"/>
                  </a:lnTo>
                  <a:lnTo>
                    <a:pt x="56007" y="108712"/>
                  </a:lnTo>
                  <a:lnTo>
                    <a:pt x="55943" y="108966"/>
                  </a:lnTo>
                  <a:lnTo>
                    <a:pt x="55816" y="110109"/>
                  </a:lnTo>
                  <a:lnTo>
                    <a:pt x="56311" y="111633"/>
                  </a:lnTo>
                  <a:lnTo>
                    <a:pt x="56807" y="111988"/>
                  </a:lnTo>
                  <a:lnTo>
                    <a:pt x="56426" y="111252"/>
                  </a:lnTo>
                  <a:lnTo>
                    <a:pt x="56756" y="110921"/>
                  </a:lnTo>
                  <a:lnTo>
                    <a:pt x="56819" y="110363"/>
                  </a:lnTo>
                  <a:close/>
                </a:path>
                <a:path w="115569" h="125729">
                  <a:moveTo>
                    <a:pt x="57251" y="16916"/>
                  </a:moveTo>
                  <a:lnTo>
                    <a:pt x="57099" y="18161"/>
                  </a:lnTo>
                  <a:lnTo>
                    <a:pt x="57251" y="16916"/>
                  </a:lnTo>
                  <a:close/>
                </a:path>
                <a:path w="115569" h="125729">
                  <a:moveTo>
                    <a:pt x="57264" y="112877"/>
                  </a:moveTo>
                  <a:lnTo>
                    <a:pt x="57010" y="112141"/>
                  </a:lnTo>
                  <a:lnTo>
                    <a:pt x="56807" y="111988"/>
                  </a:lnTo>
                  <a:lnTo>
                    <a:pt x="57264" y="112877"/>
                  </a:lnTo>
                  <a:close/>
                </a:path>
                <a:path w="115569" h="125729">
                  <a:moveTo>
                    <a:pt x="57442" y="110236"/>
                  </a:moveTo>
                  <a:lnTo>
                    <a:pt x="56934" y="110744"/>
                  </a:lnTo>
                  <a:lnTo>
                    <a:pt x="56908" y="110921"/>
                  </a:lnTo>
                  <a:lnTo>
                    <a:pt x="57150" y="112522"/>
                  </a:lnTo>
                  <a:lnTo>
                    <a:pt x="57442" y="110236"/>
                  </a:lnTo>
                  <a:close/>
                </a:path>
                <a:path w="115569" h="125729">
                  <a:moveTo>
                    <a:pt x="57467" y="113487"/>
                  </a:moveTo>
                  <a:lnTo>
                    <a:pt x="57340" y="113030"/>
                  </a:lnTo>
                  <a:lnTo>
                    <a:pt x="57264" y="112877"/>
                  </a:lnTo>
                  <a:lnTo>
                    <a:pt x="57467" y="113487"/>
                  </a:lnTo>
                  <a:close/>
                </a:path>
                <a:path w="115569" h="125729">
                  <a:moveTo>
                    <a:pt x="57696" y="114173"/>
                  </a:moveTo>
                  <a:lnTo>
                    <a:pt x="57467" y="113487"/>
                  </a:lnTo>
                  <a:lnTo>
                    <a:pt x="57531" y="114046"/>
                  </a:lnTo>
                  <a:lnTo>
                    <a:pt x="57696" y="114173"/>
                  </a:lnTo>
                  <a:close/>
                </a:path>
                <a:path w="115569" h="125729">
                  <a:moveTo>
                    <a:pt x="58077" y="111455"/>
                  </a:moveTo>
                  <a:lnTo>
                    <a:pt x="57848" y="110947"/>
                  </a:lnTo>
                  <a:lnTo>
                    <a:pt x="57759" y="111810"/>
                  </a:lnTo>
                  <a:lnTo>
                    <a:pt x="57543" y="111912"/>
                  </a:lnTo>
                  <a:lnTo>
                    <a:pt x="57619" y="112077"/>
                  </a:lnTo>
                  <a:lnTo>
                    <a:pt x="57912" y="112763"/>
                  </a:lnTo>
                  <a:lnTo>
                    <a:pt x="57899" y="112458"/>
                  </a:lnTo>
                  <a:lnTo>
                    <a:pt x="57950" y="112026"/>
                  </a:lnTo>
                  <a:lnTo>
                    <a:pt x="57873" y="111556"/>
                  </a:lnTo>
                  <a:lnTo>
                    <a:pt x="58077" y="111455"/>
                  </a:lnTo>
                  <a:close/>
                </a:path>
                <a:path w="115569" h="125729">
                  <a:moveTo>
                    <a:pt x="59931" y="17564"/>
                  </a:moveTo>
                  <a:lnTo>
                    <a:pt x="59499" y="18389"/>
                  </a:lnTo>
                  <a:lnTo>
                    <a:pt x="59893" y="18326"/>
                  </a:lnTo>
                  <a:lnTo>
                    <a:pt x="59931" y="17564"/>
                  </a:lnTo>
                  <a:close/>
                </a:path>
                <a:path w="115569" h="125729">
                  <a:moveTo>
                    <a:pt x="60058" y="16776"/>
                  </a:moveTo>
                  <a:lnTo>
                    <a:pt x="59575" y="17322"/>
                  </a:lnTo>
                  <a:lnTo>
                    <a:pt x="59982" y="17246"/>
                  </a:lnTo>
                  <a:lnTo>
                    <a:pt x="60058" y="16776"/>
                  </a:lnTo>
                  <a:close/>
                </a:path>
                <a:path w="115569" h="125729">
                  <a:moveTo>
                    <a:pt x="60121" y="17221"/>
                  </a:moveTo>
                  <a:lnTo>
                    <a:pt x="59982" y="17246"/>
                  </a:lnTo>
                  <a:lnTo>
                    <a:pt x="59931" y="17564"/>
                  </a:lnTo>
                  <a:lnTo>
                    <a:pt x="60121" y="17221"/>
                  </a:lnTo>
                  <a:close/>
                </a:path>
                <a:path w="115569" h="125729">
                  <a:moveTo>
                    <a:pt x="62306" y="14859"/>
                  </a:moveTo>
                  <a:lnTo>
                    <a:pt x="62230" y="14566"/>
                  </a:lnTo>
                  <a:lnTo>
                    <a:pt x="62128" y="14795"/>
                  </a:lnTo>
                  <a:lnTo>
                    <a:pt x="62306" y="14859"/>
                  </a:lnTo>
                  <a:close/>
                </a:path>
                <a:path w="115569" h="125729">
                  <a:moveTo>
                    <a:pt x="62445" y="14097"/>
                  </a:moveTo>
                  <a:lnTo>
                    <a:pt x="61950" y="13462"/>
                  </a:lnTo>
                  <a:lnTo>
                    <a:pt x="62230" y="14566"/>
                  </a:lnTo>
                  <a:lnTo>
                    <a:pt x="62445" y="14097"/>
                  </a:lnTo>
                  <a:close/>
                </a:path>
                <a:path w="115569" h="125729">
                  <a:moveTo>
                    <a:pt x="69799" y="114477"/>
                  </a:moveTo>
                  <a:lnTo>
                    <a:pt x="69049" y="112141"/>
                  </a:lnTo>
                  <a:lnTo>
                    <a:pt x="69684" y="114427"/>
                  </a:lnTo>
                  <a:close/>
                </a:path>
                <a:path w="115569" h="125729">
                  <a:moveTo>
                    <a:pt x="76441" y="116586"/>
                  </a:moveTo>
                  <a:lnTo>
                    <a:pt x="76187" y="115951"/>
                  </a:lnTo>
                  <a:lnTo>
                    <a:pt x="76225" y="116459"/>
                  </a:lnTo>
                  <a:lnTo>
                    <a:pt x="76441" y="116586"/>
                  </a:lnTo>
                  <a:close/>
                </a:path>
                <a:path w="115569" h="125729">
                  <a:moveTo>
                    <a:pt x="77368" y="112776"/>
                  </a:moveTo>
                  <a:lnTo>
                    <a:pt x="77101" y="111506"/>
                  </a:lnTo>
                  <a:lnTo>
                    <a:pt x="77152" y="112699"/>
                  </a:lnTo>
                  <a:lnTo>
                    <a:pt x="77368" y="112776"/>
                  </a:lnTo>
                  <a:close/>
                </a:path>
                <a:path w="115569" h="125729">
                  <a:moveTo>
                    <a:pt x="80416" y="114452"/>
                  </a:moveTo>
                  <a:lnTo>
                    <a:pt x="79959" y="113665"/>
                  </a:lnTo>
                  <a:lnTo>
                    <a:pt x="78968" y="113055"/>
                  </a:lnTo>
                  <a:lnTo>
                    <a:pt x="78359" y="112318"/>
                  </a:lnTo>
                  <a:lnTo>
                    <a:pt x="78600" y="113804"/>
                  </a:lnTo>
                  <a:lnTo>
                    <a:pt x="79590" y="113779"/>
                  </a:lnTo>
                  <a:lnTo>
                    <a:pt x="80416" y="114452"/>
                  </a:lnTo>
                  <a:close/>
                </a:path>
                <a:path w="115569" h="125729">
                  <a:moveTo>
                    <a:pt x="81699" y="112382"/>
                  </a:moveTo>
                  <a:lnTo>
                    <a:pt x="79984" y="112547"/>
                  </a:lnTo>
                  <a:lnTo>
                    <a:pt x="81699" y="112382"/>
                  </a:lnTo>
                  <a:close/>
                </a:path>
                <a:path w="115569" h="125729">
                  <a:moveTo>
                    <a:pt x="82156" y="113614"/>
                  </a:moveTo>
                  <a:lnTo>
                    <a:pt x="82003" y="113030"/>
                  </a:lnTo>
                  <a:lnTo>
                    <a:pt x="81889" y="112788"/>
                  </a:lnTo>
                  <a:lnTo>
                    <a:pt x="81483" y="113398"/>
                  </a:lnTo>
                  <a:lnTo>
                    <a:pt x="82156" y="113614"/>
                  </a:lnTo>
                  <a:close/>
                </a:path>
                <a:path w="115569" h="125729">
                  <a:moveTo>
                    <a:pt x="82194" y="112331"/>
                  </a:moveTo>
                  <a:lnTo>
                    <a:pt x="81699" y="112382"/>
                  </a:lnTo>
                  <a:lnTo>
                    <a:pt x="81889" y="112788"/>
                  </a:lnTo>
                  <a:lnTo>
                    <a:pt x="82194" y="112331"/>
                  </a:lnTo>
                  <a:close/>
                </a:path>
                <a:path w="115569" h="125729">
                  <a:moveTo>
                    <a:pt x="97764" y="48564"/>
                  </a:moveTo>
                  <a:lnTo>
                    <a:pt x="97294" y="49022"/>
                  </a:lnTo>
                  <a:lnTo>
                    <a:pt x="97599" y="49428"/>
                  </a:lnTo>
                  <a:lnTo>
                    <a:pt x="97764" y="48564"/>
                  </a:lnTo>
                  <a:close/>
                </a:path>
                <a:path w="115569" h="125729">
                  <a:moveTo>
                    <a:pt x="97967" y="47498"/>
                  </a:moveTo>
                  <a:lnTo>
                    <a:pt x="96545" y="48387"/>
                  </a:lnTo>
                  <a:lnTo>
                    <a:pt x="97866" y="48031"/>
                  </a:lnTo>
                  <a:lnTo>
                    <a:pt x="97967" y="47498"/>
                  </a:lnTo>
                  <a:close/>
                </a:path>
                <a:path w="115569" h="125729">
                  <a:moveTo>
                    <a:pt x="98450" y="47879"/>
                  </a:moveTo>
                  <a:lnTo>
                    <a:pt x="97866" y="48031"/>
                  </a:lnTo>
                  <a:lnTo>
                    <a:pt x="97764" y="48564"/>
                  </a:lnTo>
                  <a:lnTo>
                    <a:pt x="98450" y="47879"/>
                  </a:lnTo>
                  <a:close/>
                </a:path>
                <a:path w="115569" h="125729">
                  <a:moveTo>
                    <a:pt x="115404" y="66929"/>
                  </a:moveTo>
                  <a:lnTo>
                    <a:pt x="114490" y="61976"/>
                  </a:lnTo>
                  <a:lnTo>
                    <a:pt x="114376" y="61341"/>
                  </a:lnTo>
                  <a:lnTo>
                    <a:pt x="113741" y="61976"/>
                  </a:lnTo>
                  <a:lnTo>
                    <a:pt x="112928" y="61468"/>
                  </a:lnTo>
                  <a:lnTo>
                    <a:pt x="112725" y="61341"/>
                  </a:lnTo>
                  <a:lnTo>
                    <a:pt x="112420" y="60833"/>
                  </a:lnTo>
                  <a:lnTo>
                    <a:pt x="112979" y="60579"/>
                  </a:lnTo>
                  <a:lnTo>
                    <a:pt x="111658" y="59817"/>
                  </a:lnTo>
                  <a:lnTo>
                    <a:pt x="111480" y="59055"/>
                  </a:lnTo>
                  <a:lnTo>
                    <a:pt x="113157" y="59309"/>
                  </a:lnTo>
                  <a:lnTo>
                    <a:pt x="113411" y="59944"/>
                  </a:lnTo>
                  <a:lnTo>
                    <a:pt x="113372" y="59055"/>
                  </a:lnTo>
                  <a:lnTo>
                    <a:pt x="113245" y="56642"/>
                  </a:lnTo>
                  <a:lnTo>
                    <a:pt x="113157" y="55499"/>
                  </a:lnTo>
                  <a:lnTo>
                    <a:pt x="112229" y="51943"/>
                  </a:lnTo>
                  <a:lnTo>
                    <a:pt x="111709" y="47752"/>
                  </a:lnTo>
                  <a:lnTo>
                    <a:pt x="111696" y="47625"/>
                  </a:lnTo>
                  <a:lnTo>
                    <a:pt x="109778" y="47752"/>
                  </a:lnTo>
                  <a:lnTo>
                    <a:pt x="110959" y="45720"/>
                  </a:lnTo>
                  <a:lnTo>
                    <a:pt x="111112" y="45466"/>
                  </a:lnTo>
                  <a:lnTo>
                    <a:pt x="109918" y="45618"/>
                  </a:lnTo>
                  <a:lnTo>
                    <a:pt x="109829" y="45466"/>
                  </a:lnTo>
                  <a:lnTo>
                    <a:pt x="109537" y="44996"/>
                  </a:lnTo>
                  <a:lnTo>
                    <a:pt x="109537" y="45669"/>
                  </a:lnTo>
                  <a:lnTo>
                    <a:pt x="109105" y="45720"/>
                  </a:lnTo>
                  <a:lnTo>
                    <a:pt x="109435" y="45466"/>
                  </a:lnTo>
                  <a:lnTo>
                    <a:pt x="109537" y="45669"/>
                  </a:lnTo>
                  <a:lnTo>
                    <a:pt x="109537" y="44996"/>
                  </a:lnTo>
                  <a:lnTo>
                    <a:pt x="108331" y="43053"/>
                  </a:lnTo>
                  <a:lnTo>
                    <a:pt x="108178" y="43053"/>
                  </a:lnTo>
                  <a:lnTo>
                    <a:pt x="109651" y="39865"/>
                  </a:lnTo>
                  <a:lnTo>
                    <a:pt x="109613" y="39116"/>
                  </a:lnTo>
                  <a:lnTo>
                    <a:pt x="107454" y="32004"/>
                  </a:lnTo>
                  <a:lnTo>
                    <a:pt x="107226" y="31242"/>
                  </a:lnTo>
                  <a:lnTo>
                    <a:pt x="106540" y="29972"/>
                  </a:lnTo>
                  <a:lnTo>
                    <a:pt x="106273" y="29464"/>
                  </a:lnTo>
                  <a:lnTo>
                    <a:pt x="105308" y="27686"/>
                  </a:lnTo>
                  <a:lnTo>
                    <a:pt x="103060" y="23495"/>
                  </a:lnTo>
                  <a:lnTo>
                    <a:pt x="102958" y="23368"/>
                  </a:lnTo>
                  <a:lnTo>
                    <a:pt x="98577" y="17653"/>
                  </a:lnTo>
                  <a:lnTo>
                    <a:pt x="98196" y="17145"/>
                  </a:lnTo>
                  <a:lnTo>
                    <a:pt x="97612" y="16383"/>
                  </a:lnTo>
                  <a:lnTo>
                    <a:pt x="96227" y="14986"/>
                  </a:lnTo>
                  <a:lnTo>
                    <a:pt x="95351" y="14097"/>
                  </a:lnTo>
                  <a:lnTo>
                    <a:pt x="93980" y="12700"/>
                  </a:lnTo>
                  <a:lnTo>
                    <a:pt x="93599" y="12319"/>
                  </a:lnTo>
                  <a:lnTo>
                    <a:pt x="91224" y="9906"/>
                  </a:lnTo>
                  <a:lnTo>
                    <a:pt x="89839" y="9017"/>
                  </a:lnTo>
                  <a:lnTo>
                    <a:pt x="88049" y="7874"/>
                  </a:lnTo>
                  <a:lnTo>
                    <a:pt x="85064" y="5969"/>
                  </a:lnTo>
                  <a:lnTo>
                    <a:pt x="83870" y="5207"/>
                  </a:lnTo>
                  <a:lnTo>
                    <a:pt x="83273" y="4826"/>
                  </a:lnTo>
                  <a:lnTo>
                    <a:pt x="79032" y="3302"/>
                  </a:lnTo>
                  <a:lnTo>
                    <a:pt x="74447" y="1651"/>
                  </a:lnTo>
                  <a:lnTo>
                    <a:pt x="65100" y="0"/>
                  </a:lnTo>
                  <a:lnTo>
                    <a:pt x="55638" y="127"/>
                  </a:lnTo>
                  <a:lnTo>
                    <a:pt x="53924" y="3302"/>
                  </a:lnTo>
                  <a:lnTo>
                    <a:pt x="51269" y="2159"/>
                  </a:lnTo>
                  <a:lnTo>
                    <a:pt x="49644" y="5207"/>
                  </a:lnTo>
                  <a:lnTo>
                    <a:pt x="49606" y="4318"/>
                  </a:lnTo>
                  <a:lnTo>
                    <a:pt x="48107" y="5969"/>
                  </a:lnTo>
                  <a:lnTo>
                    <a:pt x="47688" y="5080"/>
                  </a:lnTo>
                  <a:lnTo>
                    <a:pt x="47383" y="4445"/>
                  </a:lnTo>
                  <a:lnTo>
                    <a:pt x="44780" y="3937"/>
                  </a:lnTo>
                  <a:lnTo>
                    <a:pt x="45059" y="5080"/>
                  </a:lnTo>
                  <a:lnTo>
                    <a:pt x="44018" y="4572"/>
                  </a:lnTo>
                  <a:lnTo>
                    <a:pt x="44792" y="5969"/>
                  </a:lnTo>
                  <a:lnTo>
                    <a:pt x="44818" y="6350"/>
                  </a:lnTo>
                  <a:lnTo>
                    <a:pt x="44615" y="7874"/>
                  </a:lnTo>
                  <a:lnTo>
                    <a:pt x="43827" y="6350"/>
                  </a:lnTo>
                  <a:lnTo>
                    <a:pt x="42710" y="4191"/>
                  </a:lnTo>
                  <a:lnTo>
                    <a:pt x="41871" y="5334"/>
                  </a:lnTo>
                  <a:lnTo>
                    <a:pt x="41808" y="5207"/>
                  </a:lnTo>
                  <a:lnTo>
                    <a:pt x="41846" y="5334"/>
                  </a:lnTo>
                  <a:lnTo>
                    <a:pt x="42278" y="6350"/>
                  </a:lnTo>
                  <a:lnTo>
                    <a:pt x="41846" y="5969"/>
                  </a:lnTo>
                  <a:lnTo>
                    <a:pt x="39878" y="9017"/>
                  </a:lnTo>
                  <a:lnTo>
                    <a:pt x="41744" y="5334"/>
                  </a:lnTo>
                  <a:lnTo>
                    <a:pt x="41630" y="4826"/>
                  </a:lnTo>
                  <a:lnTo>
                    <a:pt x="41808" y="5207"/>
                  </a:lnTo>
                  <a:lnTo>
                    <a:pt x="41998" y="4826"/>
                  </a:lnTo>
                  <a:lnTo>
                    <a:pt x="42062" y="4699"/>
                  </a:lnTo>
                  <a:lnTo>
                    <a:pt x="37782" y="4572"/>
                  </a:lnTo>
                  <a:lnTo>
                    <a:pt x="32943" y="7493"/>
                  </a:lnTo>
                  <a:lnTo>
                    <a:pt x="29591" y="12065"/>
                  </a:lnTo>
                  <a:lnTo>
                    <a:pt x="25412" y="14325"/>
                  </a:lnTo>
                  <a:lnTo>
                    <a:pt x="26365" y="15240"/>
                  </a:lnTo>
                  <a:lnTo>
                    <a:pt x="26009" y="15494"/>
                  </a:lnTo>
                  <a:lnTo>
                    <a:pt x="23710" y="13716"/>
                  </a:lnTo>
                  <a:lnTo>
                    <a:pt x="25273" y="17272"/>
                  </a:lnTo>
                  <a:lnTo>
                    <a:pt x="23901" y="17018"/>
                  </a:lnTo>
                  <a:lnTo>
                    <a:pt x="23622" y="16637"/>
                  </a:lnTo>
                  <a:lnTo>
                    <a:pt x="23685" y="15748"/>
                  </a:lnTo>
                  <a:lnTo>
                    <a:pt x="21170" y="16510"/>
                  </a:lnTo>
                  <a:lnTo>
                    <a:pt x="21107" y="19062"/>
                  </a:lnTo>
                  <a:lnTo>
                    <a:pt x="18910" y="19761"/>
                  </a:lnTo>
                  <a:lnTo>
                    <a:pt x="19037" y="22098"/>
                  </a:lnTo>
                  <a:lnTo>
                    <a:pt x="14935" y="22352"/>
                  </a:lnTo>
                  <a:lnTo>
                    <a:pt x="15379" y="24511"/>
                  </a:lnTo>
                  <a:lnTo>
                    <a:pt x="14630" y="23622"/>
                  </a:lnTo>
                  <a:lnTo>
                    <a:pt x="14160" y="24765"/>
                  </a:lnTo>
                  <a:lnTo>
                    <a:pt x="13423" y="24765"/>
                  </a:lnTo>
                  <a:lnTo>
                    <a:pt x="15506" y="27940"/>
                  </a:lnTo>
                  <a:lnTo>
                    <a:pt x="10210" y="27559"/>
                  </a:lnTo>
                  <a:lnTo>
                    <a:pt x="11290" y="30353"/>
                  </a:lnTo>
                  <a:lnTo>
                    <a:pt x="10795" y="29972"/>
                  </a:lnTo>
                  <a:lnTo>
                    <a:pt x="8305" y="34925"/>
                  </a:lnTo>
                  <a:lnTo>
                    <a:pt x="5207" y="40259"/>
                  </a:lnTo>
                  <a:lnTo>
                    <a:pt x="5181" y="44704"/>
                  </a:lnTo>
                  <a:lnTo>
                    <a:pt x="5067" y="46863"/>
                  </a:lnTo>
                  <a:lnTo>
                    <a:pt x="4699" y="49149"/>
                  </a:lnTo>
                  <a:lnTo>
                    <a:pt x="1016" y="51943"/>
                  </a:lnTo>
                  <a:lnTo>
                    <a:pt x="952" y="52451"/>
                  </a:lnTo>
                  <a:lnTo>
                    <a:pt x="1854" y="55880"/>
                  </a:lnTo>
                  <a:lnTo>
                    <a:pt x="2222" y="56642"/>
                  </a:lnTo>
                  <a:lnTo>
                    <a:pt x="3048" y="56261"/>
                  </a:lnTo>
                  <a:lnTo>
                    <a:pt x="3175" y="57277"/>
                  </a:lnTo>
                  <a:lnTo>
                    <a:pt x="3086" y="57658"/>
                  </a:lnTo>
                  <a:lnTo>
                    <a:pt x="2222" y="56642"/>
                  </a:lnTo>
                  <a:lnTo>
                    <a:pt x="1765" y="56896"/>
                  </a:lnTo>
                  <a:lnTo>
                    <a:pt x="2921" y="58801"/>
                  </a:lnTo>
                  <a:lnTo>
                    <a:pt x="1041" y="60833"/>
                  </a:lnTo>
                  <a:lnTo>
                    <a:pt x="952" y="62992"/>
                  </a:lnTo>
                  <a:lnTo>
                    <a:pt x="1498" y="63373"/>
                  </a:lnTo>
                  <a:lnTo>
                    <a:pt x="1625" y="63881"/>
                  </a:lnTo>
                  <a:lnTo>
                    <a:pt x="2451" y="63754"/>
                  </a:lnTo>
                  <a:lnTo>
                    <a:pt x="0" y="66167"/>
                  </a:lnTo>
                  <a:lnTo>
                    <a:pt x="3162" y="69342"/>
                  </a:lnTo>
                  <a:lnTo>
                    <a:pt x="1600" y="71882"/>
                  </a:lnTo>
                  <a:lnTo>
                    <a:pt x="4546" y="70866"/>
                  </a:lnTo>
                  <a:lnTo>
                    <a:pt x="3327" y="73152"/>
                  </a:lnTo>
                  <a:lnTo>
                    <a:pt x="4102" y="73914"/>
                  </a:lnTo>
                  <a:lnTo>
                    <a:pt x="4000" y="74549"/>
                  </a:lnTo>
                  <a:lnTo>
                    <a:pt x="2921" y="74676"/>
                  </a:lnTo>
                  <a:lnTo>
                    <a:pt x="2667" y="74561"/>
                  </a:lnTo>
                  <a:lnTo>
                    <a:pt x="3238" y="76327"/>
                  </a:lnTo>
                  <a:lnTo>
                    <a:pt x="3390" y="76708"/>
                  </a:lnTo>
                  <a:lnTo>
                    <a:pt x="3454" y="77089"/>
                  </a:lnTo>
                  <a:lnTo>
                    <a:pt x="2921" y="79502"/>
                  </a:lnTo>
                  <a:lnTo>
                    <a:pt x="3441" y="80391"/>
                  </a:lnTo>
                  <a:lnTo>
                    <a:pt x="5092" y="80391"/>
                  </a:lnTo>
                  <a:lnTo>
                    <a:pt x="4864" y="81661"/>
                  </a:lnTo>
                  <a:lnTo>
                    <a:pt x="2933" y="82804"/>
                  </a:lnTo>
                  <a:lnTo>
                    <a:pt x="5346" y="84074"/>
                  </a:lnTo>
                  <a:lnTo>
                    <a:pt x="4864" y="85471"/>
                  </a:lnTo>
                  <a:lnTo>
                    <a:pt x="6515" y="84709"/>
                  </a:lnTo>
                  <a:lnTo>
                    <a:pt x="8280" y="85725"/>
                  </a:lnTo>
                  <a:lnTo>
                    <a:pt x="7861" y="87122"/>
                  </a:lnTo>
                  <a:lnTo>
                    <a:pt x="5346" y="87503"/>
                  </a:lnTo>
                  <a:lnTo>
                    <a:pt x="7759" y="90424"/>
                  </a:lnTo>
                  <a:lnTo>
                    <a:pt x="7823" y="90932"/>
                  </a:lnTo>
                  <a:lnTo>
                    <a:pt x="7239" y="96774"/>
                  </a:lnTo>
                  <a:lnTo>
                    <a:pt x="12204" y="99314"/>
                  </a:lnTo>
                  <a:lnTo>
                    <a:pt x="11049" y="100330"/>
                  </a:lnTo>
                  <a:lnTo>
                    <a:pt x="14681" y="103505"/>
                  </a:lnTo>
                  <a:lnTo>
                    <a:pt x="15875" y="108331"/>
                  </a:lnTo>
                  <a:lnTo>
                    <a:pt x="20993" y="109855"/>
                  </a:lnTo>
                  <a:lnTo>
                    <a:pt x="21132" y="110871"/>
                  </a:lnTo>
                  <a:lnTo>
                    <a:pt x="21259" y="111379"/>
                  </a:lnTo>
                  <a:lnTo>
                    <a:pt x="22148" y="112903"/>
                  </a:lnTo>
                  <a:lnTo>
                    <a:pt x="23025" y="113792"/>
                  </a:lnTo>
                  <a:lnTo>
                    <a:pt x="25031" y="113919"/>
                  </a:lnTo>
                  <a:lnTo>
                    <a:pt x="25438" y="114427"/>
                  </a:lnTo>
                  <a:lnTo>
                    <a:pt x="27520" y="113538"/>
                  </a:lnTo>
                  <a:lnTo>
                    <a:pt x="27863" y="113703"/>
                  </a:lnTo>
                  <a:lnTo>
                    <a:pt x="27940" y="114046"/>
                  </a:lnTo>
                  <a:lnTo>
                    <a:pt x="27622" y="114808"/>
                  </a:lnTo>
                  <a:lnTo>
                    <a:pt x="27533" y="115570"/>
                  </a:lnTo>
                  <a:lnTo>
                    <a:pt x="28714" y="116967"/>
                  </a:lnTo>
                  <a:lnTo>
                    <a:pt x="29248" y="119888"/>
                  </a:lnTo>
                  <a:lnTo>
                    <a:pt x="31889" y="118745"/>
                  </a:lnTo>
                  <a:lnTo>
                    <a:pt x="31267" y="119888"/>
                  </a:lnTo>
                  <a:lnTo>
                    <a:pt x="36004" y="119380"/>
                  </a:lnTo>
                  <a:lnTo>
                    <a:pt x="37045" y="121285"/>
                  </a:lnTo>
                  <a:lnTo>
                    <a:pt x="37960" y="120523"/>
                  </a:lnTo>
                  <a:lnTo>
                    <a:pt x="39446" y="120738"/>
                  </a:lnTo>
                  <a:lnTo>
                    <a:pt x="39166" y="121285"/>
                  </a:lnTo>
                  <a:lnTo>
                    <a:pt x="39738" y="120777"/>
                  </a:lnTo>
                  <a:lnTo>
                    <a:pt x="40309" y="120269"/>
                  </a:lnTo>
                  <a:lnTo>
                    <a:pt x="39027" y="121793"/>
                  </a:lnTo>
                  <a:lnTo>
                    <a:pt x="42608" y="123698"/>
                  </a:lnTo>
                  <a:lnTo>
                    <a:pt x="46304" y="123571"/>
                  </a:lnTo>
                  <a:lnTo>
                    <a:pt x="50139" y="123063"/>
                  </a:lnTo>
                  <a:lnTo>
                    <a:pt x="51028" y="125349"/>
                  </a:lnTo>
                  <a:lnTo>
                    <a:pt x="53746" y="123190"/>
                  </a:lnTo>
                  <a:lnTo>
                    <a:pt x="55867" y="124333"/>
                  </a:lnTo>
                  <a:lnTo>
                    <a:pt x="56959" y="123190"/>
                  </a:lnTo>
                  <a:lnTo>
                    <a:pt x="57073" y="123063"/>
                  </a:lnTo>
                  <a:lnTo>
                    <a:pt x="59448" y="124587"/>
                  </a:lnTo>
                  <a:lnTo>
                    <a:pt x="59766" y="123063"/>
                  </a:lnTo>
                  <a:lnTo>
                    <a:pt x="60020" y="121793"/>
                  </a:lnTo>
                  <a:lnTo>
                    <a:pt x="60248" y="123063"/>
                  </a:lnTo>
                  <a:lnTo>
                    <a:pt x="61937" y="122936"/>
                  </a:lnTo>
                  <a:lnTo>
                    <a:pt x="64135" y="122555"/>
                  </a:lnTo>
                  <a:lnTo>
                    <a:pt x="67779" y="122555"/>
                  </a:lnTo>
                  <a:lnTo>
                    <a:pt x="67551" y="121793"/>
                  </a:lnTo>
                  <a:lnTo>
                    <a:pt x="67335" y="121031"/>
                  </a:lnTo>
                  <a:lnTo>
                    <a:pt x="67322" y="120523"/>
                  </a:lnTo>
                  <a:lnTo>
                    <a:pt x="67525" y="120269"/>
                  </a:lnTo>
                  <a:lnTo>
                    <a:pt x="67932" y="119761"/>
                  </a:lnTo>
                  <a:lnTo>
                    <a:pt x="68402" y="121031"/>
                  </a:lnTo>
                  <a:lnTo>
                    <a:pt x="69189" y="119888"/>
                  </a:lnTo>
                  <a:lnTo>
                    <a:pt x="69164" y="119761"/>
                  </a:lnTo>
                  <a:lnTo>
                    <a:pt x="69011" y="119126"/>
                  </a:lnTo>
                  <a:lnTo>
                    <a:pt x="68922" y="118745"/>
                  </a:lnTo>
                  <a:lnTo>
                    <a:pt x="68745" y="117983"/>
                  </a:lnTo>
                  <a:lnTo>
                    <a:pt x="68719" y="117602"/>
                  </a:lnTo>
                  <a:lnTo>
                    <a:pt x="68630" y="116586"/>
                  </a:lnTo>
                  <a:lnTo>
                    <a:pt x="69672" y="117221"/>
                  </a:lnTo>
                  <a:lnTo>
                    <a:pt x="69405" y="116332"/>
                  </a:lnTo>
                  <a:lnTo>
                    <a:pt x="70446" y="116713"/>
                  </a:lnTo>
                  <a:lnTo>
                    <a:pt x="70142" y="117475"/>
                  </a:lnTo>
                  <a:lnTo>
                    <a:pt x="70040" y="121031"/>
                  </a:lnTo>
                  <a:lnTo>
                    <a:pt x="71551" y="121031"/>
                  </a:lnTo>
                  <a:lnTo>
                    <a:pt x="71450" y="117475"/>
                  </a:lnTo>
                  <a:lnTo>
                    <a:pt x="72999" y="118999"/>
                  </a:lnTo>
                  <a:lnTo>
                    <a:pt x="74231" y="118872"/>
                  </a:lnTo>
                  <a:lnTo>
                    <a:pt x="74815" y="117983"/>
                  </a:lnTo>
                  <a:lnTo>
                    <a:pt x="74561" y="117475"/>
                  </a:lnTo>
                  <a:lnTo>
                    <a:pt x="74383" y="117094"/>
                  </a:lnTo>
                  <a:lnTo>
                    <a:pt x="75158" y="116967"/>
                  </a:lnTo>
                  <a:lnTo>
                    <a:pt x="74968" y="117983"/>
                  </a:lnTo>
                  <a:lnTo>
                    <a:pt x="75768" y="117475"/>
                  </a:lnTo>
                  <a:lnTo>
                    <a:pt x="76187" y="117094"/>
                  </a:lnTo>
                  <a:lnTo>
                    <a:pt x="76187" y="116967"/>
                  </a:lnTo>
                  <a:lnTo>
                    <a:pt x="76187" y="116433"/>
                  </a:lnTo>
                  <a:lnTo>
                    <a:pt x="75806" y="116205"/>
                  </a:lnTo>
                  <a:lnTo>
                    <a:pt x="75603" y="116459"/>
                  </a:lnTo>
                  <a:lnTo>
                    <a:pt x="75323" y="115189"/>
                  </a:lnTo>
                  <a:lnTo>
                    <a:pt x="76009" y="114808"/>
                  </a:lnTo>
                  <a:lnTo>
                    <a:pt x="75628" y="114300"/>
                  </a:lnTo>
                  <a:lnTo>
                    <a:pt x="74879" y="113284"/>
                  </a:lnTo>
                  <a:lnTo>
                    <a:pt x="74815" y="113931"/>
                  </a:lnTo>
                  <a:lnTo>
                    <a:pt x="74942" y="114173"/>
                  </a:lnTo>
                  <a:lnTo>
                    <a:pt x="74422" y="114300"/>
                  </a:lnTo>
                  <a:lnTo>
                    <a:pt x="74015" y="113157"/>
                  </a:lnTo>
                  <a:lnTo>
                    <a:pt x="74091" y="112877"/>
                  </a:lnTo>
                  <a:lnTo>
                    <a:pt x="74612" y="112268"/>
                  </a:lnTo>
                  <a:lnTo>
                    <a:pt x="74828" y="112014"/>
                  </a:lnTo>
                  <a:lnTo>
                    <a:pt x="75730" y="112903"/>
                  </a:lnTo>
                  <a:lnTo>
                    <a:pt x="76631" y="113665"/>
                  </a:lnTo>
                  <a:lnTo>
                    <a:pt x="76720" y="113919"/>
                  </a:lnTo>
                  <a:lnTo>
                    <a:pt x="76123" y="115189"/>
                  </a:lnTo>
                  <a:lnTo>
                    <a:pt x="77089" y="115570"/>
                  </a:lnTo>
                  <a:lnTo>
                    <a:pt x="77152" y="112699"/>
                  </a:lnTo>
                  <a:lnTo>
                    <a:pt x="76250" y="112395"/>
                  </a:lnTo>
                  <a:lnTo>
                    <a:pt x="75692" y="111252"/>
                  </a:lnTo>
                  <a:lnTo>
                    <a:pt x="75450" y="112395"/>
                  </a:lnTo>
                  <a:lnTo>
                    <a:pt x="75234" y="112014"/>
                  </a:lnTo>
                  <a:lnTo>
                    <a:pt x="74739" y="111125"/>
                  </a:lnTo>
                  <a:lnTo>
                    <a:pt x="73863" y="112268"/>
                  </a:lnTo>
                  <a:lnTo>
                    <a:pt x="72390" y="111506"/>
                  </a:lnTo>
                  <a:lnTo>
                    <a:pt x="71691" y="113157"/>
                  </a:lnTo>
                  <a:lnTo>
                    <a:pt x="72809" y="114173"/>
                  </a:lnTo>
                  <a:lnTo>
                    <a:pt x="72263" y="114477"/>
                  </a:lnTo>
                  <a:lnTo>
                    <a:pt x="72161" y="116713"/>
                  </a:lnTo>
                  <a:lnTo>
                    <a:pt x="71691" y="116332"/>
                  </a:lnTo>
                  <a:lnTo>
                    <a:pt x="70904" y="115697"/>
                  </a:lnTo>
                  <a:lnTo>
                    <a:pt x="70751" y="115570"/>
                  </a:lnTo>
                  <a:lnTo>
                    <a:pt x="70840" y="115189"/>
                  </a:lnTo>
                  <a:lnTo>
                    <a:pt x="70891" y="114935"/>
                  </a:lnTo>
                  <a:lnTo>
                    <a:pt x="70485" y="114554"/>
                  </a:lnTo>
                  <a:lnTo>
                    <a:pt x="70294" y="114300"/>
                  </a:lnTo>
                  <a:lnTo>
                    <a:pt x="70015" y="113665"/>
                  </a:lnTo>
                  <a:lnTo>
                    <a:pt x="69977" y="114554"/>
                  </a:lnTo>
                  <a:lnTo>
                    <a:pt x="69799" y="114477"/>
                  </a:lnTo>
                  <a:lnTo>
                    <a:pt x="70027" y="115189"/>
                  </a:lnTo>
                  <a:lnTo>
                    <a:pt x="68910" y="114681"/>
                  </a:lnTo>
                  <a:lnTo>
                    <a:pt x="67525" y="114046"/>
                  </a:lnTo>
                  <a:lnTo>
                    <a:pt x="67398" y="114681"/>
                  </a:lnTo>
                  <a:lnTo>
                    <a:pt x="67348" y="114173"/>
                  </a:lnTo>
                  <a:lnTo>
                    <a:pt x="66205" y="113779"/>
                  </a:lnTo>
                  <a:lnTo>
                    <a:pt x="66294" y="113982"/>
                  </a:lnTo>
                  <a:lnTo>
                    <a:pt x="68008" y="115316"/>
                  </a:lnTo>
                  <a:lnTo>
                    <a:pt x="67259" y="115697"/>
                  </a:lnTo>
                  <a:lnTo>
                    <a:pt x="66484" y="115570"/>
                  </a:lnTo>
                  <a:lnTo>
                    <a:pt x="66446" y="115316"/>
                  </a:lnTo>
                  <a:lnTo>
                    <a:pt x="66217" y="113931"/>
                  </a:lnTo>
                  <a:lnTo>
                    <a:pt x="66205" y="113779"/>
                  </a:lnTo>
                  <a:lnTo>
                    <a:pt x="66141" y="113411"/>
                  </a:lnTo>
                  <a:lnTo>
                    <a:pt x="65265" y="112649"/>
                  </a:lnTo>
                  <a:lnTo>
                    <a:pt x="64274" y="113030"/>
                  </a:lnTo>
                  <a:lnTo>
                    <a:pt x="62776" y="115316"/>
                  </a:lnTo>
                  <a:lnTo>
                    <a:pt x="61137" y="113792"/>
                  </a:lnTo>
                  <a:lnTo>
                    <a:pt x="60248" y="114427"/>
                  </a:lnTo>
                  <a:lnTo>
                    <a:pt x="59283" y="115443"/>
                  </a:lnTo>
                  <a:lnTo>
                    <a:pt x="58445" y="116586"/>
                  </a:lnTo>
                  <a:lnTo>
                    <a:pt x="57505" y="116586"/>
                  </a:lnTo>
                  <a:lnTo>
                    <a:pt x="57886" y="115316"/>
                  </a:lnTo>
                  <a:lnTo>
                    <a:pt x="58254" y="114046"/>
                  </a:lnTo>
                  <a:lnTo>
                    <a:pt x="57429" y="115316"/>
                  </a:lnTo>
                  <a:lnTo>
                    <a:pt x="57442" y="114808"/>
                  </a:lnTo>
                  <a:lnTo>
                    <a:pt x="57365" y="113919"/>
                  </a:lnTo>
                  <a:lnTo>
                    <a:pt x="55397" y="112395"/>
                  </a:lnTo>
                  <a:lnTo>
                    <a:pt x="56324" y="114808"/>
                  </a:lnTo>
                  <a:lnTo>
                    <a:pt x="55435" y="114554"/>
                  </a:lnTo>
                  <a:lnTo>
                    <a:pt x="54978" y="114427"/>
                  </a:lnTo>
                  <a:lnTo>
                    <a:pt x="53594" y="114173"/>
                  </a:lnTo>
                  <a:lnTo>
                    <a:pt x="52666" y="114427"/>
                  </a:lnTo>
                  <a:lnTo>
                    <a:pt x="52692" y="114300"/>
                  </a:lnTo>
                  <a:lnTo>
                    <a:pt x="52819" y="113411"/>
                  </a:lnTo>
                  <a:lnTo>
                    <a:pt x="52730" y="112522"/>
                  </a:lnTo>
                  <a:lnTo>
                    <a:pt x="52578" y="112141"/>
                  </a:lnTo>
                  <a:lnTo>
                    <a:pt x="51904" y="113538"/>
                  </a:lnTo>
                  <a:lnTo>
                    <a:pt x="50685" y="114300"/>
                  </a:lnTo>
                  <a:lnTo>
                    <a:pt x="49847" y="113792"/>
                  </a:lnTo>
                  <a:lnTo>
                    <a:pt x="49720" y="113715"/>
                  </a:lnTo>
                  <a:lnTo>
                    <a:pt x="49390" y="115189"/>
                  </a:lnTo>
                  <a:lnTo>
                    <a:pt x="49771" y="115316"/>
                  </a:lnTo>
                  <a:lnTo>
                    <a:pt x="49415" y="116713"/>
                  </a:lnTo>
                  <a:lnTo>
                    <a:pt x="49034" y="117221"/>
                  </a:lnTo>
                  <a:lnTo>
                    <a:pt x="48780" y="117602"/>
                  </a:lnTo>
                  <a:lnTo>
                    <a:pt x="48488" y="117475"/>
                  </a:lnTo>
                  <a:lnTo>
                    <a:pt x="48602" y="115824"/>
                  </a:lnTo>
                  <a:lnTo>
                    <a:pt x="49085" y="113411"/>
                  </a:lnTo>
                  <a:lnTo>
                    <a:pt x="48133" y="113157"/>
                  </a:lnTo>
                  <a:lnTo>
                    <a:pt x="48209" y="112903"/>
                  </a:lnTo>
                  <a:lnTo>
                    <a:pt x="47713" y="113538"/>
                  </a:lnTo>
                  <a:lnTo>
                    <a:pt x="47929" y="112141"/>
                  </a:lnTo>
                  <a:lnTo>
                    <a:pt x="48044" y="111379"/>
                  </a:lnTo>
                  <a:lnTo>
                    <a:pt x="48298" y="109728"/>
                  </a:lnTo>
                  <a:lnTo>
                    <a:pt x="48107" y="109601"/>
                  </a:lnTo>
                  <a:lnTo>
                    <a:pt x="48514" y="109347"/>
                  </a:lnTo>
                  <a:lnTo>
                    <a:pt x="48717" y="109220"/>
                  </a:lnTo>
                  <a:lnTo>
                    <a:pt x="48450" y="108699"/>
                  </a:lnTo>
                  <a:lnTo>
                    <a:pt x="48387" y="108839"/>
                  </a:lnTo>
                  <a:lnTo>
                    <a:pt x="48387" y="108585"/>
                  </a:lnTo>
                  <a:lnTo>
                    <a:pt x="48602" y="108331"/>
                  </a:lnTo>
                  <a:lnTo>
                    <a:pt x="48806" y="107823"/>
                  </a:lnTo>
                  <a:lnTo>
                    <a:pt x="48920" y="105537"/>
                  </a:lnTo>
                  <a:lnTo>
                    <a:pt x="48120" y="105029"/>
                  </a:lnTo>
                  <a:lnTo>
                    <a:pt x="48044" y="107823"/>
                  </a:lnTo>
                  <a:lnTo>
                    <a:pt x="47853" y="107556"/>
                  </a:lnTo>
                  <a:lnTo>
                    <a:pt x="48069" y="108750"/>
                  </a:lnTo>
                  <a:lnTo>
                    <a:pt x="48260" y="108331"/>
                  </a:lnTo>
                  <a:lnTo>
                    <a:pt x="48183" y="109347"/>
                  </a:lnTo>
                  <a:lnTo>
                    <a:pt x="48069" y="108750"/>
                  </a:lnTo>
                  <a:lnTo>
                    <a:pt x="47701" y="109601"/>
                  </a:lnTo>
                  <a:lnTo>
                    <a:pt x="47142" y="109385"/>
                  </a:lnTo>
                  <a:lnTo>
                    <a:pt x="47205" y="108585"/>
                  </a:lnTo>
                  <a:lnTo>
                    <a:pt x="47434" y="107556"/>
                  </a:lnTo>
                  <a:lnTo>
                    <a:pt x="47485" y="107061"/>
                  </a:lnTo>
                  <a:lnTo>
                    <a:pt x="47294" y="106807"/>
                  </a:lnTo>
                  <a:lnTo>
                    <a:pt x="47713" y="105791"/>
                  </a:lnTo>
                  <a:lnTo>
                    <a:pt x="46926" y="106299"/>
                  </a:lnTo>
                  <a:lnTo>
                    <a:pt x="46647" y="107137"/>
                  </a:lnTo>
                  <a:lnTo>
                    <a:pt x="46202" y="108839"/>
                  </a:lnTo>
                  <a:lnTo>
                    <a:pt x="46837" y="108839"/>
                  </a:lnTo>
                  <a:lnTo>
                    <a:pt x="45631" y="111379"/>
                  </a:lnTo>
                  <a:lnTo>
                    <a:pt x="46126" y="109220"/>
                  </a:lnTo>
                  <a:lnTo>
                    <a:pt x="46189" y="108966"/>
                  </a:lnTo>
                  <a:lnTo>
                    <a:pt x="45123" y="109220"/>
                  </a:lnTo>
                  <a:lnTo>
                    <a:pt x="44284" y="110617"/>
                  </a:lnTo>
                  <a:lnTo>
                    <a:pt x="45554" y="109220"/>
                  </a:lnTo>
                  <a:lnTo>
                    <a:pt x="45046" y="110794"/>
                  </a:lnTo>
                  <a:lnTo>
                    <a:pt x="44691" y="112141"/>
                  </a:lnTo>
                  <a:lnTo>
                    <a:pt x="44348" y="112014"/>
                  </a:lnTo>
                  <a:lnTo>
                    <a:pt x="43992" y="111887"/>
                  </a:lnTo>
                  <a:lnTo>
                    <a:pt x="43408" y="112014"/>
                  </a:lnTo>
                  <a:lnTo>
                    <a:pt x="42735" y="111696"/>
                  </a:lnTo>
                  <a:lnTo>
                    <a:pt x="42786" y="111379"/>
                  </a:lnTo>
                  <a:lnTo>
                    <a:pt x="43535" y="110363"/>
                  </a:lnTo>
                  <a:lnTo>
                    <a:pt x="43649" y="109893"/>
                  </a:lnTo>
                  <a:lnTo>
                    <a:pt x="43726" y="109093"/>
                  </a:lnTo>
                  <a:lnTo>
                    <a:pt x="43954" y="108966"/>
                  </a:lnTo>
                  <a:lnTo>
                    <a:pt x="44602" y="108966"/>
                  </a:lnTo>
                  <a:lnTo>
                    <a:pt x="44208" y="109728"/>
                  </a:lnTo>
                  <a:lnTo>
                    <a:pt x="45199" y="108966"/>
                  </a:lnTo>
                  <a:lnTo>
                    <a:pt x="45542" y="108699"/>
                  </a:lnTo>
                  <a:lnTo>
                    <a:pt x="45440" y="107823"/>
                  </a:lnTo>
                  <a:lnTo>
                    <a:pt x="45275" y="107315"/>
                  </a:lnTo>
                  <a:lnTo>
                    <a:pt x="45059" y="106680"/>
                  </a:lnTo>
                  <a:lnTo>
                    <a:pt x="45034" y="106540"/>
                  </a:lnTo>
                  <a:lnTo>
                    <a:pt x="45351" y="106299"/>
                  </a:lnTo>
                  <a:lnTo>
                    <a:pt x="46012" y="105791"/>
                  </a:lnTo>
                  <a:lnTo>
                    <a:pt x="45694" y="104394"/>
                  </a:lnTo>
                  <a:lnTo>
                    <a:pt x="45059" y="106362"/>
                  </a:lnTo>
                  <a:lnTo>
                    <a:pt x="45186" y="106299"/>
                  </a:lnTo>
                  <a:lnTo>
                    <a:pt x="45008" y="106540"/>
                  </a:lnTo>
                  <a:lnTo>
                    <a:pt x="44754" y="107315"/>
                  </a:lnTo>
                  <a:lnTo>
                    <a:pt x="44551" y="107137"/>
                  </a:lnTo>
                  <a:lnTo>
                    <a:pt x="43840" y="108077"/>
                  </a:lnTo>
                  <a:lnTo>
                    <a:pt x="43764" y="108585"/>
                  </a:lnTo>
                  <a:lnTo>
                    <a:pt x="43637" y="108839"/>
                  </a:lnTo>
                  <a:lnTo>
                    <a:pt x="40805" y="112141"/>
                  </a:lnTo>
                  <a:lnTo>
                    <a:pt x="40868" y="112014"/>
                  </a:lnTo>
                  <a:lnTo>
                    <a:pt x="44246" y="105537"/>
                  </a:lnTo>
                  <a:lnTo>
                    <a:pt x="42938" y="105791"/>
                  </a:lnTo>
                  <a:lnTo>
                    <a:pt x="41986" y="108331"/>
                  </a:lnTo>
                  <a:lnTo>
                    <a:pt x="40271" y="108331"/>
                  </a:lnTo>
                  <a:lnTo>
                    <a:pt x="40271" y="119126"/>
                  </a:lnTo>
                  <a:lnTo>
                    <a:pt x="39687" y="120269"/>
                  </a:lnTo>
                  <a:lnTo>
                    <a:pt x="39712" y="120777"/>
                  </a:lnTo>
                  <a:lnTo>
                    <a:pt x="39674" y="120294"/>
                  </a:lnTo>
                  <a:lnTo>
                    <a:pt x="39560" y="120523"/>
                  </a:lnTo>
                  <a:lnTo>
                    <a:pt x="39585" y="119380"/>
                  </a:lnTo>
                  <a:lnTo>
                    <a:pt x="39560" y="119126"/>
                  </a:lnTo>
                  <a:lnTo>
                    <a:pt x="40271" y="119126"/>
                  </a:lnTo>
                  <a:lnTo>
                    <a:pt x="40271" y="108331"/>
                  </a:lnTo>
                  <a:lnTo>
                    <a:pt x="39649" y="108331"/>
                  </a:lnTo>
                  <a:lnTo>
                    <a:pt x="39077" y="111506"/>
                  </a:lnTo>
                  <a:lnTo>
                    <a:pt x="38544" y="111760"/>
                  </a:lnTo>
                  <a:lnTo>
                    <a:pt x="37833" y="112014"/>
                  </a:lnTo>
                  <a:lnTo>
                    <a:pt x="37719" y="111760"/>
                  </a:lnTo>
                  <a:lnTo>
                    <a:pt x="37782" y="111506"/>
                  </a:lnTo>
                  <a:lnTo>
                    <a:pt x="38925" y="110236"/>
                  </a:lnTo>
                  <a:lnTo>
                    <a:pt x="37858" y="110109"/>
                  </a:lnTo>
                  <a:lnTo>
                    <a:pt x="39319" y="108839"/>
                  </a:lnTo>
                  <a:lnTo>
                    <a:pt x="38912" y="108585"/>
                  </a:lnTo>
                  <a:lnTo>
                    <a:pt x="40551" y="107137"/>
                  </a:lnTo>
                  <a:lnTo>
                    <a:pt x="40665" y="106807"/>
                  </a:lnTo>
                  <a:lnTo>
                    <a:pt x="40830" y="105537"/>
                  </a:lnTo>
                  <a:lnTo>
                    <a:pt x="40817" y="104902"/>
                  </a:lnTo>
                  <a:lnTo>
                    <a:pt x="40817" y="104063"/>
                  </a:lnTo>
                  <a:lnTo>
                    <a:pt x="41071" y="103251"/>
                  </a:lnTo>
                  <a:lnTo>
                    <a:pt x="40284" y="103581"/>
                  </a:lnTo>
                  <a:lnTo>
                    <a:pt x="40284" y="104902"/>
                  </a:lnTo>
                  <a:lnTo>
                    <a:pt x="39420" y="104902"/>
                  </a:lnTo>
                  <a:lnTo>
                    <a:pt x="40170" y="104267"/>
                  </a:lnTo>
                  <a:lnTo>
                    <a:pt x="40208" y="103644"/>
                  </a:lnTo>
                  <a:lnTo>
                    <a:pt x="40284" y="104902"/>
                  </a:lnTo>
                  <a:lnTo>
                    <a:pt x="40284" y="103581"/>
                  </a:lnTo>
                  <a:lnTo>
                    <a:pt x="40233" y="103251"/>
                  </a:lnTo>
                  <a:lnTo>
                    <a:pt x="39966" y="103124"/>
                  </a:lnTo>
                  <a:lnTo>
                    <a:pt x="40093" y="104140"/>
                  </a:lnTo>
                  <a:lnTo>
                    <a:pt x="38506" y="105410"/>
                  </a:lnTo>
                  <a:lnTo>
                    <a:pt x="37858" y="105537"/>
                  </a:lnTo>
                  <a:lnTo>
                    <a:pt x="37274" y="105156"/>
                  </a:lnTo>
                  <a:lnTo>
                    <a:pt x="37503" y="104521"/>
                  </a:lnTo>
                  <a:lnTo>
                    <a:pt x="37909" y="103378"/>
                  </a:lnTo>
                  <a:lnTo>
                    <a:pt x="38633" y="102870"/>
                  </a:lnTo>
                  <a:lnTo>
                    <a:pt x="39954" y="101473"/>
                  </a:lnTo>
                  <a:lnTo>
                    <a:pt x="39243" y="101600"/>
                  </a:lnTo>
                  <a:lnTo>
                    <a:pt x="36347" y="104394"/>
                  </a:lnTo>
                  <a:lnTo>
                    <a:pt x="35712" y="104521"/>
                  </a:lnTo>
                  <a:lnTo>
                    <a:pt x="36271" y="103378"/>
                  </a:lnTo>
                  <a:lnTo>
                    <a:pt x="36385" y="103251"/>
                  </a:lnTo>
                  <a:lnTo>
                    <a:pt x="37312" y="102870"/>
                  </a:lnTo>
                  <a:lnTo>
                    <a:pt x="36360" y="102616"/>
                  </a:lnTo>
                  <a:lnTo>
                    <a:pt x="37820" y="101473"/>
                  </a:lnTo>
                  <a:lnTo>
                    <a:pt x="38963" y="100584"/>
                  </a:lnTo>
                  <a:lnTo>
                    <a:pt x="37858" y="100584"/>
                  </a:lnTo>
                  <a:lnTo>
                    <a:pt x="36741" y="101473"/>
                  </a:lnTo>
                  <a:lnTo>
                    <a:pt x="36842" y="101092"/>
                  </a:lnTo>
                  <a:lnTo>
                    <a:pt x="36652" y="100711"/>
                  </a:lnTo>
                  <a:lnTo>
                    <a:pt x="36588" y="100584"/>
                  </a:lnTo>
                  <a:lnTo>
                    <a:pt x="36182" y="100711"/>
                  </a:lnTo>
                  <a:lnTo>
                    <a:pt x="36791" y="99949"/>
                  </a:lnTo>
                  <a:lnTo>
                    <a:pt x="36118" y="100203"/>
                  </a:lnTo>
                  <a:lnTo>
                    <a:pt x="35458" y="100660"/>
                  </a:lnTo>
                  <a:lnTo>
                    <a:pt x="35331" y="101219"/>
                  </a:lnTo>
                  <a:lnTo>
                    <a:pt x="34467" y="102870"/>
                  </a:lnTo>
                  <a:lnTo>
                    <a:pt x="33870" y="102108"/>
                  </a:lnTo>
                  <a:lnTo>
                    <a:pt x="33769" y="101981"/>
                  </a:lnTo>
                  <a:lnTo>
                    <a:pt x="33477" y="102108"/>
                  </a:lnTo>
                  <a:lnTo>
                    <a:pt x="33985" y="101600"/>
                  </a:lnTo>
                  <a:lnTo>
                    <a:pt x="34480" y="101092"/>
                  </a:lnTo>
                  <a:lnTo>
                    <a:pt x="35242" y="100330"/>
                  </a:lnTo>
                  <a:lnTo>
                    <a:pt x="34848" y="100482"/>
                  </a:lnTo>
                  <a:lnTo>
                    <a:pt x="35293" y="99695"/>
                  </a:lnTo>
                  <a:lnTo>
                    <a:pt x="34683" y="100545"/>
                  </a:lnTo>
                  <a:lnTo>
                    <a:pt x="32905" y="101219"/>
                  </a:lnTo>
                  <a:lnTo>
                    <a:pt x="32727" y="100990"/>
                  </a:lnTo>
                  <a:lnTo>
                    <a:pt x="32842" y="100330"/>
                  </a:lnTo>
                  <a:lnTo>
                    <a:pt x="32969" y="100076"/>
                  </a:lnTo>
                  <a:lnTo>
                    <a:pt x="33464" y="99060"/>
                  </a:lnTo>
                  <a:lnTo>
                    <a:pt x="32131" y="100076"/>
                  </a:lnTo>
                  <a:lnTo>
                    <a:pt x="32385" y="99822"/>
                  </a:lnTo>
                  <a:lnTo>
                    <a:pt x="34378" y="97790"/>
                  </a:lnTo>
                  <a:lnTo>
                    <a:pt x="30949" y="99822"/>
                  </a:lnTo>
                  <a:lnTo>
                    <a:pt x="31165" y="99187"/>
                  </a:lnTo>
                  <a:lnTo>
                    <a:pt x="31343" y="98679"/>
                  </a:lnTo>
                  <a:lnTo>
                    <a:pt x="31470" y="98628"/>
                  </a:lnTo>
                  <a:lnTo>
                    <a:pt x="30530" y="98171"/>
                  </a:lnTo>
                  <a:lnTo>
                    <a:pt x="29375" y="99187"/>
                  </a:lnTo>
                  <a:lnTo>
                    <a:pt x="29387" y="97917"/>
                  </a:lnTo>
                  <a:lnTo>
                    <a:pt x="31877" y="97536"/>
                  </a:lnTo>
                  <a:lnTo>
                    <a:pt x="32092" y="97282"/>
                  </a:lnTo>
                  <a:lnTo>
                    <a:pt x="32321" y="97028"/>
                  </a:lnTo>
                  <a:lnTo>
                    <a:pt x="32981" y="96266"/>
                  </a:lnTo>
                  <a:lnTo>
                    <a:pt x="31229" y="97028"/>
                  </a:lnTo>
                  <a:lnTo>
                    <a:pt x="31343" y="96901"/>
                  </a:lnTo>
                  <a:lnTo>
                    <a:pt x="33312" y="94742"/>
                  </a:lnTo>
                  <a:lnTo>
                    <a:pt x="31242" y="95885"/>
                  </a:lnTo>
                  <a:lnTo>
                    <a:pt x="31064" y="96901"/>
                  </a:lnTo>
                  <a:lnTo>
                    <a:pt x="29984" y="96774"/>
                  </a:lnTo>
                  <a:lnTo>
                    <a:pt x="29044" y="97282"/>
                  </a:lnTo>
                  <a:lnTo>
                    <a:pt x="28994" y="97155"/>
                  </a:lnTo>
                  <a:lnTo>
                    <a:pt x="28651" y="96393"/>
                  </a:lnTo>
                  <a:lnTo>
                    <a:pt x="29972" y="96774"/>
                  </a:lnTo>
                  <a:lnTo>
                    <a:pt x="30086" y="96393"/>
                  </a:lnTo>
                  <a:lnTo>
                    <a:pt x="30289" y="95758"/>
                  </a:lnTo>
                  <a:lnTo>
                    <a:pt x="29806" y="95631"/>
                  </a:lnTo>
                  <a:lnTo>
                    <a:pt x="28016" y="96266"/>
                  </a:lnTo>
                  <a:lnTo>
                    <a:pt x="27800" y="97155"/>
                  </a:lnTo>
                  <a:lnTo>
                    <a:pt x="27927" y="96393"/>
                  </a:lnTo>
                  <a:lnTo>
                    <a:pt x="25704" y="97155"/>
                  </a:lnTo>
                  <a:lnTo>
                    <a:pt x="25793" y="97028"/>
                  </a:lnTo>
                  <a:lnTo>
                    <a:pt x="26568" y="95885"/>
                  </a:lnTo>
                  <a:lnTo>
                    <a:pt x="27686" y="94869"/>
                  </a:lnTo>
                  <a:lnTo>
                    <a:pt x="27762" y="96393"/>
                  </a:lnTo>
                  <a:lnTo>
                    <a:pt x="28359" y="95631"/>
                  </a:lnTo>
                  <a:lnTo>
                    <a:pt x="28397" y="95377"/>
                  </a:lnTo>
                  <a:lnTo>
                    <a:pt x="28155" y="94869"/>
                  </a:lnTo>
                  <a:lnTo>
                    <a:pt x="27901" y="94361"/>
                  </a:lnTo>
                  <a:lnTo>
                    <a:pt x="25031" y="97028"/>
                  </a:lnTo>
                  <a:lnTo>
                    <a:pt x="23939" y="96139"/>
                  </a:lnTo>
                  <a:lnTo>
                    <a:pt x="23533" y="97028"/>
                  </a:lnTo>
                  <a:lnTo>
                    <a:pt x="21056" y="97917"/>
                  </a:lnTo>
                  <a:lnTo>
                    <a:pt x="19939" y="97790"/>
                  </a:lnTo>
                  <a:lnTo>
                    <a:pt x="19723" y="96139"/>
                  </a:lnTo>
                  <a:lnTo>
                    <a:pt x="21043" y="97917"/>
                  </a:lnTo>
                  <a:lnTo>
                    <a:pt x="22364" y="96520"/>
                  </a:lnTo>
                  <a:lnTo>
                    <a:pt x="21831" y="96139"/>
                  </a:lnTo>
                  <a:lnTo>
                    <a:pt x="23685" y="94234"/>
                  </a:lnTo>
                  <a:lnTo>
                    <a:pt x="26314" y="95377"/>
                  </a:lnTo>
                  <a:lnTo>
                    <a:pt x="27305" y="94234"/>
                  </a:lnTo>
                  <a:lnTo>
                    <a:pt x="27749" y="93726"/>
                  </a:lnTo>
                  <a:lnTo>
                    <a:pt x="26708" y="93599"/>
                  </a:lnTo>
                  <a:lnTo>
                    <a:pt x="27406" y="93345"/>
                  </a:lnTo>
                  <a:lnTo>
                    <a:pt x="28028" y="93091"/>
                  </a:lnTo>
                  <a:lnTo>
                    <a:pt x="28638" y="92837"/>
                  </a:lnTo>
                  <a:lnTo>
                    <a:pt x="29133" y="92329"/>
                  </a:lnTo>
                  <a:lnTo>
                    <a:pt x="27508" y="93091"/>
                  </a:lnTo>
                  <a:lnTo>
                    <a:pt x="27597" y="92837"/>
                  </a:lnTo>
                  <a:lnTo>
                    <a:pt x="27825" y="92202"/>
                  </a:lnTo>
                  <a:lnTo>
                    <a:pt x="27940" y="91859"/>
                  </a:lnTo>
                  <a:lnTo>
                    <a:pt x="27203" y="92202"/>
                  </a:lnTo>
                  <a:lnTo>
                    <a:pt x="26847" y="92062"/>
                  </a:lnTo>
                  <a:lnTo>
                    <a:pt x="27978" y="91782"/>
                  </a:lnTo>
                  <a:lnTo>
                    <a:pt x="28092" y="91440"/>
                  </a:lnTo>
                  <a:lnTo>
                    <a:pt x="27686" y="91567"/>
                  </a:lnTo>
                  <a:lnTo>
                    <a:pt x="26720" y="92011"/>
                  </a:lnTo>
                  <a:lnTo>
                    <a:pt x="26555" y="91948"/>
                  </a:lnTo>
                  <a:lnTo>
                    <a:pt x="24218" y="92837"/>
                  </a:lnTo>
                  <a:lnTo>
                    <a:pt x="24625" y="91567"/>
                  </a:lnTo>
                  <a:lnTo>
                    <a:pt x="25806" y="91567"/>
                  </a:lnTo>
                  <a:lnTo>
                    <a:pt x="26123" y="90932"/>
                  </a:lnTo>
                  <a:lnTo>
                    <a:pt x="26377" y="90424"/>
                  </a:lnTo>
                  <a:lnTo>
                    <a:pt x="27241" y="90297"/>
                  </a:lnTo>
                  <a:lnTo>
                    <a:pt x="27609" y="89535"/>
                  </a:lnTo>
                  <a:lnTo>
                    <a:pt x="25565" y="90932"/>
                  </a:lnTo>
                  <a:lnTo>
                    <a:pt x="26035" y="90043"/>
                  </a:lnTo>
                  <a:lnTo>
                    <a:pt x="26873" y="89662"/>
                  </a:lnTo>
                  <a:lnTo>
                    <a:pt x="26085" y="87376"/>
                  </a:lnTo>
                  <a:lnTo>
                    <a:pt x="24968" y="84836"/>
                  </a:lnTo>
                  <a:lnTo>
                    <a:pt x="24447" y="84709"/>
                  </a:lnTo>
                  <a:lnTo>
                    <a:pt x="20764" y="83820"/>
                  </a:lnTo>
                  <a:lnTo>
                    <a:pt x="22110" y="83058"/>
                  </a:lnTo>
                  <a:lnTo>
                    <a:pt x="22123" y="81915"/>
                  </a:lnTo>
                  <a:lnTo>
                    <a:pt x="22390" y="81407"/>
                  </a:lnTo>
                  <a:lnTo>
                    <a:pt x="22707" y="80772"/>
                  </a:lnTo>
                  <a:lnTo>
                    <a:pt x="22339" y="81407"/>
                  </a:lnTo>
                  <a:lnTo>
                    <a:pt x="21196" y="81153"/>
                  </a:lnTo>
                  <a:lnTo>
                    <a:pt x="20942" y="80899"/>
                  </a:lnTo>
                  <a:lnTo>
                    <a:pt x="22517" y="79883"/>
                  </a:lnTo>
                  <a:lnTo>
                    <a:pt x="23342" y="78994"/>
                  </a:lnTo>
                  <a:lnTo>
                    <a:pt x="21501" y="78486"/>
                  </a:lnTo>
                  <a:lnTo>
                    <a:pt x="20408" y="77978"/>
                  </a:lnTo>
                  <a:lnTo>
                    <a:pt x="20726" y="77851"/>
                  </a:lnTo>
                  <a:lnTo>
                    <a:pt x="21653" y="77597"/>
                  </a:lnTo>
                  <a:lnTo>
                    <a:pt x="22237" y="77089"/>
                  </a:lnTo>
                  <a:lnTo>
                    <a:pt x="22669" y="76708"/>
                  </a:lnTo>
                  <a:lnTo>
                    <a:pt x="20548" y="77089"/>
                  </a:lnTo>
                  <a:lnTo>
                    <a:pt x="20116" y="76835"/>
                  </a:lnTo>
                  <a:lnTo>
                    <a:pt x="21272" y="76327"/>
                  </a:lnTo>
                  <a:lnTo>
                    <a:pt x="20053" y="76327"/>
                  </a:lnTo>
                  <a:lnTo>
                    <a:pt x="19265" y="75819"/>
                  </a:lnTo>
                  <a:lnTo>
                    <a:pt x="19443" y="74930"/>
                  </a:lnTo>
                  <a:lnTo>
                    <a:pt x="21412" y="74676"/>
                  </a:lnTo>
                  <a:lnTo>
                    <a:pt x="20599" y="74295"/>
                  </a:lnTo>
                  <a:lnTo>
                    <a:pt x="21132" y="73914"/>
                  </a:lnTo>
                  <a:lnTo>
                    <a:pt x="20942" y="72263"/>
                  </a:lnTo>
                  <a:lnTo>
                    <a:pt x="20688" y="71882"/>
                  </a:lnTo>
                  <a:lnTo>
                    <a:pt x="20193" y="71120"/>
                  </a:lnTo>
                  <a:lnTo>
                    <a:pt x="19735" y="71628"/>
                  </a:lnTo>
                  <a:lnTo>
                    <a:pt x="19126" y="71628"/>
                  </a:lnTo>
                  <a:lnTo>
                    <a:pt x="17894" y="71882"/>
                  </a:lnTo>
                  <a:lnTo>
                    <a:pt x="15773" y="71755"/>
                  </a:lnTo>
                  <a:lnTo>
                    <a:pt x="18262" y="71501"/>
                  </a:lnTo>
                  <a:lnTo>
                    <a:pt x="16992" y="71120"/>
                  </a:lnTo>
                  <a:lnTo>
                    <a:pt x="17780" y="70993"/>
                  </a:lnTo>
                  <a:lnTo>
                    <a:pt x="17970" y="70866"/>
                  </a:lnTo>
                  <a:lnTo>
                    <a:pt x="18554" y="70485"/>
                  </a:lnTo>
                  <a:lnTo>
                    <a:pt x="19164" y="70993"/>
                  </a:lnTo>
                  <a:lnTo>
                    <a:pt x="19964" y="70485"/>
                  </a:lnTo>
                  <a:lnTo>
                    <a:pt x="21755" y="69342"/>
                  </a:lnTo>
                  <a:lnTo>
                    <a:pt x="19532" y="67183"/>
                  </a:lnTo>
                  <a:lnTo>
                    <a:pt x="20142" y="65278"/>
                  </a:lnTo>
                  <a:lnTo>
                    <a:pt x="19824" y="64897"/>
                  </a:lnTo>
                  <a:lnTo>
                    <a:pt x="19469" y="64897"/>
                  </a:lnTo>
                  <a:lnTo>
                    <a:pt x="18923" y="64770"/>
                  </a:lnTo>
                  <a:lnTo>
                    <a:pt x="20853" y="63754"/>
                  </a:lnTo>
                  <a:lnTo>
                    <a:pt x="21094" y="63627"/>
                  </a:lnTo>
                  <a:lnTo>
                    <a:pt x="18973" y="61849"/>
                  </a:lnTo>
                  <a:lnTo>
                    <a:pt x="19837" y="60833"/>
                  </a:lnTo>
                  <a:lnTo>
                    <a:pt x="20053" y="60579"/>
                  </a:lnTo>
                  <a:lnTo>
                    <a:pt x="19151" y="60833"/>
                  </a:lnTo>
                  <a:lnTo>
                    <a:pt x="16713" y="60198"/>
                  </a:lnTo>
                  <a:lnTo>
                    <a:pt x="16776" y="59309"/>
                  </a:lnTo>
                  <a:lnTo>
                    <a:pt x="15176" y="58293"/>
                  </a:lnTo>
                  <a:lnTo>
                    <a:pt x="19227" y="59309"/>
                  </a:lnTo>
                  <a:lnTo>
                    <a:pt x="20370" y="58674"/>
                  </a:lnTo>
                  <a:lnTo>
                    <a:pt x="19596" y="58293"/>
                  </a:lnTo>
                  <a:lnTo>
                    <a:pt x="19519" y="57658"/>
                  </a:lnTo>
                  <a:lnTo>
                    <a:pt x="19596" y="57404"/>
                  </a:lnTo>
                  <a:lnTo>
                    <a:pt x="19672" y="57277"/>
                  </a:lnTo>
                  <a:lnTo>
                    <a:pt x="19951" y="57277"/>
                  </a:lnTo>
                  <a:lnTo>
                    <a:pt x="19113" y="56642"/>
                  </a:lnTo>
                  <a:lnTo>
                    <a:pt x="18923" y="56261"/>
                  </a:lnTo>
                  <a:lnTo>
                    <a:pt x="18719" y="55880"/>
                  </a:lnTo>
                  <a:lnTo>
                    <a:pt x="19634" y="55499"/>
                  </a:lnTo>
                  <a:lnTo>
                    <a:pt x="19723" y="55626"/>
                  </a:lnTo>
                  <a:lnTo>
                    <a:pt x="19812" y="55499"/>
                  </a:lnTo>
                  <a:lnTo>
                    <a:pt x="19977" y="55245"/>
                  </a:lnTo>
                  <a:lnTo>
                    <a:pt x="21132" y="54864"/>
                  </a:lnTo>
                  <a:lnTo>
                    <a:pt x="21107" y="54483"/>
                  </a:lnTo>
                  <a:lnTo>
                    <a:pt x="19558" y="53848"/>
                  </a:lnTo>
                  <a:lnTo>
                    <a:pt x="20789" y="52959"/>
                  </a:lnTo>
                  <a:lnTo>
                    <a:pt x="19456" y="52324"/>
                  </a:lnTo>
                  <a:lnTo>
                    <a:pt x="19646" y="52324"/>
                  </a:lnTo>
                  <a:lnTo>
                    <a:pt x="18783" y="52070"/>
                  </a:lnTo>
                  <a:lnTo>
                    <a:pt x="19773" y="51320"/>
                  </a:lnTo>
                  <a:lnTo>
                    <a:pt x="18618" y="49911"/>
                  </a:lnTo>
                  <a:lnTo>
                    <a:pt x="19939" y="50292"/>
                  </a:lnTo>
                  <a:lnTo>
                    <a:pt x="20485" y="50190"/>
                  </a:lnTo>
                  <a:lnTo>
                    <a:pt x="20116" y="50038"/>
                  </a:lnTo>
                  <a:lnTo>
                    <a:pt x="20269" y="49911"/>
                  </a:lnTo>
                  <a:lnTo>
                    <a:pt x="20574" y="49657"/>
                  </a:lnTo>
                  <a:lnTo>
                    <a:pt x="20739" y="49428"/>
                  </a:lnTo>
                  <a:lnTo>
                    <a:pt x="20764" y="48133"/>
                  </a:lnTo>
                  <a:lnTo>
                    <a:pt x="22161" y="48768"/>
                  </a:lnTo>
                  <a:lnTo>
                    <a:pt x="21513" y="48133"/>
                  </a:lnTo>
                  <a:lnTo>
                    <a:pt x="21805" y="47752"/>
                  </a:lnTo>
                  <a:lnTo>
                    <a:pt x="21259" y="47244"/>
                  </a:lnTo>
                  <a:lnTo>
                    <a:pt x="20878" y="47498"/>
                  </a:lnTo>
                  <a:lnTo>
                    <a:pt x="20307" y="48133"/>
                  </a:lnTo>
                  <a:lnTo>
                    <a:pt x="19367" y="47879"/>
                  </a:lnTo>
                  <a:lnTo>
                    <a:pt x="19126" y="46736"/>
                  </a:lnTo>
                  <a:lnTo>
                    <a:pt x="19761" y="46863"/>
                  </a:lnTo>
                  <a:lnTo>
                    <a:pt x="19900" y="46736"/>
                  </a:lnTo>
                  <a:lnTo>
                    <a:pt x="20561" y="46101"/>
                  </a:lnTo>
                  <a:lnTo>
                    <a:pt x="21120" y="46101"/>
                  </a:lnTo>
                  <a:lnTo>
                    <a:pt x="20129" y="45466"/>
                  </a:lnTo>
                  <a:lnTo>
                    <a:pt x="20383" y="44958"/>
                  </a:lnTo>
                  <a:lnTo>
                    <a:pt x="20421" y="44196"/>
                  </a:lnTo>
                  <a:lnTo>
                    <a:pt x="21869" y="44704"/>
                  </a:lnTo>
                  <a:lnTo>
                    <a:pt x="23291" y="45720"/>
                  </a:lnTo>
                  <a:lnTo>
                    <a:pt x="24003" y="44958"/>
                  </a:lnTo>
                  <a:lnTo>
                    <a:pt x="23406" y="44196"/>
                  </a:lnTo>
                  <a:lnTo>
                    <a:pt x="22910" y="43561"/>
                  </a:lnTo>
                  <a:lnTo>
                    <a:pt x="22974" y="43053"/>
                  </a:lnTo>
                  <a:lnTo>
                    <a:pt x="23342" y="43053"/>
                  </a:lnTo>
                  <a:lnTo>
                    <a:pt x="24130" y="43561"/>
                  </a:lnTo>
                  <a:lnTo>
                    <a:pt x="24765" y="43053"/>
                  </a:lnTo>
                  <a:lnTo>
                    <a:pt x="25552" y="42418"/>
                  </a:lnTo>
                  <a:lnTo>
                    <a:pt x="20993" y="40259"/>
                  </a:lnTo>
                  <a:lnTo>
                    <a:pt x="22796" y="39624"/>
                  </a:lnTo>
                  <a:lnTo>
                    <a:pt x="24168" y="40894"/>
                  </a:lnTo>
                  <a:lnTo>
                    <a:pt x="24523" y="40640"/>
                  </a:lnTo>
                  <a:lnTo>
                    <a:pt x="25082" y="40436"/>
                  </a:lnTo>
                  <a:lnTo>
                    <a:pt x="24193" y="40259"/>
                  </a:lnTo>
                  <a:lnTo>
                    <a:pt x="23114" y="39878"/>
                  </a:lnTo>
                  <a:lnTo>
                    <a:pt x="23545" y="39624"/>
                  </a:lnTo>
                  <a:lnTo>
                    <a:pt x="23761" y="39497"/>
                  </a:lnTo>
                  <a:lnTo>
                    <a:pt x="23685" y="39370"/>
                  </a:lnTo>
                  <a:lnTo>
                    <a:pt x="23558" y="39116"/>
                  </a:lnTo>
                  <a:lnTo>
                    <a:pt x="27533" y="40005"/>
                  </a:lnTo>
                  <a:lnTo>
                    <a:pt x="27216" y="39116"/>
                  </a:lnTo>
                  <a:lnTo>
                    <a:pt x="26200" y="36322"/>
                  </a:lnTo>
                  <a:lnTo>
                    <a:pt x="28790" y="35814"/>
                  </a:lnTo>
                  <a:lnTo>
                    <a:pt x="26898" y="34671"/>
                  </a:lnTo>
                  <a:lnTo>
                    <a:pt x="28714" y="34798"/>
                  </a:lnTo>
                  <a:lnTo>
                    <a:pt x="28638" y="34671"/>
                  </a:lnTo>
                  <a:lnTo>
                    <a:pt x="28257" y="34036"/>
                  </a:lnTo>
                  <a:lnTo>
                    <a:pt x="30060" y="35433"/>
                  </a:lnTo>
                  <a:lnTo>
                    <a:pt x="29159" y="34036"/>
                  </a:lnTo>
                  <a:lnTo>
                    <a:pt x="28498" y="33020"/>
                  </a:lnTo>
                  <a:lnTo>
                    <a:pt x="29933" y="33401"/>
                  </a:lnTo>
                  <a:lnTo>
                    <a:pt x="29273" y="33020"/>
                  </a:lnTo>
                  <a:lnTo>
                    <a:pt x="27965" y="32258"/>
                  </a:lnTo>
                  <a:lnTo>
                    <a:pt x="29654" y="32131"/>
                  </a:lnTo>
                  <a:lnTo>
                    <a:pt x="27978" y="30353"/>
                  </a:lnTo>
                  <a:lnTo>
                    <a:pt x="26416" y="28702"/>
                  </a:lnTo>
                  <a:lnTo>
                    <a:pt x="28981" y="29845"/>
                  </a:lnTo>
                  <a:lnTo>
                    <a:pt x="29908" y="29845"/>
                  </a:lnTo>
                  <a:lnTo>
                    <a:pt x="30111" y="30988"/>
                  </a:lnTo>
                  <a:lnTo>
                    <a:pt x="30238" y="31496"/>
                  </a:lnTo>
                  <a:lnTo>
                    <a:pt x="32639" y="32385"/>
                  </a:lnTo>
                  <a:lnTo>
                    <a:pt x="30353" y="28702"/>
                  </a:lnTo>
                  <a:lnTo>
                    <a:pt x="30200" y="28448"/>
                  </a:lnTo>
                  <a:lnTo>
                    <a:pt x="32677" y="29718"/>
                  </a:lnTo>
                  <a:lnTo>
                    <a:pt x="32067" y="29083"/>
                  </a:lnTo>
                  <a:lnTo>
                    <a:pt x="31000" y="28448"/>
                  </a:lnTo>
                  <a:lnTo>
                    <a:pt x="30784" y="28321"/>
                  </a:lnTo>
                  <a:lnTo>
                    <a:pt x="30759" y="27940"/>
                  </a:lnTo>
                  <a:lnTo>
                    <a:pt x="30721" y="27178"/>
                  </a:lnTo>
                  <a:lnTo>
                    <a:pt x="31864" y="27305"/>
                  </a:lnTo>
                  <a:lnTo>
                    <a:pt x="33540" y="27432"/>
                  </a:lnTo>
                  <a:lnTo>
                    <a:pt x="33743" y="27813"/>
                  </a:lnTo>
                  <a:lnTo>
                    <a:pt x="33782" y="27178"/>
                  </a:lnTo>
                  <a:lnTo>
                    <a:pt x="33782" y="27051"/>
                  </a:lnTo>
                  <a:lnTo>
                    <a:pt x="33375" y="26416"/>
                  </a:lnTo>
                  <a:lnTo>
                    <a:pt x="34328" y="26670"/>
                  </a:lnTo>
                  <a:lnTo>
                    <a:pt x="34594" y="27051"/>
                  </a:lnTo>
                  <a:lnTo>
                    <a:pt x="34632" y="27686"/>
                  </a:lnTo>
                  <a:lnTo>
                    <a:pt x="35648" y="27559"/>
                  </a:lnTo>
                  <a:lnTo>
                    <a:pt x="35445" y="26416"/>
                  </a:lnTo>
                  <a:lnTo>
                    <a:pt x="35471" y="25273"/>
                  </a:lnTo>
                  <a:lnTo>
                    <a:pt x="36918" y="26289"/>
                  </a:lnTo>
                  <a:lnTo>
                    <a:pt x="37299" y="25273"/>
                  </a:lnTo>
                  <a:lnTo>
                    <a:pt x="37490" y="24765"/>
                  </a:lnTo>
                  <a:lnTo>
                    <a:pt x="38823" y="24892"/>
                  </a:lnTo>
                  <a:lnTo>
                    <a:pt x="38671" y="24511"/>
                  </a:lnTo>
                  <a:lnTo>
                    <a:pt x="37998" y="22860"/>
                  </a:lnTo>
                  <a:lnTo>
                    <a:pt x="40538" y="24765"/>
                  </a:lnTo>
                  <a:lnTo>
                    <a:pt x="39293" y="22860"/>
                  </a:lnTo>
                  <a:lnTo>
                    <a:pt x="39179" y="22733"/>
                  </a:lnTo>
                  <a:lnTo>
                    <a:pt x="39624" y="22987"/>
                  </a:lnTo>
                  <a:lnTo>
                    <a:pt x="39522" y="22479"/>
                  </a:lnTo>
                  <a:lnTo>
                    <a:pt x="39420" y="22098"/>
                  </a:lnTo>
                  <a:lnTo>
                    <a:pt x="38862" y="20789"/>
                  </a:lnTo>
                  <a:lnTo>
                    <a:pt x="38887" y="20447"/>
                  </a:lnTo>
                  <a:lnTo>
                    <a:pt x="39103" y="20193"/>
                  </a:lnTo>
                  <a:lnTo>
                    <a:pt x="41071" y="23749"/>
                  </a:lnTo>
                  <a:lnTo>
                    <a:pt x="41186" y="22225"/>
                  </a:lnTo>
                  <a:lnTo>
                    <a:pt x="41097" y="21564"/>
                  </a:lnTo>
                  <a:lnTo>
                    <a:pt x="40843" y="21336"/>
                  </a:lnTo>
                  <a:lnTo>
                    <a:pt x="41236" y="21564"/>
                  </a:lnTo>
                  <a:lnTo>
                    <a:pt x="41402" y="21653"/>
                  </a:lnTo>
                  <a:lnTo>
                    <a:pt x="42392" y="22225"/>
                  </a:lnTo>
                  <a:lnTo>
                    <a:pt x="41998" y="21463"/>
                  </a:lnTo>
                  <a:lnTo>
                    <a:pt x="41935" y="21336"/>
                  </a:lnTo>
                  <a:lnTo>
                    <a:pt x="41808" y="21082"/>
                  </a:lnTo>
                  <a:lnTo>
                    <a:pt x="41935" y="20193"/>
                  </a:lnTo>
                  <a:lnTo>
                    <a:pt x="42468" y="19304"/>
                  </a:lnTo>
                  <a:lnTo>
                    <a:pt x="41592" y="19304"/>
                  </a:lnTo>
                  <a:lnTo>
                    <a:pt x="42951" y="18288"/>
                  </a:lnTo>
                  <a:lnTo>
                    <a:pt x="43561" y="20447"/>
                  </a:lnTo>
                  <a:lnTo>
                    <a:pt x="43281" y="20320"/>
                  </a:lnTo>
                  <a:lnTo>
                    <a:pt x="43446" y="20447"/>
                  </a:lnTo>
                  <a:lnTo>
                    <a:pt x="44310" y="21082"/>
                  </a:lnTo>
                  <a:lnTo>
                    <a:pt x="44361" y="19177"/>
                  </a:lnTo>
                  <a:lnTo>
                    <a:pt x="44462" y="19405"/>
                  </a:lnTo>
                  <a:lnTo>
                    <a:pt x="44856" y="19177"/>
                  </a:lnTo>
                  <a:lnTo>
                    <a:pt x="45085" y="19050"/>
                  </a:lnTo>
                  <a:lnTo>
                    <a:pt x="45173" y="19380"/>
                  </a:lnTo>
                  <a:lnTo>
                    <a:pt x="45288" y="19177"/>
                  </a:lnTo>
                  <a:lnTo>
                    <a:pt x="45326" y="19050"/>
                  </a:lnTo>
                  <a:lnTo>
                    <a:pt x="45478" y="18796"/>
                  </a:lnTo>
                  <a:lnTo>
                    <a:pt x="45453" y="18288"/>
                  </a:lnTo>
                  <a:lnTo>
                    <a:pt x="45389" y="17272"/>
                  </a:lnTo>
                  <a:lnTo>
                    <a:pt x="45897" y="17983"/>
                  </a:lnTo>
                  <a:lnTo>
                    <a:pt x="45605" y="18542"/>
                  </a:lnTo>
                  <a:lnTo>
                    <a:pt x="45580" y="19304"/>
                  </a:lnTo>
                  <a:lnTo>
                    <a:pt x="45961" y="19685"/>
                  </a:lnTo>
                  <a:lnTo>
                    <a:pt x="46380" y="21082"/>
                  </a:lnTo>
                  <a:lnTo>
                    <a:pt x="46697" y="20955"/>
                  </a:lnTo>
                  <a:lnTo>
                    <a:pt x="46926" y="19685"/>
                  </a:lnTo>
                  <a:lnTo>
                    <a:pt x="46875" y="18783"/>
                  </a:lnTo>
                  <a:lnTo>
                    <a:pt x="46786" y="18542"/>
                  </a:lnTo>
                  <a:lnTo>
                    <a:pt x="48691" y="19304"/>
                  </a:lnTo>
                  <a:lnTo>
                    <a:pt x="49479" y="18542"/>
                  </a:lnTo>
                  <a:lnTo>
                    <a:pt x="49745" y="18288"/>
                  </a:lnTo>
                  <a:lnTo>
                    <a:pt x="50800" y="17272"/>
                  </a:lnTo>
                  <a:lnTo>
                    <a:pt x="50965" y="17018"/>
                  </a:lnTo>
                  <a:lnTo>
                    <a:pt x="50977" y="16637"/>
                  </a:lnTo>
                  <a:lnTo>
                    <a:pt x="51015" y="16941"/>
                  </a:lnTo>
                  <a:lnTo>
                    <a:pt x="51219" y="16637"/>
                  </a:lnTo>
                  <a:lnTo>
                    <a:pt x="51104" y="17653"/>
                  </a:lnTo>
                  <a:lnTo>
                    <a:pt x="51206" y="17018"/>
                  </a:lnTo>
                  <a:lnTo>
                    <a:pt x="51612" y="16637"/>
                  </a:lnTo>
                  <a:lnTo>
                    <a:pt x="51676" y="16383"/>
                  </a:lnTo>
                  <a:lnTo>
                    <a:pt x="51917" y="15494"/>
                  </a:lnTo>
                  <a:lnTo>
                    <a:pt x="51955" y="15367"/>
                  </a:lnTo>
                  <a:lnTo>
                    <a:pt x="52171" y="16256"/>
                  </a:lnTo>
                  <a:lnTo>
                    <a:pt x="52552" y="15494"/>
                  </a:lnTo>
                  <a:lnTo>
                    <a:pt x="52781" y="17145"/>
                  </a:lnTo>
                  <a:lnTo>
                    <a:pt x="53505" y="17145"/>
                  </a:lnTo>
                  <a:lnTo>
                    <a:pt x="53568" y="17399"/>
                  </a:lnTo>
                  <a:lnTo>
                    <a:pt x="53454" y="16192"/>
                  </a:lnTo>
                  <a:lnTo>
                    <a:pt x="53416" y="15748"/>
                  </a:lnTo>
                  <a:lnTo>
                    <a:pt x="53314" y="16002"/>
                  </a:lnTo>
                  <a:lnTo>
                    <a:pt x="53225" y="15875"/>
                  </a:lnTo>
                  <a:lnTo>
                    <a:pt x="53416" y="15748"/>
                  </a:lnTo>
                  <a:lnTo>
                    <a:pt x="53505" y="16256"/>
                  </a:lnTo>
                  <a:lnTo>
                    <a:pt x="54724" y="17907"/>
                  </a:lnTo>
                  <a:lnTo>
                    <a:pt x="55486" y="15748"/>
                  </a:lnTo>
                  <a:lnTo>
                    <a:pt x="55575" y="15494"/>
                  </a:lnTo>
                  <a:lnTo>
                    <a:pt x="55613" y="15367"/>
                  </a:lnTo>
                  <a:lnTo>
                    <a:pt x="56019" y="14224"/>
                  </a:lnTo>
                  <a:lnTo>
                    <a:pt x="57442" y="15417"/>
                  </a:lnTo>
                  <a:lnTo>
                    <a:pt x="57480" y="15113"/>
                  </a:lnTo>
                  <a:lnTo>
                    <a:pt x="57518" y="15494"/>
                  </a:lnTo>
                  <a:lnTo>
                    <a:pt x="57251" y="16916"/>
                  </a:lnTo>
                  <a:lnTo>
                    <a:pt x="58242" y="16256"/>
                  </a:lnTo>
                  <a:lnTo>
                    <a:pt x="59334" y="15748"/>
                  </a:lnTo>
                  <a:lnTo>
                    <a:pt x="59436" y="15621"/>
                  </a:lnTo>
                  <a:lnTo>
                    <a:pt x="59817" y="15113"/>
                  </a:lnTo>
                  <a:lnTo>
                    <a:pt x="60490" y="14224"/>
                  </a:lnTo>
                  <a:lnTo>
                    <a:pt x="60591" y="14097"/>
                  </a:lnTo>
                  <a:lnTo>
                    <a:pt x="60439" y="14566"/>
                  </a:lnTo>
                  <a:lnTo>
                    <a:pt x="60325" y="15367"/>
                  </a:lnTo>
                  <a:lnTo>
                    <a:pt x="60121" y="15621"/>
                  </a:lnTo>
                  <a:lnTo>
                    <a:pt x="60921" y="15621"/>
                  </a:lnTo>
                  <a:lnTo>
                    <a:pt x="61861" y="15367"/>
                  </a:lnTo>
                  <a:lnTo>
                    <a:pt x="62128" y="14795"/>
                  </a:lnTo>
                  <a:lnTo>
                    <a:pt x="61937" y="14732"/>
                  </a:lnTo>
                  <a:lnTo>
                    <a:pt x="61709" y="14097"/>
                  </a:lnTo>
                  <a:lnTo>
                    <a:pt x="61468" y="13462"/>
                  </a:lnTo>
                  <a:lnTo>
                    <a:pt x="62725" y="12319"/>
                  </a:lnTo>
                  <a:lnTo>
                    <a:pt x="63271" y="12700"/>
                  </a:lnTo>
                  <a:lnTo>
                    <a:pt x="63233" y="13081"/>
                  </a:lnTo>
                  <a:lnTo>
                    <a:pt x="64109" y="13208"/>
                  </a:lnTo>
                  <a:lnTo>
                    <a:pt x="64287" y="12319"/>
                  </a:lnTo>
                  <a:lnTo>
                    <a:pt x="65163" y="12573"/>
                  </a:lnTo>
                  <a:lnTo>
                    <a:pt x="65519" y="13462"/>
                  </a:lnTo>
                  <a:lnTo>
                    <a:pt x="64630" y="12827"/>
                  </a:lnTo>
                  <a:lnTo>
                    <a:pt x="64554" y="14859"/>
                  </a:lnTo>
                  <a:lnTo>
                    <a:pt x="64427" y="16002"/>
                  </a:lnTo>
                  <a:lnTo>
                    <a:pt x="66230" y="15494"/>
                  </a:lnTo>
                  <a:lnTo>
                    <a:pt x="66332" y="15875"/>
                  </a:lnTo>
                  <a:lnTo>
                    <a:pt x="66560" y="15494"/>
                  </a:lnTo>
                  <a:lnTo>
                    <a:pt x="66636" y="15367"/>
                  </a:lnTo>
                  <a:lnTo>
                    <a:pt x="67017" y="15113"/>
                  </a:lnTo>
                  <a:lnTo>
                    <a:pt x="67144" y="14605"/>
                  </a:lnTo>
                  <a:lnTo>
                    <a:pt x="67957" y="14097"/>
                  </a:lnTo>
                  <a:lnTo>
                    <a:pt x="67081" y="15875"/>
                  </a:lnTo>
                  <a:lnTo>
                    <a:pt x="67538" y="15875"/>
                  </a:lnTo>
                  <a:lnTo>
                    <a:pt x="69164" y="14097"/>
                  </a:lnTo>
                  <a:lnTo>
                    <a:pt x="69761" y="13462"/>
                  </a:lnTo>
                  <a:lnTo>
                    <a:pt x="70243" y="12954"/>
                  </a:lnTo>
                  <a:lnTo>
                    <a:pt x="70256" y="12573"/>
                  </a:lnTo>
                  <a:lnTo>
                    <a:pt x="70332" y="12865"/>
                  </a:lnTo>
                  <a:lnTo>
                    <a:pt x="70472" y="12712"/>
                  </a:lnTo>
                  <a:lnTo>
                    <a:pt x="70408" y="13208"/>
                  </a:lnTo>
                  <a:lnTo>
                    <a:pt x="70713" y="14478"/>
                  </a:lnTo>
                  <a:lnTo>
                    <a:pt x="69761" y="15113"/>
                  </a:lnTo>
                  <a:lnTo>
                    <a:pt x="71158" y="15367"/>
                  </a:lnTo>
                  <a:lnTo>
                    <a:pt x="72936" y="13208"/>
                  </a:lnTo>
                  <a:lnTo>
                    <a:pt x="74422" y="12319"/>
                  </a:lnTo>
                  <a:lnTo>
                    <a:pt x="74701" y="12827"/>
                  </a:lnTo>
                  <a:lnTo>
                    <a:pt x="76466" y="12700"/>
                  </a:lnTo>
                  <a:lnTo>
                    <a:pt x="76619" y="12700"/>
                  </a:lnTo>
                  <a:lnTo>
                    <a:pt x="76733" y="12827"/>
                  </a:lnTo>
                  <a:lnTo>
                    <a:pt x="76987" y="12954"/>
                  </a:lnTo>
                  <a:lnTo>
                    <a:pt x="76657" y="14097"/>
                  </a:lnTo>
                  <a:lnTo>
                    <a:pt x="76581" y="12750"/>
                  </a:lnTo>
                  <a:lnTo>
                    <a:pt x="76085" y="13462"/>
                  </a:lnTo>
                  <a:lnTo>
                    <a:pt x="76111" y="14986"/>
                  </a:lnTo>
                  <a:lnTo>
                    <a:pt x="75133" y="14732"/>
                  </a:lnTo>
                  <a:lnTo>
                    <a:pt x="75133" y="16941"/>
                  </a:lnTo>
                  <a:lnTo>
                    <a:pt x="74333" y="17526"/>
                  </a:lnTo>
                  <a:lnTo>
                    <a:pt x="75374" y="17145"/>
                  </a:lnTo>
                  <a:lnTo>
                    <a:pt x="76517" y="18796"/>
                  </a:lnTo>
                  <a:lnTo>
                    <a:pt x="77203" y="19685"/>
                  </a:lnTo>
                  <a:lnTo>
                    <a:pt x="77978" y="17145"/>
                  </a:lnTo>
                  <a:lnTo>
                    <a:pt x="79146" y="19558"/>
                  </a:lnTo>
                  <a:lnTo>
                    <a:pt x="78994" y="19761"/>
                  </a:lnTo>
                  <a:lnTo>
                    <a:pt x="79133" y="19837"/>
                  </a:lnTo>
                  <a:lnTo>
                    <a:pt x="80124" y="18300"/>
                  </a:lnTo>
                  <a:lnTo>
                    <a:pt x="79209" y="19469"/>
                  </a:lnTo>
                  <a:lnTo>
                    <a:pt x="80467" y="17653"/>
                  </a:lnTo>
                  <a:lnTo>
                    <a:pt x="81851" y="18161"/>
                  </a:lnTo>
                  <a:lnTo>
                    <a:pt x="80124" y="19405"/>
                  </a:lnTo>
                  <a:lnTo>
                    <a:pt x="80010" y="20320"/>
                  </a:lnTo>
                  <a:lnTo>
                    <a:pt x="81699" y="20447"/>
                  </a:lnTo>
                  <a:lnTo>
                    <a:pt x="82296" y="21844"/>
                  </a:lnTo>
                  <a:lnTo>
                    <a:pt x="83413" y="22479"/>
                  </a:lnTo>
                  <a:lnTo>
                    <a:pt x="83185" y="22758"/>
                  </a:lnTo>
                  <a:lnTo>
                    <a:pt x="83058" y="22860"/>
                  </a:lnTo>
                  <a:lnTo>
                    <a:pt x="84416" y="23114"/>
                  </a:lnTo>
                  <a:lnTo>
                    <a:pt x="85229" y="24892"/>
                  </a:lnTo>
                  <a:lnTo>
                    <a:pt x="87591" y="24511"/>
                  </a:lnTo>
                  <a:lnTo>
                    <a:pt x="87198" y="24765"/>
                  </a:lnTo>
                  <a:lnTo>
                    <a:pt x="86944" y="25146"/>
                  </a:lnTo>
                  <a:lnTo>
                    <a:pt x="86461" y="25146"/>
                  </a:lnTo>
                  <a:lnTo>
                    <a:pt x="86702" y="26670"/>
                  </a:lnTo>
                  <a:lnTo>
                    <a:pt x="88112" y="24511"/>
                  </a:lnTo>
                  <a:lnTo>
                    <a:pt x="88861" y="23368"/>
                  </a:lnTo>
                  <a:lnTo>
                    <a:pt x="88798" y="25400"/>
                  </a:lnTo>
                  <a:lnTo>
                    <a:pt x="87680" y="25908"/>
                  </a:lnTo>
                  <a:lnTo>
                    <a:pt x="89141" y="25908"/>
                  </a:lnTo>
                  <a:lnTo>
                    <a:pt x="88049" y="27940"/>
                  </a:lnTo>
                  <a:lnTo>
                    <a:pt x="90055" y="27686"/>
                  </a:lnTo>
                  <a:lnTo>
                    <a:pt x="89573" y="28067"/>
                  </a:lnTo>
                  <a:lnTo>
                    <a:pt x="88925" y="28067"/>
                  </a:lnTo>
                  <a:lnTo>
                    <a:pt x="89903" y="28575"/>
                  </a:lnTo>
                  <a:lnTo>
                    <a:pt x="90360" y="29591"/>
                  </a:lnTo>
                  <a:lnTo>
                    <a:pt x="92075" y="29464"/>
                  </a:lnTo>
                  <a:lnTo>
                    <a:pt x="91541" y="29972"/>
                  </a:lnTo>
                  <a:lnTo>
                    <a:pt x="90932" y="30226"/>
                  </a:lnTo>
                  <a:lnTo>
                    <a:pt x="90284" y="30226"/>
                  </a:lnTo>
                  <a:lnTo>
                    <a:pt x="90068" y="31496"/>
                  </a:lnTo>
                  <a:lnTo>
                    <a:pt x="92557" y="29972"/>
                  </a:lnTo>
                  <a:lnTo>
                    <a:pt x="92405" y="31496"/>
                  </a:lnTo>
                  <a:lnTo>
                    <a:pt x="91986" y="32105"/>
                  </a:lnTo>
                  <a:lnTo>
                    <a:pt x="92862" y="32004"/>
                  </a:lnTo>
                  <a:lnTo>
                    <a:pt x="93510" y="33147"/>
                  </a:lnTo>
                  <a:lnTo>
                    <a:pt x="94107" y="33401"/>
                  </a:lnTo>
                  <a:lnTo>
                    <a:pt x="93510" y="33909"/>
                  </a:lnTo>
                  <a:lnTo>
                    <a:pt x="93459" y="34290"/>
                  </a:lnTo>
                  <a:lnTo>
                    <a:pt x="93014" y="35179"/>
                  </a:lnTo>
                  <a:lnTo>
                    <a:pt x="95288" y="39370"/>
                  </a:lnTo>
                  <a:lnTo>
                    <a:pt x="96558" y="44069"/>
                  </a:lnTo>
                  <a:lnTo>
                    <a:pt x="99631" y="48260"/>
                  </a:lnTo>
                  <a:lnTo>
                    <a:pt x="97751" y="49428"/>
                  </a:lnTo>
                  <a:lnTo>
                    <a:pt x="98247" y="50292"/>
                  </a:lnTo>
                  <a:lnTo>
                    <a:pt x="97967" y="50419"/>
                  </a:lnTo>
                  <a:lnTo>
                    <a:pt x="98501" y="50927"/>
                  </a:lnTo>
                  <a:lnTo>
                    <a:pt x="97320" y="51435"/>
                  </a:lnTo>
                  <a:lnTo>
                    <a:pt x="98056" y="52070"/>
                  </a:lnTo>
                  <a:lnTo>
                    <a:pt x="98552" y="51943"/>
                  </a:lnTo>
                  <a:lnTo>
                    <a:pt x="99974" y="52324"/>
                  </a:lnTo>
                  <a:lnTo>
                    <a:pt x="96278" y="53848"/>
                  </a:lnTo>
                  <a:lnTo>
                    <a:pt x="98856" y="53848"/>
                  </a:lnTo>
                  <a:lnTo>
                    <a:pt x="97523" y="54483"/>
                  </a:lnTo>
                  <a:lnTo>
                    <a:pt x="99872" y="54864"/>
                  </a:lnTo>
                  <a:lnTo>
                    <a:pt x="96951" y="55626"/>
                  </a:lnTo>
                  <a:lnTo>
                    <a:pt x="98920" y="56261"/>
                  </a:lnTo>
                  <a:lnTo>
                    <a:pt x="98513" y="56261"/>
                  </a:lnTo>
                  <a:lnTo>
                    <a:pt x="97650" y="57404"/>
                  </a:lnTo>
                  <a:lnTo>
                    <a:pt x="101180" y="58420"/>
                  </a:lnTo>
                  <a:lnTo>
                    <a:pt x="99415" y="59055"/>
                  </a:lnTo>
                  <a:lnTo>
                    <a:pt x="100304" y="61087"/>
                  </a:lnTo>
                  <a:lnTo>
                    <a:pt x="102044" y="61214"/>
                  </a:lnTo>
                  <a:lnTo>
                    <a:pt x="101396" y="61468"/>
                  </a:lnTo>
                  <a:lnTo>
                    <a:pt x="100317" y="61341"/>
                  </a:lnTo>
                  <a:lnTo>
                    <a:pt x="99720" y="61214"/>
                  </a:lnTo>
                  <a:lnTo>
                    <a:pt x="100685" y="64770"/>
                  </a:lnTo>
                  <a:lnTo>
                    <a:pt x="100660" y="65278"/>
                  </a:lnTo>
                  <a:lnTo>
                    <a:pt x="100025" y="68961"/>
                  </a:lnTo>
                  <a:lnTo>
                    <a:pt x="101904" y="72644"/>
                  </a:lnTo>
                  <a:lnTo>
                    <a:pt x="101511" y="72771"/>
                  </a:lnTo>
                  <a:lnTo>
                    <a:pt x="101231" y="72517"/>
                  </a:lnTo>
                  <a:lnTo>
                    <a:pt x="100876" y="72390"/>
                  </a:lnTo>
                  <a:lnTo>
                    <a:pt x="102590" y="74803"/>
                  </a:lnTo>
                  <a:lnTo>
                    <a:pt x="98018" y="76200"/>
                  </a:lnTo>
                  <a:lnTo>
                    <a:pt x="101523" y="78486"/>
                  </a:lnTo>
                  <a:lnTo>
                    <a:pt x="103009" y="79502"/>
                  </a:lnTo>
                  <a:lnTo>
                    <a:pt x="102273" y="79883"/>
                  </a:lnTo>
                  <a:lnTo>
                    <a:pt x="101168" y="79502"/>
                  </a:lnTo>
                  <a:lnTo>
                    <a:pt x="100507" y="79756"/>
                  </a:lnTo>
                  <a:lnTo>
                    <a:pt x="101447" y="80391"/>
                  </a:lnTo>
                  <a:lnTo>
                    <a:pt x="100304" y="81661"/>
                  </a:lnTo>
                  <a:lnTo>
                    <a:pt x="101625" y="82296"/>
                  </a:lnTo>
                  <a:lnTo>
                    <a:pt x="100926" y="82423"/>
                  </a:lnTo>
                  <a:lnTo>
                    <a:pt x="100812" y="82042"/>
                  </a:lnTo>
                  <a:lnTo>
                    <a:pt x="100342" y="81915"/>
                  </a:lnTo>
                  <a:lnTo>
                    <a:pt x="99745" y="82804"/>
                  </a:lnTo>
                  <a:lnTo>
                    <a:pt x="101727" y="84582"/>
                  </a:lnTo>
                  <a:lnTo>
                    <a:pt x="100901" y="85344"/>
                  </a:lnTo>
                  <a:lnTo>
                    <a:pt x="100304" y="84836"/>
                  </a:lnTo>
                  <a:lnTo>
                    <a:pt x="91617" y="92837"/>
                  </a:lnTo>
                  <a:lnTo>
                    <a:pt x="92392" y="97028"/>
                  </a:lnTo>
                  <a:lnTo>
                    <a:pt x="92506" y="99314"/>
                  </a:lnTo>
                  <a:lnTo>
                    <a:pt x="90500" y="97282"/>
                  </a:lnTo>
                  <a:lnTo>
                    <a:pt x="90462" y="98628"/>
                  </a:lnTo>
                  <a:lnTo>
                    <a:pt x="90576" y="100330"/>
                  </a:lnTo>
                  <a:lnTo>
                    <a:pt x="85572" y="105156"/>
                  </a:lnTo>
                  <a:lnTo>
                    <a:pt x="84442" y="106362"/>
                  </a:lnTo>
                  <a:lnTo>
                    <a:pt x="84366" y="109855"/>
                  </a:lnTo>
                  <a:lnTo>
                    <a:pt x="83375" y="111887"/>
                  </a:lnTo>
                  <a:lnTo>
                    <a:pt x="83261" y="112649"/>
                  </a:lnTo>
                  <a:lnTo>
                    <a:pt x="85496" y="117221"/>
                  </a:lnTo>
                  <a:lnTo>
                    <a:pt x="90665" y="110490"/>
                  </a:lnTo>
                  <a:lnTo>
                    <a:pt x="96583" y="106680"/>
                  </a:lnTo>
                  <a:lnTo>
                    <a:pt x="103136" y="100838"/>
                  </a:lnTo>
                  <a:lnTo>
                    <a:pt x="103720" y="99314"/>
                  </a:lnTo>
                  <a:lnTo>
                    <a:pt x="104101" y="98323"/>
                  </a:lnTo>
                  <a:lnTo>
                    <a:pt x="105003" y="94615"/>
                  </a:lnTo>
                  <a:lnTo>
                    <a:pt x="106730" y="92583"/>
                  </a:lnTo>
                  <a:lnTo>
                    <a:pt x="108534" y="87630"/>
                  </a:lnTo>
                  <a:lnTo>
                    <a:pt x="109639" y="85344"/>
                  </a:lnTo>
                  <a:lnTo>
                    <a:pt x="110871" y="82804"/>
                  </a:lnTo>
                  <a:lnTo>
                    <a:pt x="110998" y="82423"/>
                  </a:lnTo>
                  <a:lnTo>
                    <a:pt x="111848" y="79883"/>
                  </a:lnTo>
                  <a:lnTo>
                    <a:pt x="114185" y="72771"/>
                  </a:lnTo>
                  <a:lnTo>
                    <a:pt x="114312" y="72390"/>
                  </a:lnTo>
                  <a:lnTo>
                    <a:pt x="115404" y="66929"/>
                  </a:lnTo>
                  <a:close/>
                </a:path>
              </a:pathLst>
            </a:custGeom>
            <a:solidFill>
              <a:srgbClr val="000000"/>
            </a:solidFill>
          </p:spPr>
          <p:txBody>
            <a:bodyPr wrap="square" lIns="0" tIns="0" rIns="0" bIns="0" rtlCol="0"/>
            <a:lstStyle/>
            <a:p>
              <a:endParaRPr/>
            </a:p>
          </p:txBody>
        </p:sp>
        <p:pic>
          <p:nvPicPr>
            <p:cNvPr id="18" name="object 18"/>
            <p:cNvPicPr/>
            <p:nvPr/>
          </p:nvPicPr>
          <p:blipFill>
            <a:blip r:embed="rId4" cstate="print"/>
            <a:stretch>
              <a:fillRect/>
            </a:stretch>
          </p:blipFill>
          <p:spPr>
            <a:xfrm>
              <a:off x="1352676" y="467146"/>
              <a:ext cx="114229" cy="126873"/>
            </a:xfrm>
            <a:prstGeom prst="rect">
              <a:avLst/>
            </a:prstGeom>
          </p:spPr>
        </p:pic>
      </p:grpSp>
      <p:pic>
        <p:nvPicPr>
          <p:cNvPr id="19" name="object 19"/>
          <p:cNvPicPr/>
          <p:nvPr/>
        </p:nvPicPr>
        <p:blipFill>
          <a:blip r:embed="rId5" cstate="print"/>
          <a:stretch>
            <a:fillRect/>
          </a:stretch>
        </p:blipFill>
        <p:spPr>
          <a:xfrm>
            <a:off x="1998817" y="750949"/>
            <a:ext cx="114401" cy="121539"/>
          </a:xfrm>
          <a:prstGeom prst="rect">
            <a:avLst/>
          </a:prstGeom>
        </p:spPr>
      </p:pic>
      <p:pic>
        <p:nvPicPr>
          <p:cNvPr id="20" name="object 20"/>
          <p:cNvPicPr/>
          <p:nvPr/>
        </p:nvPicPr>
        <p:blipFill>
          <a:blip r:embed="rId6" cstate="print"/>
          <a:stretch>
            <a:fillRect/>
          </a:stretch>
        </p:blipFill>
        <p:spPr>
          <a:xfrm>
            <a:off x="697740" y="709126"/>
            <a:ext cx="118808" cy="106680"/>
          </a:xfrm>
          <a:prstGeom prst="rect">
            <a:avLst/>
          </a:prstGeom>
        </p:spPr>
      </p:pic>
      <p:grpSp>
        <p:nvGrpSpPr>
          <p:cNvPr id="21" name="object 21"/>
          <p:cNvGrpSpPr/>
          <p:nvPr/>
        </p:nvGrpSpPr>
        <p:grpSpPr>
          <a:xfrm>
            <a:off x="1559610" y="544877"/>
            <a:ext cx="751205" cy="786130"/>
            <a:chOff x="1559610" y="544877"/>
            <a:chExt cx="751205" cy="786130"/>
          </a:xfrm>
        </p:grpSpPr>
        <p:sp>
          <p:nvSpPr>
            <p:cNvPr id="22" name="object 22"/>
            <p:cNvSpPr/>
            <p:nvPr/>
          </p:nvSpPr>
          <p:spPr>
            <a:xfrm>
              <a:off x="1708198" y="745775"/>
              <a:ext cx="354965" cy="317500"/>
            </a:xfrm>
            <a:custGeom>
              <a:avLst/>
              <a:gdLst/>
              <a:ahLst/>
              <a:cxnLst/>
              <a:rect l="l" t="t" r="r" b="b"/>
              <a:pathLst>
                <a:path w="354964" h="317500">
                  <a:moveTo>
                    <a:pt x="192366" y="0"/>
                  </a:moveTo>
                  <a:lnTo>
                    <a:pt x="187413" y="3251"/>
                  </a:lnTo>
                  <a:lnTo>
                    <a:pt x="186296" y="6337"/>
                  </a:lnTo>
                  <a:lnTo>
                    <a:pt x="189395" y="16065"/>
                  </a:lnTo>
                  <a:lnTo>
                    <a:pt x="195973" y="31699"/>
                  </a:lnTo>
                  <a:lnTo>
                    <a:pt x="207197" y="60595"/>
                  </a:lnTo>
                  <a:lnTo>
                    <a:pt x="214099" y="92117"/>
                  </a:lnTo>
                  <a:lnTo>
                    <a:pt x="210957" y="125552"/>
                  </a:lnTo>
                  <a:lnTo>
                    <a:pt x="192049" y="160185"/>
                  </a:lnTo>
                  <a:lnTo>
                    <a:pt x="149502" y="202657"/>
                  </a:lnTo>
                  <a:lnTo>
                    <a:pt x="100221" y="240377"/>
                  </a:lnTo>
                  <a:lnTo>
                    <a:pt x="53406" y="270701"/>
                  </a:lnTo>
                  <a:lnTo>
                    <a:pt x="18260" y="290986"/>
                  </a:lnTo>
                  <a:lnTo>
                    <a:pt x="1422" y="299910"/>
                  </a:lnTo>
                  <a:lnTo>
                    <a:pt x="0" y="302691"/>
                  </a:lnTo>
                  <a:lnTo>
                    <a:pt x="61439" y="316690"/>
                  </a:lnTo>
                  <a:lnTo>
                    <a:pt x="116512" y="316934"/>
                  </a:lnTo>
                  <a:lnTo>
                    <a:pt x="170714" y="311789"/>
                  </a:lnTo>
                  <a:lnTo>
                    <a:pt x="223559" y="301298"/>
                  </a:lnTo>
                  <a:lnTo>
                    <a:pt x="274561" y="285508"/>
                  </a:lnTo>
                  <a:lnTo>
                    <a:pt x="326761" y="259470"/>
                  </a:lnTo>
                  <a:lnTo>
                    <a:pt x="351701" y="228993"/>
                  </a:lnTo>
                  <a:lnTo>
                    <a:pt x="354801" y="215137"/>
                  </a:lnTo>
                  <a:lnTo>
                    <a:pt x="354141" y="200026"/>
                  </a:lnTo>
                  <a:lnTo>
                    <a:pt x="333164" y="151701"/>
                  </a:lnTo>
                  <a:lnTo>
                    <a:pt x="309978" y="119885"/>
                  </a:lnTo>
                  <a:lnTo>
                    <a:pt x="259377" y="62472"/>
                  </a:lnTo>
                  <a:lnTo>
                    <a:pt x="228407" y="30995"/>
                  </a:lnTo>
                  <a:lnTo>
                    <a:pt x="195656" y="228"/>
                  </a:lnTo>
                  <a:lnTo>
                    <a:pt x="192366" y="0"/>
                  </a:lnTo>
                  <a:close/>
                </a:path>
              </a:pathLst>
            </a:custGeom>
            <a:solidFill>
              <a:srgbClr val="ED1D24"/>
            </a:solidFill>
          </p:spPr>
          <p:txBody>
            <a:bodyPr wrap="square" lIns="0" tIns="0" rIns="0" bIns="0" rtlCol="0"/>
            <a:lstStyle/>
            <a:p>
              <a:endParaRPr/>
            </a:p>
          </p:txBody>
        </p:sp>
        <p:sp>
          <p:nvSpPr>
            <p:cNvPr id="23" name="object 23"/>
            <p:cNvSpPr/>
            <p:nvPr/>
          </p:nvSpPr>
          <p:spPr>
            <a:xfrm>
              <a:off x="1705749" y="739914"/>
              <a:ext cx="360680" cy="325120"/>
            </a:xfrm>
            <a:custGeom>
              <a:avLst/>
              <a:gdLst/>
              <a:ahLst/>
              <a:cxnLst/>
              <a:rect l="l" t="t" r="r" b="b"/>
              <a:pathLst>
                <a:path w="360680" h="325119">
                  <a:moveTo>
                    <a:pt x="42964" y="279933"/>
                  </a:moveTo>
                  <a:lnTo>
                    <a:pt x="42202" y="280670"/>
                  </a:lnTo>
                  <a:lnTo>
                    <a:pt x="42773" y="280670"/>
                  </a:lnTo>
                  <a:lnTo>
                    <a:pt x="42964" y="279933"/>
                  </a:lnTo>
                  <a:close/>
                </a:path>
                <a:path w="360680" h="325119">
                  <a:moveTo>
                    <a:pt x="44678" y="280670"/>
                  </a:moveTo>
                  <a:lnTo>
                    <a:pt x="42773" y="280670"/>
                  </a:lnTo>
                  <a:lnTo>
                    <a:pt x="42468" y="281940"/>
                  </a:lnTo>
                  <a:lnTo>
                    <a:pt x="44678" y="280670"/>
                  </a:lnTo>
                  <a:close/>
                </a:path>
                <a:path w="360680" h="325119">
                  <a:moveTo>
                    <a:pt x="48044" y="273507"/>
                  </a:moveTo>
                  <a:lnTo>
                    <a:pt x="47993" y="273164"/>
                  </a:lnTo>
                  <a:lnTo>
                    <a:pt x="47574" y="273824"/>
                  </a:lnTo>
                  <a:lnTo>
                    <a:pt x="48044" y="273507"/>
                  </a:lnTo>
                  <a:close/>
                </a:path>
                <a:path w="360680" h="325119">
                  <a:moveTo>
                    <a:pt x="48983" y="271564"/>
                  </a:moveTo>
                  <a:lnTo>
                    <a:pt x="47548" y="272529"/>
                  </a:lnTo>
                  <a:lnTo>
                    <a:pt x="47891" y="272491"/>
                  </a:lnTo>
                  <a:lnTo>
                    <a:pt x="47993" y="273164"/>
                  </a:lnTo>
                  <a:lnTo>
                    <a:pt x="48399" y="272491"/>
                  </a:lnTo>
                  <a:lnTo>
                    <a:pt x="48983" y="271564"/>
                  </a:lnTo>
                  <a:close/>
                </a:path>
                <a:path w="360680" h="325119">
                  <a:moveTo>
                    <a:pt x="49466" y="272529"/>
                  </a:moveTo>
                  <a:lnTo>
                    <a:pt x="48044" y="273507"/>
                  </a:lnTo>
                  <a:lnTo>
                    <a:pt x="48120" y="274002"/>
                  </a:lnTo>
                  <a:lnTo>
                    <a:pt x="49466" y="272529"/>
                  </a:lnTo>
                  <a:close/>
                </a:path>
                <a:path w="360680" h="325119">
                  <a:moveTo>
                    <a:pt x="58534" y="267970"/>
                  </a:moveTo>
                  <a:lnTo>
                    <a:pt x="58026" y="266700"/>
                  </a:lnTo>
                  <a:lnTo>
                    <a:pt x="58026" y="268490"/>
                  </a:lnTo>
                  <a:lnTo>
                    <a:pt x="58534" y="267970"/>
                  </a:lnTo>
                  <a:close/>
                </a:path>
                <a:path w="360680" h="325119">
                  <a:moveTo>
                    <a:pt x="79527" y="325120"/>
                  </a:moveTo>
                  <a:lnTo>
                    <a:pt x="79235" y="324904"/>
                  </a:lnTo>
                  <a:lnTo>
                    <a:pt x="78968" y="325120"/>
                  </a:lnTo>
                  <a:lnTo>
                    <a:pt x="79527" y="325120"/>
                  </a:lnTo>
                  <a:close/>
                </a:path>
                <a:path w="360680" h="325119">
                  <a:moveTo>
                    <a:pt x="104267" y="236855"/>
                  </a:moveTo>
                  <a:lnTo>
                    <a:pt x="102425" y="238836"/>
                  </a:lnTo>
                  <a:lnTo>
                    <a:pt x="102730" y="239280"/>
                  </a:lnTo>
                  <a:lnTo>
                    <a:pt x="103225" y="238760"/>
                  </a:lnTo>
                  <a:lnTo>
                    <a:pt x="104267" y="236855"/>
                  </a:lnTo>
                  <a:close/>
                </a:path>
                <a:path w="360680" h="325119">
                  <a:moveTo>
                    <a:pt x="104863" y="236220"/>
                  </a:moveTo>
                  <a:lnTo>
                    <a:pt x="104622" y="236220"/>
                  </a:lnTo>
                  <a:lnTo>
                    <a:pt x="104267" y="236855"/>
                  </a:lnTo>
                  <a:lnTo>
                    <a:pt x="104863" y="236220"/>
                  </a:lnTo>
                  <a:close/>
                </a:path>
                <a:path w="360680" h="325119">
                  <a:moveTo>
                    <a:pt x="139801" y="325120"/>
                  </a:moveTo>
                  <a:lnTo>
                    <a:pt x="139649" y="323850"/>
                  </a:lnTo>
                  <a:lnTo>
                    <a:pt x="137871" y="323850"/>
                  </a:lnTo>
                  <a:lnTo>
                    <a:pt x="139801" y="325120"/>
                  </a:lnTo>
                  <a:close/>
                </a:path>
                <a:path w="360680" h="325119">
                  <a:moveTo>
                    <a:pt x="140258" y="311150"/>
                  </a:moveTo>
                  <a:lnTo>
                    <a:pt x="139534" y="311150"/>
                  </a:lnTo>
                  <a:lnTo>
                    <a:pt x="140258" y="311175"/>
                  </a:lnTo>
                  <a:close/>
                </a:path>
                <a:path w="360680" h="325119">
                  <a:moveTo>
                    <a:pt x="142608" y="323850"/>
                  </a:moveTo>
                  <a:lnTo>
                    <a:pt x="139509" y="322580"/>
                  </a:lnTo>
                  <a:lnTo>
                    <a:pt x="139649" y="323850"/>
                  </a:lnTo>
                  <a:lnTo>
                    <a:pt x="142608" y="323850"/>
                  </a:lnTo>
                  <a:close/>
                </a:path>
                <a:path w="360680" h="325119">
                  <a:moveTo>
                    <a:pt x="144703" y="323850"/>
                  </a:moveTo>
                  <a:lnTo>
                    <a:pt x="144221" y="323456"/>
                  </a:lnTo>
                  <a:lnTo>
                    <a:pt x="142608" y="323850"/>
                  </a:lnTo>
                  <a:lnTo>
                    <a:pt x="144703" y="323850"/>
                  </a:lnTo>
                  <a:close/>
                </a:path>
                <a:path w="360680" h="325119">
                  <a:moveTo>
                    <a:pt x="148564" y="223520"/>
                  </a:moveTo>
                  <a:lnTo>
                    <a:pt x="147510" y="224396"/>
                  </a:lnTo>
                  <a:lnTo>
                    <a:pt x="147904" y="224790"/>
                  </a:lnTo>
                  <a:lnTo>
                    <a:pt x="148564" y="223520"/>
                  </a:lnTo>
                  <a:close/>
                </a:path>
                <a:path w="360680" h="325119">
                  <a:moveTo>
                    <a:pt x="153492" y="219494"/>
                  </a:moveTo>
                  <a:lnTo>
                    <a:pt x="152984" y="219710"/>
                  </a:lnTo>
                  <a:lnTo>
                    <a:pt x="153352" y="219710"/>
                  </a:lnTo>
                  <a:lnTo>
                    <a:pt x="153492" y="219494"/>
                  </a:lnTo>
                  <a:close/>
                </a:path>
                <a:path w="360680" h="325119">
                  <a:moveTo>
                    <a:pt x="164668" y="188556"/>
                  </a:moveTo>
                  <a:lnTo>
                    <a:pt x="164249" y="187706"/>
                  </a:lnTo>
                  <a:lnTo>
                    <a:pt x="163169" y="189331"/>
                  </a:lnTo>
                  <a:lnTo>
                    <a:pt x="164668" y="188556"/>
                  </a:lnTo>
                  <a:close/>
                </a:path>
                <a:path w="360680" h="325119">
                  <a:moveTo>
                    <a:pt x="167855" y="208280"/>
                  </a:moveTo>
                  <a:lnTo>
                    <a:pt x="167386" y="208597"/>
                  </a:lnTo>
                  <a:lnTo>
                    <a:pt x="166878" y="209550"/>
                  </a:lnTo>
                  <a:lnTo>
                    <a:pt x="167347" y="209550"/>
                  </a:lnTo>
                  <a:lnTo>
                    <a:pt x="167855" y="208280"/>
                  </a:lnTo>
                  <a:close/>
                </a:path>
                <a:path w="360680" h="325119">
                  <a:moveTo>
                    <a:pt x="180340" y="11417"/>
                  </a:moveTo>
                  <a:lnTo>
                    <a:pt x="179997" y="12700"/>
                  </a:lnTo>
                  <a:lnTo>
                    <a:pt x="180162" y="16510"/>
                  </a:lnTo>
                  <a:lnTo>
                    <a:pt x="180340" y="11417"/>
                  </a:lnTo>
                  <a:close/>
                </a:path>
                <a:path w="360680" h="325119">
                  <a:moveTo>
                    <a:pt x="181991" y="304800"/>
                  </a:moveTo>
                  <a:lnTo>
                    <a:pt x="180086" y="304800"/>
                  </a:lnTo>
                  <a:lnTo>
                    <a:pt x="180009" y="305079"/>
                  </a:lnTo>
                  <a:lnTo>
                    <a:pt x="181991" y="304800"/>
                  </a:lnTo>
                  <a:close/>
                </a:path>
                <a:path w="360680" h="325119">
                  <a:moveTo>
                    <a:pt x="187185" y="317385"/>
                  </a:moveTo>
                  <a:lnTo>
                    <a:pt x="186740" y="317500"/>
                  </a:lnTo>
                  <a:lnTo>
                    <a:pt x="187159" y="317500"/>
                  </a:lnTo>
                  <a:close/>
                </a:path>
                <a:path w="360680" h="325119">
                  <a:moveTo>
                    <a:pt x="188518" y="165100"/>
                  </a:moveTo>
                  <a:lnTo>
                    <a:pt x="187604" y="164134"/>
                  </a:lnTo>
                  <a:lnTo>
                    <a:pt x="187998" y="165100"/>
                  </a:lnTo>
                  <a:lnTo>
                    <a:pt x="188518" y="165100"/>
                  </a:lnTo>
                  <a:close/>
                </a:path>
                <a:path w="360680" h="325119">
                  <a:moveTo>
                    <a:pt x="188849" y="162864"/>
                  </a:moveTo>
                  <a:lnTo>
                    <a:pt x="187325" y="163830"/>
                  </a:lnTo>
                  <a:lnTo>
                    <a:pt x="187604" y="164134"/>
                  </a:lnTo>
                  <a:lnTo>
                    <a:pt x="187490" y="163830"/>
                  </a:lnTo>
                  <a:lnTo>
                    <a:pt x="188849" y="162864"/>
                  </a:lnTo>
                  <a:close/>
                </a:path>
                <a:path w="360680" h="325119">
                  <a:moveTo>
                    <a:pt x="205371" y="140970"/>
                  </a:moveTo>
                  <a:lnTo>
                    <a:pt x="205359" y="139700"/>
                  </a:lnTo>
                  <a:lnTo>
                    <a:pt x="205346" y="140970"/>
                  </a:lnTo>
                  <a:close/>
                </a:path>
                <a:path w="360680" h="325119">
                  <a:moveTo>
                    <a:pt x="207162" y="129540"/>
                  </a:moveTo>
                  <a:lnTo>
                    <a:pt x="206362" y="128270"/>
                  </a:lnTo>
                  <a:lnTo>
                    <a:pt x="206171" y="129540"/>
                  </a:lnTo>
                  <a:lnTo>
                    <a:pt x="207162" y="129540"/>
                  </a:lnTo>
                  <a:close/>
                </a:path>
                <a:path w="360680" h="325119">
                  <a:moveTo>
                    <a:pt x="207187" y="128270"/>
                  </a:moveTo>
                  <a:lnTo>
                    <a:pt x="206844" y="128270"/>
                  </a:lnTo>
                  <a:lnTo>
                    <a:pt x="207162" y="129311"/>
                  </a:lnTo>
                  <a:lnTo>
                    <a:pt x="207187" y="128270"/>
                  </a:lnTo>
                  <a:close/>
                </a:path>
                <a:path w="360680" h="325119">
                  <a:moveTo>
                    <a:pt x="207238" y="129540"/>
                  </a:moveTo>
                  <a:lnTo>
                    <a:pt x="207162" y="129311"/>
                  </a:lnTo>
                  <a:lnTo>
                    <a:pt x="207162" y="129540"/>
                  </a:lnTo>
                  <a:close/>
                </a:path>
                <a:path w="360680" h="325119">
                  <a:moveTo>
                    <a:pt x="207962" y="128270"/>
                  </a:moveTo>
                  <a:lnTo>
                    <a:pt x="207276" y="125882"/>
                  </a:lnTo>
                  <a:lnTo>
                    <a:pt x="207187" y="128270"/>
                  </a:lnTo>
                  <a:lnTo>
                    <a:pt x="207962" y="128270"/>
                  </a:lnTo>
                  <a:close/>
                </a:path>
                <a:path w="360680" h="325119">
                  <a:moveTo>
                    <a:pt x="208559" y="124675"/>
                  </a:moveTo>
                  <a:lnTo>
                    <a:pt x="208495" y="124460"/>
                  </a:lnTo>
                  <a:lnTo>
                    <a:pt x="207962" y="124460"/>
                  </a:lnTo>
                  <a:lnTo>
                    <a:pt x="207759" y="123190"/>
                  </a:lnTo>
                  <a:lnTo>
                    <a:pt x="206095" y="127000"/>
                  </a:lnTo>
                  <a:lnTo>
                    <a:pt x="207238" y="125920"/>
                  </a:lnTo>
                  <a:lnTo>
                    <a:pt x="207238" y="125730"/>
                  </a:lnTo>
                  <a:lnTo>
                    <a:pt x="207276" y="125882"/>
                  </a:lnTo>
                  <a:lnTo>
                    <a:pt x="207429" y="125730"/>
                  </a:lnTo>
                  <a:lnTo>
                    <a:pt x="208559" y="124675"/>
                  </a:lnTo>
                  <a:close/>
                </a:path>
                <a:path w="360680" h="325119">
                  <a:moveTo>
                    <a:pt x="208876" y="125730"/>
                  </a:moveTo>
                  <a:lnTo>
                    <a:pt x="208775" y="124460"/>
                  </a:lnTo>
                  <a:lnTo>
                    <a:pt x="208559" y="124675"/>
                  </a:lnTo>
                  <a:lnTo>
                    <a:pt x="208876" y="125730"/>
                  </a:lnTo>
                  <a:close/>
                </a:path>
                <a:path w="360680" h="325119">
                  <a:moveTo>
                    <a:pt x="211201" y="44450"/>
                  </a:moveTo>
                  <a:lnTo>
                    <a:pt x="210680" y="41910"/>
                  </a:lnTo>
                  <a:lnTo>
                    <a:pt x="209956" y="41910"/>
                  </a:lnTo>
                  <a:lnTo>
                    <a:pt x="211201" y="44450"/>
                  </a:lnTo>
                  <a:close/>
                </a:path>
                <a:path w="360680" h="325119">
                  <a:moveTo>
                    <a:pt x="220065" y="143510"/>
                  </a:moveTo>
                  <a:lnTo>
                    <a:pt x="203454" y="143510"/>
                  </a:lnTo>
                  <a:lnTo>
                    <a:pt x="202679" y="143510"/>
                  </a:lnTo>
                  <a:lnTo>
                    <a:pt x="203327" y="144780"/>
                  </a:lnTo>
                  <a:lnTo>
                    <a:pt x="202069" y="147320"/>
                  </a:lnTo>
                  <a:lnTo>
                    <a:pt x="201295" y="149860"/>
                  </a:lnTo>
                  <a:lnTo>
                    <a:pt x="199898" y="148590"/>
                  </a:lnTo>
                  <a:lnTo>
                    <a:pt x="199237" y="146050"/>
                  </a:lnTo>
                  <a:lnTo>
                    <a:pt x="197053" y="149860"/>
                  </a:lnTo>
                  <a:lnTo>
                    <a:pt x="196646" y="152400"/>
                  </a:lnTo>
                  <a:lnTo>
                    <a:pt x="195834" y="154940"/>
                  </a:lnTo>
                  <a:lnTo>
                    <a:pt x="195300" y="154940"/>
                  </a:lnTo>
                  <a:lnTo>
                    <a:pt x="194691" y="153670"/>
                  </a:lnTo>
                  <a:lnTo>
                    <a:pt x="190690" y="157480"/>
                  </a:lnTo>
                  <a:lnTo>
                    <a:pt x="194627" y="161290"/>
                  </a:lnTo>
                  <a:lnTo>
                    <a:pt x="190563" y="163830"/>
                  </a:lnTo>
                  <a:lnTo>
                    <a:pt x="190500" y="162560"/>
                  </a:lnTo>
                  <a:lnTo>
                    <a:pt x="190436" y="161290"/>
                  </a:lnTo>
                  <a:lnTo>
                    <a:pt x="189268" y="162560"/>
                  </a:lnTo>
                  <a:lnTo>
                    <a:pt x="188849" y="162864"/>
                  </a:lnTo>
                  <a:lnTo>
                    <a:pt x="189318" y="162560"/>
                  </a:lnTo>
                  <a:lnTo>
                    <a:pt x="190525" y="163830"/>
                  </a:lnTo>
                  <a:lnTo>
                    <a:pt x="188645" y="165100"/>
                  </a:lnTo>
                  <a:lnTo>
                    <a:pt x="188277" y="166370"/>
                  </a:lnTo>
                  <a:lnTo>
                    <a:pt x="182600" y="166370"/>
                  </a:lnTo>
                  <a:lnTo>
                    <a:pt x="178231" y="176530"/>
                  </a:lnTo>
                  <a:lnTo>
                    <a:pt x="171970" y="180340"/>
                  </a:lnTo>
                  <a:lnTo>
                    <a:pt x="173875" y="181610"/>
                  </a:lnTo>
                  <a:lnTo>
                    <a:pt x="170268" y="182880"/>
                  </a:lnTo>
                  <a:lnTo>
                    <a:pt x="169824" y="184150"/>
                  </a:lnTo>
                  <a:lnTo>
                    <a:pt x="168529" y="181610"/>
                  </a:lnTo>
                  <a:lnTo>
                    <a:pt x="167322" y="186690"/>
                  </a:lnTo>
                  <a:lnTo>
                    <a:pt x="164985" y="187960"/>
                  </a:lnTo>
                  <a:lnTo>
                    <a:pt x="167297" y="187960"/>
                  </a:lnTo>
                  <a:lnTo>
                    <a:pt x="163347" y="190500"/>
                  </a:lnTo>
                  <a:lnTo>
                    <a:pt x="164592" y="195580"/>
                  </a:lnTo>
                  <a:lnTo>
                    <a:pt x="160794" y="195580"/>
                  </a:lnTo>
                  <a:lnTo>
                    <a:pt x="158572" y="196850"/>
                  </a:lnTo>
                  <a:lnTo>
                    <a:pt x="160286" y="193040"/>
                  </a:lnTo>
                  <a:lnTo>
                    <a:pt x="156692" y="193040"/>
                  </a:lnTo>
                  <a:lnTo>
                    <a:pt x="155613" y="199390"/>
                  </a:lnTo>
                  <a:lnTo>
                    <a:pt x="151803" y="199390"/>
                  </a:lnTo>
                  <a:lnTo>
                    <a:pt x="152184" y="200660"/>
                  </a:lnTo>
                  <a:lnTo>
                    <a:pt x="153911" y="200660"/>
                  </a:lnTo>
                  <a:lnTo>
                    <a:pt x="152273" y="203200"/>
                  </a:lnTo>
                  <a:lnTo>
                    <a:pt x="149872" y="204470"/>
                  </a:lnTo>
                  <a:lnTo>
                    <a:pt x="147739" y="205740"/>
                  </a:lnTo>
                  <a:lnTo>
                    <a:pt x="168910" y="205740"/>
                  </a:lnTo>
                  <a:lnTo>
                    <a:pt x="170268" y="203200"/>
                  </a:lnTo>
                  <a:lnTo>
                    <a:pt x="178269" y="200660"/>
                  </a:lnTo>
                  <a:lnTo>
                    <a:pt x="179819" y="196850"/>
                  </a:lnTo>
                  <a:lnTo>
                    <a:pt x="180340" y="195580"/>
                  </a:lnTo>
                  <a:lnTo>
                    <a:pt x="180441" y="198120"/>
                  </a:lnTo>
                  <a:lnTo>
                    <a:pt x="182905" y="194310"/>
                  </a:lnTo>
                  <a:lnTo>
                    <a:pt x="184251" y="194310"/>
                  </a:lnTo>
                  <a:lnTo>
                    <a:pt x="184937" y="189230"/>
                  </a:lnTo>
                  <a:lnTo>
                    <a:pt x="193560" y="186690"/>
                  </a:lnTo>
                  <a:lnTo>
                    <a:pt x="194386" y="184150"/>
                  </a:lnTo>
                  <a:lnTo>
                    <a:pt x="195630" y="180340"/>
                  </a:lnTo>
                  <a:lnTo>
                    <a:pt x="195948" y="181610"/>
                  </a:lnTo>
                  <a:lnTo>
                    <a:pt x="196989" y="180340"/>
                  </a:lnTo>
                  <a:lnTo>
                    <a:pt x="200126" y="176530"/>
                  </a:lnTo>
                  <a:lnTo>
                    <a:pt x="204381" y="171450"/>
                  </a:lnTo>
                  <a:lnTo>
                    <a:pt x="208534" y="165100"/>
                  </a:lnTo>
                  <a:lnTo>
                    <a:pt x="218884" y="147320"/>
                  </a:lnTo>
                  <a:lnTo>
                    <a:pt x="220065" y="143510"/>
                  </a:lnTo>
                  <a:close/>
                </a:path>
                <a:path w="360680" h="325119">
                  <a:moveTo>
                    <a:pt x="225247" y="307340"/>
                  </a:moveTo>
                  <a:lnTo>
                    <a:pt x="225044" y="306959"/>
                  </a:lnTo>
                  <a:lnTo>
                    <a:pt x="224383" y="307340"/>
                  </a:lnTo>
                  <a:lnTo>
                    <a:pt x="225247" y="307340"/>
                  </a:lnTo>
                  <a:close/>
                </a:path>
                <a:path w="360680" h="325119">
                  <a:moveTo>
                    <a:pt x="236855" y="29210"/>
                  </a:moveTo>
                  <a:lnTo>
                    <a:pt x="236651" y="27940"/>
                  </a:lnTo>
                  <a:lnTo>
                    <a:pt x="234962" y="29210"/>
                  </a:lnTo>
                  <a:lnTo>
                    <a:pt x="236855" y="29210"/>
                  </a:lnTo>
                  <a:close/>
                </a:path>
                <a:path w="360680" h="325119">
                  <a:moveTo>
                    <a:pt x="256933" y="49530"/>
                  </a:moveTo>
                  <a:lnTo>
                    <a:pt x="255549" y="49530"/>
                  </a:lnTo>
                  <a:lnTo>
                    <a:pt x="255612" y="49733"/>
                  </a:lnTo>
                  <a:lnTo>
                    <a:pt x="256895" y="50800"/>
                  </a:lnTo>
                  <a:lnTo>
                    <a:pt x="256933" y="49530"/>
                  </a:lnTo>
                  <a:close/>
                </a:path>
                <a:path w="360680" h="325119">
                  <a:moveTo>
                    <a:pt x="257860" y="48260"/>
                  </a:moveTo>
                  <a:lnTo>
                    <a:pt x="257035" y="46990"/>
                  </a:lnTo>
                  <a:lnTo>
                    <a:pt x="256933" y="49530"/>
                  </a:lnTo>
                  <a:lnTo>
                    <a:pt x="257086" y="49530"/>
                  </a:lnTo>
                  <a:lnTo>
                    <a:pt x="257860" y="48260"/>
                  </a:lnTo>
                  <a:close/>
                </a:path>
                <a:path w="360680" h="325119">
                  <a:moveTo>
                    <a:pt x="268605" y="60960"/>
                  </a:moveTo>
                  <a:lnTo>
                    <a:pt x="267830" y="60553"/>
                  </a:lnTo>
                  <a:lnTo>
                    <a:pt x="267792" y="58420"/>
                  </a:lnTo>
                  <a:lnTo>
                    <a:pt x="267512" y="60388"/>
                  </a:lnTo>
                  <a:lnTo>
                    <a:pt x="267296" y="61823"/>
                  </a:lnTo>
                  <a:lnTo>
                    <a:pt x="267246" y="62230"/>
                  </a:lnTo>
                  <a:lnTo>
                    <a:pt x="267855" y="61836"/>
                  </a:lnTo>
                  <a:lnTo>
                    <a:pt x="267855" y="61468"/>
                  </a:lnTo>
                  <a:lnTo>
                    <a:pt x="268605" y="60960"/>
                  </a:lnTo>
                  <a:close/>
                </a:path>
                <a:path w="360680" h="325119">
                  <a:moveTo>
                    <a:pt x="269849" y="62230"/>
                  </a:moveTo>
                  <a:lnTo>
                    <a:pt x="269214" y="60960"/>
                  </a:lnTo>
                  <a:lnTo>
                    <a:pt x="267881" y="61823"/>
                  </a:lnTo>
                  <a:lnTo>
                    <a:pt x="267868" y="62230"/>
                  </a:lnTo>
                  <a:lnTo>
                    <a:pt x="269849" y="62230"/>
                  </a:lnTo>
                  <a:close/>
                </a:path>
                <a:path w="360680" h="325119">
                  <a:moveTo>
                    <a:pt x="275615" y="66040"/>
                  </a:moveTo>
                  <a:lnTo>
                    <a:pt x="274688" y="64770"/>
                  </a:lnTo>
                  <a:lnTo>
                    <a:pt x="274485" y="66040"/>
                  </a:lnTo>
                  <a:lnTo>
                    <a:pt x="275615" y="66040"/>
                  </a:lnTo>
                  <a:close/>
                </a:path>
                <a:path w="360680" h="325119">
                  <a:moveTo>
                    <a:pt x="285153" y="76454"/>
                  </a:moveTo>
                  <a:lnTo>
                    <a:pt x="284480" y="75844"/>
                  </a:lnTo>
                  <a:lnTo>
                    <a:pt x="283235" y="75450"/>
                  </a:lnTo>
                  <a:lnTo>
                    <a:pt x="283654" y="76517"/>
                  </a:lnTo>
                  <a:lnTo>
                    <a:pt x="284302" y="76847"/>
                  </a:lnTo>
                  <a:lnTo>
                    <a:pt x="284340" y="77139"/>
                  </a:lnTo>
                  <a:lnTo>
                    <a:pt x="284683" y="77609"/>
                  </a:lnTo>
                  <a:lnTo>
                    <a:pt x="285153" y="76454"/>
                  </a:lnTo>
                  <a:close/>
                </a:path>
                <a:path w="360680" h="325119">
                  <a:moveTo>
                    <a:pt x="288226" y="81026"/>
                  </a:moveTo>
                  <a:lnTo>
                    <a:pt x="287896" y="80010"/>
                  </a:lnTo>
                  <a:lnTo>
                    <a:pt x="286867" y="78740"/>
                  </a:lnTo>
                  <a:lnTo>
                    <a:pt x="288226" y="81026"/>
                  </a:lnTo>
                  <a:close/>
                </a:path>
                <a:path w="360680" h="325119">
                  <a:moveTo>
                    <a:pt x="288378" y="81280"/>
                  </a:moveTo>
                  <a:lnTo>
                    <a:pt x="288226" y="81026"/>
                  </a:lnTo>
                  <a:lnTo>
                    <a:pt x="288302" y="81254"/>
                  </a:lnTo>
                  <a:close/>
                </a:path>
                <a:path w="360680" h="325119">
                  <a:moveTo>
                    <a:pt x="299237" y="89801"/>
                  </a:moveTo>
                  <a:lnTo>
                    <a:pt x="295478" y="88353"/>
                  </a:lnTo>
                  <a:lnTo>
                    <a:pt x="295351" y="87160"/>
                  </a:lnTo>
                  <a:lnTo>
                    <a:pt x="295186" y="88468"/>
                  </a:lnTo>
                  <a:lnTo>
                    <a:pt x="297091" y="89484"/>
                  </a:lnTo>
                  <a:lnTo>
                    <a:pt x="297764" y="90144"/>
                  </a:lnTo>
                  <a:lnTo>
                    <a:pt x="299237" y="89801"/>
                  </a:lnTo>
                  <a:close/>
                </a:path>
                <a:path w="360680" h="325119">
                  <a:moveTo>
                    <a:pt x="306006" y="101117"/>
                  </a:moveTo>
                  <a:lnTo>
                    <a:pt x="303657" y="99060"/>
                  </a:lnTo>
                  <a:lnTo>
                    <a:pt x="305333" y="101142"/>
                  </a:lnTo>
                  <a:lnTo>
                    <a:pt x="305866" y="101346"/>
                  </a:lnTo>
                  <a:lnTo>
                    <a:pt x="306006" y="101117"/>
                  </a:lnTo>
                  <a:close/>
                </a:path>
                <a:path w="360680" h="325119">
                  <a:moveTo>
                    <a:pt x="308889" y="107950"/>
                  </a:moveTo>
                  <a:lnTo>
                    <a:pt x="308559" y="107835"/>
                  </a:lnTo>
                  <a:lnTo>
                    <a:pt x="308775" y="108089"/>
                  </a:lnTo>
                  <a:lnTo>
                    <a:pt x="308889" y="107950"/>
                  </a:lnTo>
                  <a:close/>
                </a:path>
                <a:path w="360680" h="325119">
                  <a:moveTo>
                    <a:pt x="315861" y="113042"/>
                  </a:moveTo>
                  <a:lnTo>
                    <a:pt x="315099" y="110490"/>
                  </a:lnTo>
                  <a:lnTo>
                    <a:pt x="314769" y="110998"/>
                  </a:lnTo>
                  <a:lnTo>
                    <a:pt x="315861" y="113042"/>
                  </a:lnTo>
                  <a:close/>
                </a:path>
                <a:path w="360680" h="325119">
                  <a:moveTo>
                    <a:pt x="319303" y="123075"/>
                  </a:moveTo>
                  <a:lnTo>
                    <a:pt x="319036" y="121920"/>
                  </a:lnTo>
                  <a:lnTo>
                    <a:pt x="316357" y="121920"/>
                  </a:lnTo>
                  <a:lnTo>
                    <a:pt x="316636" y="122339"/>
                  </a:lnTo>
                  <a:lnTo>
                    <a:pt x="319303" y="123075"/>
                  </a:lnTo>
                  <a:close/>
                </a:path>
                <a:path w="360680" h="325119">
                  <a:moveTo>
                    <a:pt x="319887" y="119608"/>
                  </a:moveTo>
                  <a:lnTo>
                    <a:pt x="319824" y="118694"/>
                  </a:lnTo>
                  <a:lnTo>
                    <a:pt x="319265" y="119227"/>
                  </a:lnTo>
                  <a:lnTo>
                    <a:pt x="319887" y="119608"/>
                  </a:lnTo>
                  <a:close/>
                </a:path>
                <a:path w="360680" h="325119">
                  <a:moveTo>
                    <a:pt x="322376" y="121119"/>
                  </a:moveTo>
                  <a:lnTo>
                    <a:pt x="319887" y="119608"/>
                  </a:lnTo>
                  <a:lnTo>
                    <a:pt x="319925" y="120510"/>
                  </a:lnTo>
                  <a:lnTo>
                    <a:pt x="320878" y="121666"/>
                  </a:lnTo>
                  <a:lnTo>
                    <a:pt x="322376" y="121119"/>
                  </a:lnTo>
                  <a:close/>
                </a:path>
                <a:path w="360680" h="325119">
                  <a:moveTo>
                    <a:pt x="322973" y="124460"/>
                  </a:moveTo>
                  <a:lnTo>
                    <a:pt x="321818" y="123190"/>
                  </a:lnTo>
                  <a:lnTo>
                    <a:pt x="320929" y="123190"/>
                  </a:lnTo>
                  <a:lnTo>
                    <a:pt x="321894" y="124460"/>
                  </a:lnTo>
                  <a:lnTo>
                    <a:pt x="322973" y="124460"/>
                  </a:lnTo>
                  <a:close/>
                </a:path>
                <a:path w="360680" h="325119">
                  <a:moveTo>
                    <a:pt x="324802" y="121450"/>
                  </a:moveTo>
                  <a:lnTo>
                    <a:pt x="323519" y="119773"/>
                  </a:lnTo>
                  <a:lnTo>
                    <a:pt x="322922" y="119697"/>
                  </a:lnTo>
                  <a:lnTo>
                    <a:pt x="323291" y="121399"/>
                  </a:lnTo>
                  <a:lnTo>
                    <a:pt x="323900" y="121475"/>
                  </a:lnTo>
                  <a:lnTo>
                    <a:pt x="324523" y="121856"/>
                  </a:lnTo>
                  <a:lnTo>
                    <a:pt x="324802" y="121450"/>
                  </a:lnTo>
                  <a:close/>
                </a:path>
                <a:path w="360680" h="325119">
                  <a:moveTo>
                    <a:pt x="325920" y="127000"/>
                  </a:moveTo>
                  <a:lnTo>
                    <a:pt x="324040" y="124460"/>
                  </a:lnTo>
                  <a:lnTo>
                    <a:pt x="322973" y="124460"/>
                  </a:lnTo>
                  <a:lnTo>
                    <a:pt x="325310" y="127000"/>
                  </a:lnTo>
                  <a:lnTo>
                    <a:pt x="325920" y="127000"/>
                  </a:lnTo>
                  <a:close/>
                </a:path>
                <a:path w="360680" h="325119">
                  <a:moveTo>
                    <a:pt x="328764" y="131889"/>
                  </a:moveTo>
                  <a:lnTo>
                    <a:pt x="328752" y="130810"/>
                  </a:lnTo>
                  <a:lnTo>
                    <a:pt x="328269" y="130175"/>
                  </a:lnTo>
                  <a:lnTo>
                    <a:pt x="327215" y="130810"/>
                  </a:lnTo>
                  <a:lnTo>
                    <a:pt x="328764" y="131889"/>
                  </a:lnTo>
                  <a:close/>
                </a:path>
                <a:path w="360680" h="325119">
                  <a:moveTo>
                    <a:pt x="329311" y="129540"/>
                  </a:moveTo>
                  <a:lnTo>
                    <a:pt x="327139" y="127000"/>
                  </a:lnTo>
                  <a:lnTo>
                    <a:pt x="325920" y="127000"/>
                  </a:lnTo>
                  <a:lnTo>
                    <a:pt x="328269" y="130175"/>
                  </a:lnTo>
                  <a:lnTo>
                    <a:pt x="329311" y="129540"/>
                  </a:lnTo>
                  <a:close/>
                </a:path>
                <a:path w="360680" h="325119">
                  <a:moveTo>
                    <a:pt x="332752" y="134620"/>
                  </a:moveTo>
                  <a:lnTo>
                    <a:pt x="328764" y="131889"/>
                  </a:lnTo>
                  <a:lnTo>
                    <a:pt x="328790" y="133350"/>
                  </a:lnTo>
                  <a:lnTo>
                    <a:pt x="332752" y="134620"/>
                  </a:lnTo>
                  <a:close/>
                </a:path>
                <a:path w="360680" h="325119">
                  <a:moveTo>
                    <a:pt x="336702" y="142671"/>
                  </a:moveTo>
                  <a:lnTo>
                    <a:pt x="335216" y="140690"/>
                  </a:lnTo>
                  <a:lnTo>
                    <a:pt x="332168" y="137744"/>
                  </a:lnTo>
                  <a:lnTo>
                    <a:pt x="331279" y="138036"/>
                  </a:lnTo>
                  <a:lnTo>
                    <a:pt x="336702" y="142671"/>
                  </a:lnTo>
                  <a:close/>
                </a:path>
                <a:path w="360680" h="325119">
                  <a:moveTo>
                    <a:pt x="339839" y="153670"/>
                  </a:moveTo>
                  <a:lnTo>
                    <a:pt x="339191" y="153670"/>
                  </a:lnTo>
                  <a:lnTo>
                    <a:pt x="339712" y="154940"/>
                  </a:lnTo>
                  <a:lnTo>
                    <a:pt x="339839" y="153670"/>
                  </a:lnTo>
                  <a:close/>
                </a:path>
                <a:path w="360680" h="325119">
                  <a:moveTo>
                    <a:pt x="340029" y="153670"/>
                  </a:moveTo>
                  <a:lnTo>
                    <a:pt x="339953" y="152717"/>
                  </a:lnTo>
                  <a:lnTo>
                    <a:pt x="339839" y="153670"/>
                  </a:lnTo>
                  <a:lnTo>
                    <a:pt x="340029" y="153670"/>
                  </a:lnTo>
                  <a:close/>
                </a:path>
                <a:path w="360680" h="325119">
                  <a:moveTo>
                    <a:pt x="340118" y="151130"/>
                  </a:moveTo>
                  <a:lnTo>
                    <a:pt x="339750" y="150279"/>
                  </a:lnTo>
                  <a:lnTo>
                    <a:pt x="339953" y="152717"/>
                  </a:lnTo>
                  <a:lnTo>
                    <a:pt x="340118" y="151130"/>
                  </a:lnTo>
                  <a:close/>
                </a:path>
                <a:path w="360680" h="325119">
                  <a:moveTo>
                    <a:pt x="342353" y="148590"/>
                  </a:moveTo>
                  <a:lnTo>
                    <a:pt x="341757" y="148590"/>
                  </a:lnTo>
                  <a:lnTo>
                    <a:pt x="339940" y="148590"/>
                  </a:lnTo>
                  <a:lnTo>
                    <a:pt x="339953" y="147320"/>
                  </a:lnTo>
                  <a:lnTo>
                    <a:pt x="341757" y="148590"/>
                  </a:lnTo>
                  <a:lnTo>
                    <a:pt x="341312" y="147320"/>
                  </a:lnTo>
                  <a:lnTo>
                    <a:pt x="340880" y="146050"/>
                  </a:lnTo>
                  <a:lnTo>
                    <a:pt x="339064" y="146050"/>
                  </a:lnTo>
                  <a:lnTo>
                    <a:pt x="339026" y="148590"/>
                  </a:lnTo>
                  <a:lnTo>
                    <a:pt x="339750" y="150279"/>
                  </a:lnTo>
                  <a:lnTo>
                    <a:pt x="339610" y="148590"/>
                  </a:lnTo>
                  <a:lnTo>
                    <a:pt x="341274" y="150406"/>
                  </a:lnTo>
                  <a:lnTo>
                    <a:pt x="342353" y="148590"/>
                  </a:lnTo>
                  <a:close/>
                </a:path>
                <a:path w="360680" h="325119">
                  <a:moveTo>
                    <a:pt x="343103" y="152400"/>
                  </a:moveTo>
                  <a:lnTo>
                    <a:pt x="341274" y="150406"/>
                  </a:lnTo>
                  <a:lnTo>
                    <a:pt x="340080" y="152400"/>
                  </a:lnTo>
                  <a:lnTo>
                    <a:pt x="343103" y="152400"/>
                  </a:lnTo>
                  <a:close/>
                </a:path>
                <a:path w="360680" h="325119">
                  <a:moveTo>
                    <a:pt x="343306" y="154025"/>
                  </a:moveTo>
                  <a:lnTo>
                    <a:pt x="342125" y="153733"/>
                  </a:lnTo>
                  <a:lnTo>
                    <a:pt x="341541" y="152984"/>
                  </a:lnTo>
                  <a:lnTo>
                    <a:pt x="341541" y="153276"/>
                  </a:lnTo>
                  <a:lnTo>
                    <a:pt x="341464" y="154495"/>
                  </a:lnTo>
                  <a:lnTo>
                    <a:pt x="341769" y="154419"/>
                  </a:lnTo>
                  <a:lnTo>
                    <a:pt x="342366" y="154546"/>
                  </a:lnTo>
                  <a:lnTo>
                    <a:pt x="342684" y="154178"/>
                  </a:lnTo>
                  <a:lnTo>
                    <a:pt x="343268" y="154940"/>
                  </a:lnTo>
                  <a:lnTo>
                    <a:pt x="343306" y="154025"/>
                  </a:lnTo>
                  <a:close/>
                </a:path>
                <a:path w="360680" h="325119">
                  <a:moveTo>
                    <a:pt x="345935" y="232410"/>
                  </a:moveTo>
                  <a:lnTo>
                    <a:pt x="345757" y="232410"/>
                  </a:lnTo>
                  <a:lnTo>
                    <a:pt x="345884" y="232549"/>
                  </a:lnTo>
                  <a:lnTo>
                    <a:pt x="345935" y="232410"/>
                  </a:lnTo>
                  <a:close/>
                </a:path>
                <a:path w="360680" h="325119">
                  <a:moveTo>
                    <a:pt x="350456" y="237490"/>
                  </a:moveTo>
                  <a:lnTo>
                    <a:pt x="345884" y="232549"/>
                  </a:lnTo>
                  <a:lnTo>
                    <a:pt x="343141" y="240030"/>
                  </a:lnTo>
                  <a:lnTo>
                    <a:pt x="338988" y="246380"/>
                  </a:lnTo>
                  <a:lnTo>
                    <a:pt x="306247" y="267970"/>
                  </a:lnTo>
                  <a:lnTo>
                    <a:pt x="298297" y="270510"/>
                  </a:lnTo>
                  <a:lnTo>
                    <a:pt x="291566" y="274320"/>
                  </a:lnTo>
                  <a:lnTo>
                    <a:pt x="282384" y="278130"/>
                  </a:lnTo>
                  <a:lnTo>
                    <a:pt x="253492" y="288290"/>
                  </a:lnTo>
                  <a:lnTo>
                    <a:pt x="208445" y="298450"/>
                  </a:lnTo>
                  <a:lnTo>
                    <a:pt x="185699" y="302260"/>
                  </a:lnTo>
                  <a:lnTo>
                    <a:pt x="187439" y="303530"/>
                  </a:lnTo>
                  <a:lnTo>
                    <a:pt x="185889" y="304800"/>
                  </a:lnTo>
                  <a:lnTo>
                    <a:pt x="183870" y="304800"/>
                  </a:lnTo>
                  <a:lnTo>
                    <a:pt x="181673" y="306070"/>
                  </a:lnTo>
                  <a:lnTo>
                    <a:pt x="179387" y="307340"/>
                  </a:lnTo>
                  <a:lnTo>
                    <a:pt x="180009" y="305079"/>
                  </a:lnTo>
                  <a:lnTo>
                    <a:pt x="146659" y="309880"/>
                  </a:lnTo>
                  <a:lnTo>
                    <a:pt x="146050" y="311150"/>
                  </a:lnTo>
                  <a:lnTo>
                    <a:pt x="140385" y="309880"/>
                  </a:lnTo>
                  <a:lnTo>
                    <a:pt x="140258" y="311150"/>
                  </a:lnTo>
                  <a:lnTo>
                    <a:pt x="140131" y="312420"/>
                  </a:lnTo>
                  <a:lnTo>
                    <a:pt x="139585" y="311264"/>
                  </a:lnTo>
                  <a:lnTo>
                    <a:pt x="131432" y="312420"/>
                  </a:lnTo>
                  <a:lnTo>
                    <a:pt x="123621" y="311150"/>
                  </a:lnTo>
                  <a:lnTo>
                    <a:pt x="75222" y="311150"/>
                  </a:lnTo>
                  <a:lnTo>
                    <a:pt x="67233" y="309880"/>
                  </a:lnTo>
                  <a:lnTo>
                    <a:pt x="51282" y="309880"/>
                  </a:lnTo>
                  <a:lnTo>
                    <a:pt x="43294" y="308610"/>
                  </a:lnTo>
                  <a:lnTo>
                    <a:pt x="36322" y="308610"/>
                  </a:lnTo>
                  <a:lnTo>
                    <a:pt x="35052" y="307340"/>
                  </a:lnTo>
                  <a:lnTo>
                    <a:pt x="30607" y="307340"/>
                  </a:lnTo>
                  <a:lnTo>
                    <a:pt x="29654" y="306070"/>
                  </a:lnTo>
                  <a:lnTo>
                    <a:pt x="30607" y="306070"/>
                  </a:lnTo>
                  <a:lnTo>
                    <a:pt x="31280" y="304800"/>
                  </a:lnTo>
                  <a:lnTo>
                    <a:pt x="31915" y="304800"/>
                  </a:lnTo>
                  <a:lnTo>
                    <a:pt x="34594" y="303530"/>
                  </a:lnTo>
                  <a:lnTo>
                    <a:pt x="42367" y="298450"/>
                  </a:lnTo>
                  <a:lnTo>
                    <a:pt x="44310" y="297180"/>
                  </a:lnTo>
                  <a:lnTo>
                    <a:pt x="52108" y="292100"/>
                  </a:lnTo>
                  <a:lnTo>
                    <a:pt x="63804" y="284480"/>
                  </a:lnTo>
                  <a:lnTo>
                    <a:pt x="69659" y="280670"/>
                  </a:lnTo>
                  <a:lnTo>
                    <a:pt x="70370" y="279400"/>
                  </a:lnTo>
                  <a:lnTo>
                    <a:pt x="71094" y="278130"/>
                  </a:lnTo>
                  <a:lnTo>
                    <a:pt x="72529" y="275590"/>
                  </a:lnTo>
                  <a:lnTo>
                    <a:pt x="79413" y="273050"/>
                  </a:lnTo>
                  <a:lnTo>
                    <a:pt x="81318" y="270510"/>
                  </a:lnTo>
                  <a:lnTo>
                    <a:pt x="83223" y="267970"/>
                  </a:lnTo>
                  <a:lnTo>
                    <a:pt x="83400" y="267970"/>
                  </a:lnTo>
                  <a:lnTo>
                    <a:pt x="87122" y="264160"/>
                  </a:lnTo>
                  <a:lnTo>
                    <a:pt x="89141" y="265430"/>
                  </a:lnTo>
                  <a:lnTo>
                    <a:pt x="91224" y="264160"/>
                  </a:lnTo>
                  <a:lnTo>
                    <a:pt x="95415" y="261620"/>
                  </a:lnTo>
                  <a:lnTo>
                    <a:pt x="94869" y="261620"/>
                  </a:lnTo>
                  <a:lnTo>
                    <a:pt x="97409" y="260350"/>
                  </a:lnTo>
                  <a:lnTo>
                    <a:pt x="95605" y="259080"/>
                  </a:lnTo>
                  <a:lnTo>
                    <a:pt x="96697" y="256540"/>
                  </a:lnTo>
                  <a:lnTo>
                    <a:pt x="100533" y="259080"/>
                  </a:lnTo>
                  <a:lnTo>
                    <a:pt x="102870" y="256540"/>
                  </a:lnTo>
                  <a:lnTo>
                    <a:pt x="103314" y="256540"/>
                  </a:lnTo>
                  <a:lnTo>
                    <a:pt x="102196" y="255270"/>
                  </a:lnTo>
                  <a:lnTo>
                    <a:pt x="103111" y="255270"/>
                  </a:lnTo>
                  <a:lnTo>
                    <a:pt x="105651" y="252730"/>
                  </a:lnTo>
                  <a:lnTo>
                    <a:pt x="106197" y="254000"/>
                  </a:lnTo>
                  <a:lnTo>
                    <a:pt x="107518" y="254000"/>
                  </a:lnTo>
                  <a:lnTo>
                    <a:pt x="112407" y="252730"/>
                  </a:lnTo>
                  <a:lnTo>
                    <a:pt x="118491" y="247650"/>
                  </a:lnTo>
                  <a:lnTo>
                    <a:pt x="121526" y="245110"/>
                  </a:lnTo>
                  <a:lnTo>
                    <a:pt x="126009" y="241300"/>
                  </a:lnTo>
                  <a:lnTo>
                    <a:pt x="127508" y="240030"/>
                  </a:lnTo>
                  <a:lnTo>
                    <a:pt x="129006" y="238760"/>
                  </a:lnTo>
                  <a:lnTo>
                    <a:pt x="130492" y="237490"/>
                  </a:lnTo>
                  <a:lnTo>
                    <a:pt x="134086" y="234950"/>
                  </a:lnTo>
                  <a:lnTo>
                    <a:pt x="139458" y="231140"/>
                  </a:lnTo>
                  <a:lnTo>
                    <a:pt x="147510" y="224396"/>
                  </a:lnTo>
                  <a:lnTo>
                    <a:pt x="146659" y="223520"/>
                  </a:lnTo>
                  <a:lnTo>
                    <a:pt x="147802" y="222250"/>
                  </a:lnTo>
                  <a:lnTo>
                    <a:pt x="150787" y="223520"/>
                  </a:lnTo>
                  <a:lnTo>
                    <a:pt x="151206" y="218440"/>
                  </a:lnTo>
                  <a:lnTo>
                    <a:pt x="154190" y="218440"/>
                  </a:lnTo>
                  <a:lnTo>
                    <a:pt x="153492" y="219494"/>
                  </a:lnTo>
                  <a:lnTo>
                    <a:pt x="155994" y="218440"/>
                  </a:lnTo>
                  <a:lnTo>
                    <a:pt x="159016" y="217170"/>
                  </a:lnTo>
                  <a:lnTo>
                    <a:pt x="162153" y="212090"/>
                  </a:lnTo>
                  <a:lnTo>
                    <a:pt x="165950" y="209550"/>
                  </a:lnTo>
                  <a:lnTo>
                    <a:pt x="167386" y="208597"/>
                  </a:lnTo>
                  <a:lnTo>
                    <a:pt x="168236" y="207010"/>
                  </a:lnTo>
                  <a:lnTo>
                    <a:pt x="145618" y="207010"/>
                  </a:lnTo>
                  <a:lnTo>
                    <a:pt x="144500" y="207010"/>
                  </a:lnTo>
                  <a:lnTo>
                    <a:pt x="144576" y="208280"/>
                  </a:lnTo>
                  <a:lnTo>
                    <a:pt x="142455" y="209550"/>
                  </a:lnTo>
                  <a:lnTo>
                    <a:pt x="142214" y="208280"/>
                  </a:lnTo>
                  <a:lnTo>
                    <a:pt x="142875" y="208280"/>
                  </a:lnTo>
                  <a:lnTo>
                    <a:pt x="143205" y="207010"/>
                  </a:lnTo>
                  <a:lnTo>
                    <a:pt x="140284" y="208280"/>
                  </a:lnTo>
                  <a:lnTo>
                    <a:pt x="138874" y="210820"/>
                  </a:lnTo>
                  <a:lnTo>
                    <a:pt x="137134" y="213360"/>
                  </a:lnTo>
                  <a:lnTo>
                    <a:pt x="134670" y="213360"/>
                  </a:lnTo>
                  <a:lnTo>
                    <a:pt x="130657" y="218440"/>
                  </a:lnTo>
                  <a:lnTo>
                    <a:pt x="127088" y="219710"/>
                  </a:lnTo>
                  <a:lnTo>
                    <a:pt x="126695" y="222250"/>
                  </a:lnTo>
                  <a:lnTo>
                    <a:pt x="121691" y="222250"/>
                  </a:lnTo>
                  <a:lnTo>
                    <a:pt x="123126" y="224790"/>
                  </a:lnTo>
                  <a:lnTo>
                    <a:pt x="122123" y="224790"/>
                  </a:lnTo>
                  <a:lnTo>
                    <a:pt x="121488" y="226060"/>
                  </a:lnTo>
                  <a:lnTo>
                    <a:pt x="121615" y="228600"/>
                  </a:lnTo>
                  <a:lnTo>
                    <a:pt x="120243" y="229870"/>
                  </a:lnTo>
                  <a:lnTo>
                    <a:pt x="119634" y="227330"/>
                  </a:lnTo>
                  <a:lnTo>
                    <a:pt x="118605" y="226060"/>
                  </a:lnTo>
                  <a:lnTo>
                    <a:pt x="115252" y="229870"/>
                  </a:lnTo>
                  <a:lnTo>
                    <a:pt x="116319" y="229870"/>
                  </a:lnTo>
                  <a:lnTo>
                    <a:pt x="112496" y="231140"/>
                  </a:lnTo>
                  <a:lnTo>
                    <a:pt x="113195" y="232410"/>
                  </a:lnTo>
                  <a:lnTo>
                    <a:pt x="111810" y="233680"/>
                  </a:lnTo>
                  <a:lnTo>
                    <a:pt x="109334" y="236220"/>
                  </a:lnTo>
                  <a:lnTo>
                    <a:pt x="112014" y="234950"/>
                  </a:lnTo>
                  <a:lnTo>
                    <a:pt x="108750" y="237490"/>
                  </a:lnTo>
                  <a:lnTo>
                    <a:pt x="106883" y="238760"/>
                  </a:lnTo>
                  <a:lnTo>
                    <a:pt x="106883" y="236220"/>
                  </a:lnTo>
                  <a:lnTo>
                    <a:pt x="104863" y="236220"/>
                  </a:lnTo>
                  <a:lnTo>
                    <a:pt x="103263" y="240030"/>
                  </a:lnTo>
                  <a:lnTo>
                    <a:pt x="102730" y="239280"/>
                  </a:lnTo>
                  <a:lnTo>
                    <a:pt x="100838" y="241300"/>
                  </a:lnTo>
                  <a:lnTo>
                    <a:pt x="100749" y="240639"/>
                  </a:lnTo>
                  <a:lnTo>
                    <a:pt x="102425" y="238836"/>
                  </a:lnTo>
                  <a:lnTo>
                    <a:pt x="100723" y="240525"/>
                  </a:lnTo>
                  <a:lnTo>
                    <a:pt x="100482" y="238760"/>
                  </a:lnTo>
                  <a:lnTo>
                    <a:pt x="99695" y="241300"/>
                  </a:lnTo>
                  <a:lnTo>
                    <a:pt x="99479" y="241300"/>
                  </a:lnTo>
                  <a:lnTo>
                    <a:pt x="99479" y="241998"/>
                  </a:lnTo>
                  <a:lnTo>
                    <a:pt x="98513" y="245110"/>
                  </a:lnTo>
                  <a:lnTo>
                    <a:pt x="97396" y="244221"/>
                  </a:lnTo>
                  <a:lnTo>
                    <a:pt x="97751" y="243840"/>
                  </a:lnTo>
                  <a:lnTo>
                    <a:pt x="99479" y="241998"/>
                  </a:lnTo>
                  <a:lnTo>
                    <a:pt x="99479" y="241300"/>
                  </a:lnTo>
                  <a:lnTo>
                    <a:pt x="98425" y="241300"/>
                  </a:lnTo>
                  <a:lnTo>
                    <a:pt x="98082" y="240030"/>
                  </a:lnTo>
                  <a:lnTo>
                    <a:pt x="96850" y="241300"/>
                  </a:lnTo>
                  <a:lnTo>
                    <a:pt x="94437" y="245110"/>
                  </a:lnTo>
                  <a:lnTo>
                    <a:pt x="94881" y="245110"/>
                  </a:lnTo>
                  <a:lnTo>
                    <a:pt x="88887" y="247650"/>
                  </a:lnTo>
                  <a:lnTo>
                    <a:pt x="80441" y="255270"/>
                  </a:lnTo>
                  <a:lnTo>
                    <a:pt x="78536" y="256540"/>
                  </a:lnTo>
                  <a:lnTo>
                    <a:pt x="79933" y="255270"/>
                  </a:lnTo>
                  <a:lnTo>
                    <a:pt x="79260" y="255270"/>
                  </a:lnTo>
                  <a:lnTo>
                    <a:pt x="77749" y="256540"/>
                  </a:lnTo>
                  <a:lnTo>
                    <a:pt x="76530" y="259080"/>
                  </a:lnTo>
                  <a:lnTo>
                    <a:pt x="75869" y="259080"/>
                  </a:lnTo>
                  <a:lnTo>
                    <a:pt x="74574" y="260350"/>
                  </a:lnTo>
                  <a:lnTo>
                    <a:pt x="73837" y="259080"/>
                  </a:lnTo>
                  <a:lnTo>
                    <a:pt x="71272" y="260350"/>
                  </a:lnTo>
                  <a:lnTo>
                    <a:pt x="71056" y="260350"/>
                  </a:lnTo>
                  <a:lnTo>
                    <a:pt x="71653" y="261620"/>
                  </a:lnTo>
                  <a:lnTo>
                    <a:pt x="66789" y="261620"/>
                  </a:lnTo>
                  <a:lnTo>
                    <a:pt x="63169" y="267970"/>
                  </a:lnTo>
                  <a:lnTo>
                    <a:pt x="58039" y="270129"/>
                  </a:lnTo>
                  <a:lnTo>
                    <a:pt x="58026" y="268490"/>
                  </a:lnTo>
                  <a:lnTo>
                    <a:pt x="54838" y="271780"/>
                  </a:lnTo>
                  <a:lnTo>
                    <a:pt x="51231" y="274320"/>
                  </a:lnTo>
                  <a:lnTo>
                    <a:pt x="48450" y="278130"/>
                  </a:lnTo>
                  <a:lnTo>
                    <a:pt x="48514" y="276860"/>
                  </a:lnTo>
                  <a:lnTo>
                    <a:pt x="48082" y="276860"/>
                  </a:lnTo>
                  <a:lnTo>
                    <a:pt x="48831" y="275590"/>
                  </a:lnTo>
                  <a:lnTo>
                    <a:pt x="46101" y="276860"/>
                  </a:lnTo>
                  <a:lnTo>
                    <a:pt x="43091" y="279400"/>
                  </a:lnTo>
                  <a:lnTo>
                    <a:pt x="42964" y="279933"/>
                  </a:lnTo>
                  <a:lnTo>
                    <a:pt x="43510" y="279400"/>
                  </a:lnTo>
                  <a:lnTo>
                    <a:pt x="46126" y="279400"/>
                  </a:lnTo>
                  <a:lnTo>
                    <a:pt x="43230" y="283210"/>
                  </a:lnTo>
                  <a:lnTo>
                    <a:pt x="41236" y="284480"/>
                  </a:lnTo>
                  <a:lnTo>
                    <a:pt x="41033" y="283210"/>
                  </a:lnTo>
                  <a:lnTo>
                    <a:pt x="38277" y="285750"/>
                  </a:lnTo>
                  <a:lnTo>
                    <a:pt x="38544" y="285750"/>
                  </a:lnTo>
                  <a:lnTo>
                    <a:pt x="36664" y="286613"/>
                  </a:lnTo>
                  <a:lnTo>
                    <a:pt x="35915" y="285750"/>
                  </a:lnTo>
                  <a:lnTo>
                    <a:pt x="34137" y="284480"/>
                  </a:lnTo>
                  <a:lnTo>
                    <a:pt x="28867" y="288290"/>
                  </a:lnTo>
                  <a:lnTo>
                    <a:pt x="28168" y="288290"/>
                  </a:lnTo>
                  <a:lnTo>
                    <a:pt x="27749" y="289560"/>
                  </a:lnTo>
                  <a:lnTo>
                    <a:pt x="26974" y="290830"/>
                  </a:lnTo>
                  <a:lnTo>
                    <a:pt x="27393" y="290830"/>
                  </a:lnTo>
                  <a:lnTo>
                    <a:pt x="25425" y="292100"/>
                  </a:lnTo>
                  <a:lnTo>
                    <a:pt x="25920" y="289560"/>
                  </a:lnTo>
                  <a:lnTo>
                    <a:pt x="24053" y="290830"/>
                  </a:lnTo>
                  <a:lnTo>
                    <a:pt x="22136" y="293370"/>
                  </a:lnTo>
                  <a:lnTo>
                    <a:pt x="20891" y="295910"/>
                  </a:lnTo>
                  <a:lnTo>
                    <a:pt x="20535" y="297408"/>
                  </a:lnTo>
                  <a:lnTo>
                    <a:pt x="16154" y="298450"/>
                  </a:lnTo>
                  <a:lnTo>
                    <a:pt x="17640" y="295910"/>
                  </a:lnTo>
                  <a:lnTo>
                    <a:pt x="16459" y="297180"/>
                  </a:lnTo>
                  <a:lnTo>
                    <a:pt x="15532" y="297180"/>
                  </a:lnTo>
                  <a:lnTo>
                    <a:pt x="14871" y="298450"/>
                  </a:lnTo>
                  <a:lnTo>
                    <a:pt x="12700" y="300990"/>
                  </a:lnTo>
                  <a:lnTo>
                    <a:pt x="13157" y="302260"/>
                  </a:lnTo>
                  <a:lnTo>
                    <a:pt x="13144" y="303530"/>
                  </a:lnTo>
                  <a:lnTo>
                    <a:pt x="12242" y="303530"/>
                  </a:lnTo>
                  <a:lnTo>
                    <a:pt x="11150" y="304800"/>
                  </a:lnTo>
                  <a:lnTo>
                    <a:pt x="9321" y="306070"/>
                  </a:lnTo>
                  <a:lnTo>
                    <a:pt x="9156" y="307340"/>
                  </a:lnTo>
                  <a:lnTo>
                    <a:pt x="9131" y="307530"/>
                  </a:lnTo>
                  <a:lnTo>
                    <a:pt x="9004" y="308610"/>
                  </a:lnTo>
                  <a:lnTo>
                    <a:pt x="6210" y="308610"/>
                  </a:lnTo>
                  <a:lnTo>
                    <a:pt x="9131" y="307530"/>
                  </a:lnTo>
                  <a:lnTo>
                    <a:pt x="9131" y="307340"/>
                  </a:lnTo>
                  <a:lnTo>
                    <a:pt x="6553" y="307340"/>
                  </a:lnTo>
                  <a:lnTo>
                    <a:pt x="5219" y="308610"/>
                  </a:lnTo>
                  <a:lnTo>
                    <a:pt x="3962" y="308610"/>
                  </a:lnTo>
                  <a:lnTo>
                    <a:pt x="4533" y="306070"/>
                  </a:lnTo>
                  <a:lnTo>
                    <a:pt x="1384" y="309880"/>
                  </a:lnTo>
                  <a:lnTo>
                    <a:pt x="1079" y="307340"/>
                  </a:lnTo>
                  <a:lnTo>
                    <a:pt x="1016" y="308610"/>
                  </a:lnTo>
                  <a:lnTo>
                    <a:pt x="0" y="312420"/>
                  </a:lnTo>
                  <a:lnTo>
                    <a:pt x="939" y="314960"/>
                  </a:lnTo>
                  <a:lnTo>
                    <a:pt x="2120" y="316230"/>
                  </a:lnTo>
                  <a:lnTo>
                    <a:pt x="4114" y="318770"/>
                  </a:lnTo>
                  <a:lnTo>
                    <a:pt x="5969" y="318770"/>
                  </a:lnTo>
                  <a:lnTo>
                    <a:pt x="5930" y="317500"/>
                  </a:lnTo>
                  <a:lnTo>
                    <a:pt x="12700" y="320040"/>
                  </a:lnTo>
                  <a:lnTo>
                    <a:pt x="13512" y="319214"/>
                  </a:lnTo>
                  <a:lnTo>
                    <a:pt x="14719" y="318147"/>
                  </a:lnTo>
                  <a:lnTo>
                    <a:pt x="14325" y="318389"/>
                  </a:lnTo>
                  <a:lnTo>
                    <a:pt x="15189" y="317500"/>
                  </a:lnTo>
                  <a:lnTo>
                    <a:pt x="20370" y="318770"/>
                  </a:lnTo>
                  <a:lnTo>
                    <a:pt x="15494" y="320040"/>
                  </a:lnTo>
                  <a:lnTo>
                    <a:pt x="16992" y="321310"/>
                  </a:lnTo>
                  <a:lnTo>
                    <a:pt x="28041" y="321310"/>
                  </a:lnTo>
                  <a:lnTo>
                    <a:pt x="33223" y="322580"/>
                  </a:lnTo>
                  <a:lnTo>
                    <a:pt x="37477" y="322580"/>
                  </a:lnTo>
                  <a:lnTo>
                    <a:pt x="44119" y="323850"/>
                  </a:lnTo>
                  <a:lnTo>
                    <a:pt x="48590" y="322580"/>
                  </a:lnTo>
                  <a:lnTo>
                    <a:pt x="47586" y="323850"/>
                  </a:lnTo>
                  <a:lnTo>
                    <a:pt x="52082" y="323850"/>
                  </a:lnTo>
                  <a:lnTo>
                    <a:pt x="48653" y="320040"/>
                  </a:lnTo>
                  <a:lnTo>
                    <a:pt x="53822" y="322580"/>
                  </a:lnTo>
                  <a:lnTo>
                    <a:pt x="55854" y="322580"/>
                  </a:lnTo>
                  <a:lnTo>
                    <a:pt x="58801" y="325120"/>
                  </a:lnTo>
                  <a:lnTo>
                    <a:pt x="62649" y="322580"/>
                  </a:lnTo>
                  <a:lnTo>
                    <a:pt x="62738" y="323850"/>
                  </a:lnTo>
                  <a:lnTo>
                    <a:pt x="68668" y="323850"/>
                  </a:lnTo>
                  <a:lnTo>
                    <a:pt x="71615" y="322580"/>
                  </a:lnTo>
                  <a:lnTo>
                    <a:pt x="72034" y="323850"/>
                  </a:lnTo>
                  <a:lnTo>
                    <a:pt x="71551" y="323850"/>
                  </a:lnTo>
                  <a:lnTo>
                    <a:pt x="70180" y="325120"/>
                  </a:lnTo>
                  <a:lnTo>
                    <a:pt x="73545" y="325120"/>
                  </a:lnTo>
                  <a:lnTo>
                    <a:pt x="73939" y="322580"/>
                  </a:lnTo>
                  <a:lnTo>
                    <a:pt x="77000" y="323850"/>
                  </a:lnTo>
                  <a:lnTo>
                    <a:pt x="77889" y="323850"/>
                  </a:lnTo>
                  <a:lnTo>
                    <a:pt x="79235" y="324904"/>
                  </a:lnTo>
                  <a:lnTo>
                    <a:pt x="80530" y="323850"/>
                  </a:lnTo>
                  <a:lnTo>
                    <a:pt x="87350" y="323850"/>
                  </a:lnTo>
                  <a:lnTo>
                    <a:pt x="88569" y="325120"/>
                  </a:lnTo>
                  <a:lnTo>
                    <a:pt x="116230" y="325120"/>
                  </a:lnTo>
                  <a:lnTo>
                    <a:pt x="129057" y="323850"/>
                  </a:lnTo>
                  <a:lnTo>
                    <a:pt x="141681" y="321310"/>
                  </a:lnTo>
                  <a:lnTo>
                    <a:pt x="144221" y="323456"/>
                  </a:lnTo>
                  <a:lnTo>
                    <a:pt x="147675" y="322580"/>
                  </a:lnTo>
                  <a:lnTo>
                    <a:pt x="147916" y="323850"/>
                  </a:lnTo>
                  <a:lnTo>
                    <a:pt x="150050" y="322580"/>
                  </a:lnTo>
                  <a:lnTo>
                    <a:pt x="151409" y="323850"/>
                  </a:lnTo>
                  <a:lnTo>
                    <a:pt x="153708" y="322580"/>
                  </a:lnTo>
                  <a:lnTo>
                    <a:pt x="153568" y="322580"/>
                  </a:lnTo>
                  <a:lnTo>
                    <a:pt x="155917" y="321310"/>
                  </a:lnTo>
                  <a:lnTo>
                    <a:pt x="159410" y="323850"/>
                  </a:lnTo>
                  <a:lnTo>
                    <a:pt x="160426" y="321310"/>
                  </a:lnTo>
                  <a:lnTo>
                    <a:pt x="162521" y="322580"/>
                  </a:lnTo>
                  <a:lnTo>
                    <a:pt x="163601" y="321310"/>
                  </a:lnTo>
                  <a:lnTo>
                    <a:pt x="164680" y="320040"/>
                  </a:lnTo>
                  <a:lnTo>
                    <a:pt x="166522" y="322580"/>
                  </a:lnTo>
                  <a:lnTo>
                    <a:pt x="169291" y="321310"/>
                  </a:lnTo>
                  <a:lnTo>
                    <a:pt x="173240" y="321310"/>
                  </a:lnTo>
                  <a:lnTo>
                    <a:pt x="174523" y="320040"/>
                  </a:lnTo>
                  <a:lnTo>
                    <a:pt x="177088" y="317500"/>
                  </a:lnTo>
                  <a:lnTo>
                    <a:pt x="178930" y="318770"/>
                  </a:lnTo>
                  <a:lnTo>
                    <a:pt x="182346" y="318770"/>
                  </a:lnTo>
                  <a:lnTo>
                    <a:pt x="186245" y="317500"/>
                  </a:lnTo>
                  <a:lnTo>
                    <a:pt x="186588" y="314960"/>
                  </a:lnTo>
                  <a:lnTo>
                    <a:pt x="187452" y="316230"/>
                  </a:lnTo>
                  <a:lnTo>
                    <a:pt x="187185" y="317385"/>
                  </a:lnTo>
                  <a:lnTo>
                    <a:pt x="196519" y="314960"/>
                  </a:lnTo>
                  <a:lnTo>
                    <a:pt x="206425" y="312420"/>
                  </a:lnTo>
                  <a:lnTo>
                    <a:pt x="215950" y="309880"/>
                  </a:lnTo>
                  <a:lnTo>
                    <a:pt x="221716" y="307340"/>
                  </a:lnTo>
                  <a:lnTo>
                    <a:pt x="224599" y="306070"/>
                  </a:lnTo>
                  <a:lnTo>
                    <a:pt x="225044" y="306959"/>
                  </a:lnTo>
                  <a:lnTo>
                    <a:pt x="226555" y="306070"/>
                  </a:lnTo>
                  <a:lnTo>
                    <a:pt x="230898" y="303530"/>
                  </a:lnTo>
                  <a:lnTo>
                    <a:pt x="239344" y="306070"/>
                  </a:lnTo>
                  <a:lnTo>
                    <a:pt x="241350" y="303530"/>
                  </a:lnTo>
                  <a:lnTo>
                    <a:pt x="243370" y="300990"/>
                  </a:lnTo>
                  <a:lnTo>
                    <a:pt x="244729" y="298450"/>
                  </a:lnTo>
                  <a:lnTo>
                    <a:pt x="246545" y="298450"/>
                  </a:lnTo>
                  <a:lnTo>
                    <a:pt x="246748" y="299720"/>
                  </a:lnTo>
                  <a:lnTo>
                    <a:pt x="248170" y="299720"/>
                  </a:lnTo>
                  <a:lnTo>
                    <a:pt x="249212" y="298450"/>
                  </a:lnTo>
                  <a:lnTo>
                    <a:pt x="254406" y="298450"/>
                  </a:lnTo>
                  <a:lnTo>
                    <a:pt x="254749" y="295910"/>
                  </a:lnTo>
                  <a:lnTo>
                    <a:pt x="255689" y="297180"/>
                  </a:lnTo>
                  <a:lnTo>
                    <a:pt x="258165" y="297180"/>
                  </a:lnTo>
                  <a:lnTo>
                    <a:pt x="259130" y="295910"/>
                  </a:lnTo>
                  <a:lnTo>
                    <a:pt x="261061" y="293370"/>
                  </a:lnTo>
                  <a:lnTo>
                    <a:pt x="263474" y="293370"/>
                  </a:lnTo>
                  <a:lnTo>
                    <a:pt x="276466" y="290830"/>
                  </a:lnTo>
                  <a:lnTo>
                    <a:pt x="289750" y="287020"/>
                  </a:lnTo>
                  <a:lnTo>
                    <a:pt x="301853" y="281940"/>
                  </a:lnTo>
                  <a:lnTo>
                    <a:pt x="311340" y="275590"/>
                  </a:lnTo>
                  <a:lnTo>
                    <a:pt x="314274" y="273050"/>
                  </a:lnTo>
                  <a:lnTo>
                    <a:pt x="313804" y="276860"/>
                  </a:lnTo>
                  <a:lnTo>
                    <a:pt x="317855" y="273050"/>
                  </a:lnTo>
                  <a:lnTo>
                    <a:pt x="320560" y="270510"/>
                  </a:lnTo>
                  <a:lnTo>
                    <a:pt x="327253" y="266700"/>
                  </a:lnTo>
                  <a:lnTo>
                    <a:pt x="333286" y="262890"/>
                  </a:lnTo>
                  <a:lnTo>
                    <a:pt x="339280" y="257810"/>
                  </a:lnTo>
                  <a:lnTo>
                    <a:pt x="344601" y="252730"/>
                  </a:lnTo>
                  <a:lnTo>
                    <a:pt x="346113" y="246380"/>
                  </a:lnTo>
                  <a:lnTo>
                    <a:pt x="350456" y="237490"/>
                  </a:lnTo>
                  <a:close/>
                </a:path>
                <a:path w="360680" h="325119">
                  <a:moveTo>
                    <a:pt x="351663" y="233921"/>
                  </a:moveTo>
                  <a:lnTo>
                    <a:pt x="351332" y="233464"/>
                  </a:lnTo>
                  <a:lnTo>
                    <a:pt x="350977" y="235064"/>
                  </a:lnTo>
                  <a:lnTo>
                    <a:pt x="351663" y="233921"/>
                  </a:lnTo>
                  <a:close/>
                </a:path>
                <a:path w="360680" h="325119">
                  <a:moveTo>
                    <a:pt x="351790" y="231381"/>
                  </a:moveTo>
                  <a:lnTo>
                    <a:pt x="350888" y="232359"/>
                  </a:lnTo>
                  <a:lnTo>
                    <a:pt x="351142" y="233184"/>
                  </a:lnTo>
                  <a:lnTo>
                    <a:pt x="351332" y="233464"/>
                  </a:lnTo>
                  <a:lnTo>
                    <a:pt x="351790" y="231381"/>
                  </a:lnTo>
                  <a:close/>
                </a:path>
                <a:path w="360680" h="325119">
                  <a:moveTo>
                    <a:pt x="354939" y="214630"/>
                  </a:moveTo>
                  <a:lnTo>
                    <a:pt x="354533" y="214134"/>
                  </a:lnTo>
                  <a:lnTo>
                    <a:pt x="354330" y="214630"/>
                  </a:lnTo>
                  <a:lnTo>
                    <a:pt x="354939" y="214630"/>
                  </a:lnTo>
                  <a:close/>
                </a:path>
                <a:path w="360680" h="325119">
                  <a:moveTo>
                    <a:pt x="355892" y="226263"/>
                  </a:moveTo>
                  <a:lnTo>
                    <a:pt x="354939" y="223888"/>
                  </a:lnTo>
                  <a:lnTo>
                    <a:pt x="353936" y="226479"/>
                  </a:lnTo>
                  <a:lnTo>
                    <a:pt x="352755" y="227012"/>
                  </a:lnTo>
                  <a:lnTo>
                    <a:pt x="353580" y="227482"/>
                  </a:lnTo>
                  <a:lnTo>
                    <a:pt x="354901" y="226364"/>
                  </a:lnTo>
                  <a:lnTo>
                    <a:pt x="355892" y="226263"/>
                  </a:lnTo>
                  <a:close/>
                </a:path>
                <a:path w="360680" h="325119">
                  <a:moveTo>
                    <a:pt x="357606" y="224790"/>
                  </a:moveTo>
                  <a:lnTo>
                    <a:pt x="357047" y="222821"/>
                  </a:lnTo>
                  <a:lnTo>
                    <a:pt x="356743" y="223520"/>
                  </a:lnTo>
                  <a:lnTo>
                    <a:pt x="357606" y="224790"/>
                  </a:lnTo>
                  <a:close/>
                </a:path>
                <a:path w="360680" h="325119">
                  <a:moveTo>
                    <a:pt x="360540" y="210820"/>
                  </a:moveTo>
                  <a:lnTo>
                    <a:pt x="360045" y="209550"/>
                  </a:lnTo>
                  <a:lnTo>
                    <a:pt x="359562" y="208280"/>
                  </a:lnTo>
                  <a:lnTo>
                    <a:pt x="358584" y="205740"/>
                  </a:lnTo>
                  <a:lnTo>
                    <a:pt x="357517" y="207010"/>
                  </a:lnTo>
                  <a:lnTo>
                    <a:pt x="357009" y="204470"/>
                  </a:lnTo>
                  <a:lnTo>
                    <a:pt x="354545" y="201930"/>
                  </a:lnTo>
                  <a:lnTo>
                    <a:pt x="355422" y="199390"/>
                  </a:lnTo>
                  <a:lnTo>
                    <a:pt x="356692" y="199390"/>
                  </a:lnTo>
                  <a:lnTo>
                    <a:pt x="357428" y="198120"/>
                  </a:lnTo>
                  <a:lnTo>
                    <a:pt x="357009" y="198120"/>
                  </a:lnTo>
                  <a:lnTo>
                    <a:pt x="356285" y="196850"/>
                  </a:lnTo>
                  <a:lnTo>
                    <a:pt x="355612" y="196850"/>
                  </a:lnTo>
                  <a:lnTo>
                    <a:pt x="355384" y="189230"/>
                  </a:lnTo>
                  <a:lnTo>
                    <a:pt x="354825" y="188544"/>
                  </a:lnTo>
                  <a:lnTo>
                    <a:pt x="354749" y="187960"/>
                  </a:lnTo>
                  <a:lnTo>
                    <a:pt x="354380" y="185191"/>
                  </a:lnTo>
                  <a:lnTo>
                    <a:pt x="354876" y="185420"/>
                  </a:lnTo>
                  <a:lnTo>
                    <a:pt x="354838" y="182880"/>
                  </a:lnTo>
                  <a:lnTo>
                    <a:pt x="354203" y="181152"/>
                  </a:lnTo>
                  <a:lnTo>
                    <a:pt x="354203" y="185102"/>
                  </a:lnTo>
                  <a:lnTo>
                    <a:pt x="353961" y="190500"/>
                  </a:lnTo>
                  <a:lnTo>
                    <a:pt x="352844" y="186690"/>
                  </a:lnTo>
                  <a:lnTo>
                    <a:pt x="352221" y="184150"/>
                  </a:lnTo>
                  <a:lnTo>
                    <a:pt x="354203" y="185102"/>
                  </a:lnTo>
                  <a:lnTo>
                    <a:pt x="354203" y="181152"/>
                  </a:lnTo>
                  <a:lnTo>
                    <a:pt x="352983" y="177800"/>
                  </a:lnTo>
                  <a:lnTo>
                    <a:pt x="347853" y="172720"/>
                  </a:lnTo>
                  <a:lnTo>
                    <a:pt x="346913" y="166370"/>
                  </a:lnTo>
                  <a:lnTo>
                    <a:pt x="344525" y="163830"/>
                  </a:lnTo>
                  <a:lnTo>
                    <a:pt x="341477" y="160020"/>
                  </a:lnTo>
                  <a:lnTo>
                    <a:pt x="338607" y="157480"/>
                  </a:lnTo>
                  <a:lnTo>
                    <a:pt x="336677" y="154940"/>
                  </a:lnTo>
                  <a:lnTo>
                    <a:pt x="340804" y="156210"/>
                  </a:lnTo>
                  <a:lnTo>
                    <a:pt x="339344" y="154940"/>
                  </a:lnTo>
                  <a:lnTo>
                    <a:pt x="337896" y="153670"/>
                  </a:lnTo>
                  <a:lnTo>
                    <a:pt x="339191" y="153670"/>
                  </a:lnTo>
                  <a:lnTo>
                    <a:pt x="337629" y="149860"/>
                  </a:lnTo>
                  <a:lnTo>
                    <a:pt x="336080" y="146050"/>
                  </a:lnTo>
                  <a:lnTo>
                    <a:pt x="335940" y="149860"/>
                  </a:lnTo>
                  <a:lnTo>
                    <a:pt x="333375" y="146050"/>
                  </a:lnTo>
                  <a:lnTo>
                    <a:pt x="330085" y="140970"/>
                  </a:lnTo>
                  <a:lnTo>
                    <a:pt x="326415" y="135890"/>
                  </a:lnTo>
                  <a:lnTo>
                    <a:pt x="327634" y="137160"/>
                  </a:lnTo>
                  <a:lnTo>
                    <a:pt x="329145" y="137160"/>
                  </a:lnTo>
                  <a:lnTo>
                    <a:pt x="328803" y="135890"/>
                  </a:lnTo>
                  <a:lnTo>
                    <a:pt x="326097" y="134620"/>
                  </a:lnTo>
                  <a:lnTo>
                    <a:pt x="322719" y="130810"/>
                  </a:lnTo>
                  <a:lnTo>
                    <a:pt x="321868" y="129540"/>
                  </a:lnTo>
                  <a:lnTo>
                    <a:pt x="321030" y="128270"/>
                  </a:lnTo>
                  <a:lnTo>
                    <a:pt x="320636" y="127673"/>
                  </a:lnTo>
                  <a:lnTo>
                    <a:pt x="321297" y="124460"/>
                  </a:lnTo>
                  <a:lnTo>
                    <a:pt x="321894" y="124460"/>
                  </a:lnTo>
                  <a:lnTo>
                    <a:pt x="319735" y="123190"/>
                  </a:lnTo>
                  <a:lnTo>
                    <a:pt x="319303" y="123075"/>
                  </a:lnTo>
                  <a:lnTo>
                    <a:pt x="320230" y="127063"/>
                  </a:lnTo>
                  <a:lnTo>
                    <a:pt x="319024" y="128270"/>
                  </a:lnTo>
                  <a:lnTo>
                    <a:pt x="319963" y="129540"/>
                  </a:lnTo>
                  <a:lnTo>
                    <a:pt x="316636" y="129540"/>
                  </a:lnTo>
                  <a:lnTo>
                    <a:pt x="316014" y="128270"/>
                  </a:lnTo>
                  <a:lnTo>
                    <a:pt x="316852" y="127000"/>
                  </a:lnTo>
                  <a:lnTo>
                    <a:pt x="318909" y="125730"/>
                  </a:lnTo>
                  <a:lnTo>
                    <a:pt x="316636" y="122339"/>
                  </a:lnTo>
                  <a:lnTo>
                    <a:pt x="315125" y="121920"/>
                  </a:lnTo>
                  <a:lnTo>
                    <a:pt x="317347" y="118110"/>
                  </a:lnTo>
                  <a:lnTo>
                    <a:pt x="318579" y="118110"/>
                  </a:lnTo>
                  <a:lnTo>
                    <a:pt x="317906" y="116840"/>
                  </a:lnTo>
                  <a:lnTo>
                    <a:pt x="319112" y="116840"/>
                  </a:lnTo>
                  <a:lnTo>
                    <a:pt x="319163" y="115570"/>
                  </a:lnTo>
                  <a:lnTo>
                    <a:pt x="319227" y="114300"/>
                  </a:lnTo>
                  <a:lnTo>
                    <a:pt x="316242" y="109220"/>
                  </a:lnTo>
                  <a:lnTo>
                    <a:pt x="316534" y="114300"/>
                  </a:lnTo>
                  <a:lnTo>
                    <a:pt x="315861" y="113042"/>
                  </a:lnTo>
                  <a:lnTo>
                    <a:pt x="316611" y="115570"/>
                  </a:lnTo>
                  <a:lnTo>
                    <a:pt x="315417" y="115570"/>
                  </a:lnTo>
                  <a:lnTo>
                    <a:pt x="313448" y="113030"/>
                  </a:lnTo>
                  <a:lnTo>
                    <a:pt x="314769" y="110998"/>
                  </a:lnTo>
                  <a:lnTo>
                    <a:pt x="313817" y="109220"/>
                  </a:lnTo>
                  <a:lnTo>
                    <a:pt x="315023" y="109220"/>
                  </a:lnTo>
                  <a:lnTo>
                    <a:pt x="312445" y="107950"/>
                  </a:lnTo>
                  <a:lnTo>
                    <a:pt x="311594" y="107950"/>
                  </a:lnTo>
                  <a:lnTo>
                    <a:pt x="310807" y="109220"/>
                  </a:lnTo>
                  <a:lnTo>
                    <a:pt x="312737" y="111760"/>
                  </a:lnTo>
                  <a:lnTo>
                    <a:pt x="309448" y="111760"/>
                  </a:lnTo>
                  <a:lnTo>
                    <a:pt x="310807" y="110490"/>
                  </a:lnTo>
                  <a:lnTo>
                    <a:pt x="308775" y="108089"/>
                  </a:lnTo>
                  <a:lnTo>
                    <a:pt x="307746" y="109220"/>
                  </a:lnTo>
                  <a:lnTo>
                    <a:pt x="306946" y="110490"/>
                  </a:lnTo>
                  <a:lnTo>
                    <a:pt x="305955" y="109220"/>
                  </a:lnTo>
                  <a:lnTo>
                    <a:pt x="304977" y="107950"/>
                  </a:lnTo>
                  <a:lnTo>
                    <a:pt x="303364" y="106680"/>
                  </a:lnTo>
                  <a:lnTo>
                    <a:pt x="301040" y="104140"/>
                  </a:lnTo>
                  <a:lnTo>
                    <a:pt x="303466" y="104140"/>
                  </a:lnTo>
                  <a:lnTo>
                    <a:pt x="303314" y="102870"/>
                  </a:lnTo>
                  <a:lnTo>
                    <a:pt x="303961" y="102870"/>
                  </a:lnTo>
                  <a:lnTo>
                    <a:pt x="305917" y="105410"/>
                  </a:lnTo>
                  <a:lnTo>
                    <a:pt x="305028" y="105410"/>
                  </a:lnTo>
                  <a:lnTo>
                    <a:pt x="307073" y="106680"/>
                  </a:lnTo>
                  <a:lnTo>
                    <a:pt x="305473" y="106680"/>
                  </a:lnTo>
                  <a:lnTo>
                    <a:pt x="308559" y="107835"/>
                  </a:lnTo>
                  <a:lnTo>
                    <a:pt x="308140" y="107340"/>
                  </a:lnTo>
                  <a:lnTo>
                    <a:pt x="309143" y="107950"/>
                  </a:lnTo>
                  <a:lnTo>
                    <a:pt x="308571" y="106680"/>
                  </a:lnTo>
                  <a:lnTo>
                    <a:pt x="306844" y="102870"/>
                  </a:lnTo>
                  <a:lnTo>
                    <a:pt x="306273" y="101600"/>
                  </a:lnTo>
                  <a:lnTo>
                    <a:pt x="309118" y="102870"/>
                  </a:lnTo>
                  <a:lnTo>
                    <a:pt x="307289" y="99060"/>
                  </a:lnTo>
                  <a:lnTo>
                    <a:pt x="306006" y="101117"/>
                  </a:lnTo>
                  <a:lnTo>
                    <a:pt x="306565" y="101600"/>
                  </a:lnTo>
                  <a:lnTo>
                    <a:pt x="305866" y="101346"/>
                  </a:lnTo>
                  <a:lnTo>
                    <a:pt x="305714" y="101600"/>
                  </a:lnTo>
                  <a:lnTo>
                    <a:pt x="305333" y="101142"/>
                  </a:lnTo>
                  <a:lnTo>
                    <a:pt x="303187" y="100330"/>
                  </a:lnTo>
                  <a:lnTo>
                    <a:pt x="303276" y="101600"/>
                  </a:lnTo>
                  <a:lnTo>
                    <a:pt x="296735" y="100431"/>
                  </a:lnTo>
                  <a:lnTo>
                    <a:pt x="296735" y="111760"/>
                  </a:lnTo>
                  <a:lnTo>
                    <a:pt x="295465" y="111760"/>
                  </a:lnTo>
                  <a:lnTo>
                    <a:pt x="295135" y="109220"/>
                  </a:lnTo>
                  <a:lnTo>
                    <a:pt x="296735" y="111760"/>
                  </a:lnTo>
                  <a:lnTo>
                    <a:pt x="296735" y="100431"/>
                  </a:lnTo>
                  <a:lnTo>
                    <a:pt x="296214" y="100330"/>
                  </a:lnTo>
                  <a:lnTo>
                    <a:pt x="303174" y="96520"/>
                  </a:lnTo>
                  <a:lnTo>
                    <a:pt x="298907" y="93980"/>
                  </a:lnTo>
                  <a:lnTo>
                    <a:pt x="297649" y="96520"/>
                  </a:lnTo>
                  <a:lnTo>
                    <a:pt x="296329" y="95250"/>
                  </a:lnTo>
                  <a:lnTo>
                    <a:pt x="291071" y="90170"/>
                  </a:lnTo>
                  <a:lnTo>
                    <a:pt x="291541" y="95250"/>
                  </a:lnTo>
                  <a:lnTo>
                    <a:pt x="288683" y="93980"/>
                  </a:lnTo>
                  <a:lnTo>
                    <a:pt x="287972" y="92710"/>
                  </a:lnTo>
                  <a:lnTo>
                    <a:pt x="290372" y="92710"/>
                  </a:lnTo>
                  <a:lnTo>
                    <a:pt x="287388" y="90170"/>
                  </a:lnTo>
                  <a:lnTo>
                    <a:pt x="290487" y="90170"/>
                  </a:lnTo>
                  <a:lnTo>
                    <a:pt x="289128" y="88900"/>
                  </a:lnTo>
                  <a:lnTo>
                    <a:pt x="292836" y="90170"/>
                  </a:lnTo>
                  <a:lnTo>
                    <a:pt x="292557" y="88900"/>
                  </a:lnTo>
                  <a:lnTo>
                    <a:pt x="292290" y="87630"/>
                  </a:lnTo>
                  <a:lnTo>
                    <a:pt x="290703" y="83820"/>
                  </a:lnTo>
                  <a:lnTo>
                    <a:pt x="290550" y="82550"/>
                  </a:lnTo>
                  <a:lnTo>
                    <a:pt x="287947" y="80010"/>
                  </a:lnTo>
                  <a:lnTo>
                    <a:pt x="289839" y="83820"/>
                  </a:lnTo>
                  <a:lnTo>
                    <a:pt x="287210" y="81280"/>
                  </a:lnTo>
                  <a:lnTo>
                    <a:pt x="288721" y="82550"/>
                  </a:lnTo>
                  <a:lnTo>
                    <a:pt x="288302" y="81280"/>
                  </a:lnTo>
                  <a:lnTo>
                    <a:pt x="284937" y="80010"/>
                  </a:lnTo>
                  <a:lnTo>
                    <a:pt x="283311" y="80010"/>
                  </a:lnTo>
                  <a:lnTo>
                    <a:pt x="281254" y="77470"/>
                  </a:lnTo>
                  <a:lnTo>
                    <a:pt x="280924" y="74930"/>
                  </a:lnTo>
                  <a:lnTo>
                    <a:pt x="282168" y="74930"/>
                  </a:lnTo>
                  <a:lnTo>
                    <a:pt x="284543" y="73660"/>
                  </a:lnTo>
                  <a:lnTo>
                    <a:pt x="282587" y="72390"/>
                  </a:lnTo>
                  <a:lnTo>
                    <a:pt x="281393" y="73660"/>
                  </a:lnTo>
                  <a:lnTo>
                    <a:pt x="277799" y="73660"/>
                  </a:lnTo>
                  <a:lnTo>
                    <a:pt x="276174" y="72390"/>
                  </a:lnTo>
                  <a:lnTo>
                    <a:pt x="276237" y="71120"/>
                  </a:lnTo>
                  <a:lnTo>
                    <a:pt x="275602" y="69850"/>
                  </a:lnTo>
                  <a:lnTo>
                    <a:pt x="278498" y="71120"/>
                  </a:lnTo>
                  <a:lnTo>
                    <a:pt x="276974" y="69850"/>
                  </a:lnTo>
                  <a:lnTo>
                    <a:pt x="275463" y="68580"/>
                  </a:lnTo>
                  <a:lnTo>
                    <a:pt x="280009" y="68580"/>
                  </a:lnTo>
                  <a:lnTo>
                    <a:pt x="278333" y="67310"/>
                  </a:lnTo>
                  <a:lnTo>
                    <a:pt x="276669" y="66040"/>
                  </a:lnTo>
                  <a:lnTo>
                    <a:pt x="274878" y="67310"/>
                  </a:lnTo>
                  <a:lnTo>
                    <a:pt x="274485" y="66040"/>
                  </a:lnTo>
                  <a:lnTo>
                    <a:pt x="272986" y="63500"/>
                  </a:lnTo>
                  <a:lnTo>
                    <a:pt x="272021" y="63500"/>
                  </a:lnTo>
                  <a:lnTo>
                    <a:pt x="272516" y="62230"/>
                  </a:lnTo>
                  <a:lnTo>
                    <a:pt x="269849" y="62230"/>
                  </a:lnTo>
                  <a:lnTo>
                    <a:pt x="270484" y="63500"/>
                  </a:lnTo>
                  <a:lnTo>
                    <a:pt x="270484" y="66040"/>
                  </a:lnTo>
                  <a:lnTo>
                    <a:pt x="267322" y="62230"/>
                  </a:lnTo>
                  <a:lnTo>
                    <a:pt x="266687" y="62230"/>
                  </a:lnTo>
                  <a:lnTo>
                    <a:pt x="267284" y="61836"/>
                  </a:lnTo>
                  <a:lnTo>
                    <a:pt x="267512" y="60388"/>
                  </a:lnTo>
                  <a:lnTo>
                    <a:pt x="263804" y="58420"/>
                  </a:lnTo>
                  <a:lnTo>
                    <a:pt x="262382" y="57150"/>
                  </a:lnTo>
                  <a:lnTo>
                    <a:pt x="262191" y="55880"/>
                  </a:lnTo>
                  <a:lnTo>
                    <a:pt x="261734" y="54610"/>
                  </a:lnTo>
                  <a:lnTo>
                    <a:pt x="261607" y="53340"/>
                  </a:lnTo>
                  <a:lnTo>
                    <a:pt x="259880" y="54610"/>
                  </a:lnTo>
                  <a:lnTo>
                    <a:pt x="261620" y="52070"/>
                  </a:lnTo>
                  <a:lnTo>
                    <a:pt x="256489" y="52070"/>
                  </a:lnTo>
                  <a:lnTo>
                    <a:pt x="255612" y="49733"/>
                  </a:lnTo>
                  <a:lnTo>
                    <a:pt x="253885" y="48260"/>
                  </a:lnTo>
                  <a:lnTo>
                    <a:pt x="252387" y="46990"/>
                  </a:lnTo>
                  <a:lnTo>
                    <a:pt x="251714" y="48260"/>
                  </a:lnTo>
                  <a:lnTo>
                    <a:pt x="249364" y="44450"/>
                  </a:lnTo>
                  <a:lnTo>
                    <a:pt x="254546" y="46990"/>
                  </a:lnTo>
                  <a:lnTo>
                    <a:pt x="254863" y="44450"/>
                  </a:lnTo>
                  <a:lnTo>
                    <a:pt x="252107" y="44450"/>
                  </a:lnTo>
                  <a:lnTo>
                    <a:pt x="252399" y="40640"/>
                  </a:lnTo>
                  <a:lnTo>
                    <a:pt x="249758" y="40640"/>
                  </a:lnTo>
                  <a:lnTo>
                    <a:pt x="251383" y="44450"/>
                  </a:lnTo>
                  <a:lnTo>
                    <a:pt x="248361" y="41910"/>
                  </a:lnTo>
                  <a:lnTo>
                    <a:pt x="247180" y="41910"/>
                  </a:lnTo>
                  <a:lnTo>
                    <a:pt x="245897" y="40640"/>
                  </a:lnTo>
                  <a:lnTo>
                    <a:pt x="244614" y="39370"/>
                  </a:lnTo>
                  <a:lnTo>
                    <a:pt x="248361" y="41910"/>
                  </a:lnTo>
                  <a:lnTo>
                    <a:pt x="247053" y="39370"/>
                  </a:lnTo>
                  <a:lnTo>
                    <a:pt x="245694" y="38100"/>
                  </a:lnTo>
                  <a:lnTo>
                    <a:pt x="242989" y="38100"/>
                  </a:lnTo>
                  <a:lnTo>
                    <a:pt x="242646" y="38100"/>
                  </a:lnTo>
                  <a:lnTo>
                    <a:pt x="239610" y="38100"/>
                  </a:lnTo>
                  <a:lnTo>
                    <a:pt x="239229" y="36830"/>
                  </a:lnTo>
                  <a:lnTo>
                    <a:pt x="238861" y="35560"/>
                  </a:lnTo>
                  <a:lnTo>
                    <a:pt x="239179" y="34290"/>
                  </a:lnTo>
                  <a:lnTo>
                    <a:pt x="242646" y="38100"/>
                  </a:lnTo>
                  <a:lnTo>
                    <a:pt x="242366" y="36830"/>
                  </a:lnTo>
                  <a:lnTo>
                    <a:pt x="239915" y="34290"/>
                  </a:lnTo>
                  <a:lnTo>
                    <a:pt x="238696" y="33020"/>
                  </a:lnTo>
                  <a:lnTo>
                    <a:pt x="237921" y="36830"/>
                  </a:lnTo>
                  <a:lnTo>
                    <a:pt x="234073" y="34290"/>
                  </a:lnTo>
                  <a:lnTo>
                    <a:pt x="235013" y="36830"/>
                  </a:lnTo>
                  <a:lnTo>
                    <a:pt x="231736" y="36830"/>
                  </a:lnTo>
                  <a:lnTo>
                    <a:pt x="229438" y="35560"/>
                  </a:lnTo>
                  <a:lnTo>
                    <a:pt x="226009" y="31750"/>
                  </a:lnTo>
                  <a:lnTo>
                    <a:pt x="231736" y="36830"/>
                  </a:lnTo>
                  <a:lnTo>
                    <a:pt x="231584" y="34290"/>
                  </a:lnTo>
                  <a:lnTo>
                    <a:pt x="229831" y="33020"/>
                  </a:lnTo>
                  <a:lnTo>
                    <a:pt x="229717" y="31750"/>
                  </a:lnTo>
                  <a:lnTo>
                    <a:pt x="229489" y="29210"/>
                  </a:lnTo>
                  <a:lnTo>
                    <a:pt x="237388" y="34290"/>
                  </a:lnTo>
                  <a:lnTo>
                    <a:pt x="236804" y="30480"/>
                  </a:lnTo>
                  <a:lnTo>
                    <a:pt x="234505" y="29210"/>
                  </a:lnTo>
                  <a:lnTo>
                    <a:pt x="234962" y="29210"/>
                  </a:lnTo>
                  <a:lnTo>
                    <a:pt x="233032" y="25400"/>
                  </a:lnTo>
                  <a:lnTo>
                    <a:pt x="232384" y="24130"/>
                  </a:lnTo>
                  <a:lnTo>
                    <a:pt x="231775" y="24130"/>
                  </a:lnTo>
                  <a:lnTo>
                    <a:pt x="231178" y="24676"/>
                  </a:lnTo>
                  <a:lnTo>
                    <a:pt x="230276" y="24130"/>
                  </a:lnTo>
                  <a:lnTo>
                    <a:pt x="227711" y="25400"/>
                  </a:lnTo>
                  <a:lnTo>
                    <a:pt x="225602" y="21590"/>
                  </a:lnTo>
                  <a:lnTo>
                    <a:pt x="227863" y="22860"/>
                  </a:lnTo>
                  <a:lnTo>
                    <a:pt x="226441" y="20320"/>
                  </a:lnTo>
                  <a:lnTo>
                    <a:pt x="227672" y="20320"/>
                  </a:lnTo>
                  <a:lnTo>
                    <a:pt x="226745" y="17780"/>
                  </a:lnTo>
                  <a:lnTo>
                    <a:pt x="225996" y="21590"/>
                  </a:lnTo>
                  <a:lnTo>
                    <a:pt x="224637" y="19050"/>
                  </a:lnTo>
                  <a:lnTo>
                    <a:pt x="225463" y="17780"/>
                  </a:lnTo>
                  <a:lnTo>
                    <a:pt x="221259" y="13373"/>
                  </a:lnTo>
                  <a:lnTo>
                    <a:pt x="220535" y="12700"/>
                  </a:lnTo>
                  <a:lnTo>
                    <a:pt x="217805" y="10160"/>
                  </a:lnTo>
                  <a:lnTo>
                    <a:pt x="211251" y="5080"/>
                  </a:lnTo>
                  <a:lnTo>
                    <a:pt x="209016" y="3810"/>
                  </a:lnTo>
                  <a:lnTo>
                    <a:pt x="206286" y="2540"/>
                  </a:lnTo>
                  <a:lnTo>
                    <a:pt x="205994" y="2540"/>
                  </a:lnTo>
                  <a:lnTo>
                    <a:pt x="205486" y="1270"/>
                  </a:lnTo>
                  <a:lnTo>
                    <a:pt x="203530" y="1270"/>
                  </a:lnTo>
                  <a:lnTo>
                    <a:pt x="202793" y="139"/>
                  </a:lnTo>
                  <a:lnTo>
                    <a:pt x="202793" y="5080"/>
                  </a:lnTo>
                  <a:lnTo>
                    <a:pt x="196735" y="13474"/>
                  </a:lnTo>
                  <a:lnTo>
                    <a:pt x="196380" y="13970"/>
                  </a:lnTo>
                  <a:lnTo>
                    <a:pt x="196583" y="13563"/>
                  </a:lnTo>
                  <a:lnTo>
                    <a:pt x="196405" y="13919"/>
                  </a:lnTo>
                  <a:lnTo>
                    <a:pt x="196723" y="13487"/>
                  </a:lnTo>
                  <a:lnTo>
                    <a:pt x="197281" y="12700"/>
                  </a:lnTo>
                  <a:lnTo>
                    <a:pt x="202793" y="5080"/>
                  </a:lnTo>
                  <a:lnTo>
                    <a:pt x="202793" y="139"/>
                  </a:lnTo>
                  <a:lnTo>
                    <a:pt x="202704" y="0"/>
                  </a:lnTo>
                  <a:lnTo>
                    <a:pt x="196697" y="0"/>
                  </a:lnTo>
                  <a:lnTo>
                    <a:pt x="196697" y="12700"/>
                  </a:lnTo>
                  <a:lnTo>
                    <a:pt x="196176" y="13601"/>
                  </a:lnTo>
                  <a:lnTo>
                    <a:pt x="196291" y="13474"/>
                  </a:lnTo>
                  <a:lnTo>
                    <a:pt x="196189" y="13766"/>
                  </a:lnTo>
                  <a:lnTo>
                    <a:pt x="196367" y="13677"/>
                  </a:lnTo>
                  <a:lnTo>
                    <a:pt x="196278" y="13868"/>
                  </a:lnTo>
                  <a:lnTo>
                    <a:pt x="196024" y="13868"/>
                  </a:lnTo>
                  <a:lnTo>
                    <a:pt x="195821" y="13970"/>
                  </a:lnTo>
                  <a:lnTo>
                    <a:pt x="196011" y="13766"/>
                  </a:lnTo>
                  <a:lnTo>
                    <a:pt x="195935" y="13462"/>
                  </a:lnTo>
                  <a:lnTo>
                    <a:pt x="195821" y="13627"/>
                  </a:lnTo>
                  <a:lnTo>
                    <a:pt x="195872" y="13373"/>
                  </a:lnTo>
                  <a:lnTo>
                    <a:pt x="195630" y="13868"/>
                  </a:lnTo>
                  <a:lnTo>
                    <a:pt x="195795" y="13665"/>
                  </a:lnTo>
                  <a:lnTo>
                    <a:pt x="195668" y="13970"/>
                  </a:lnTo>
                  <a:lnTo>
                    <a:pt x="195135" y="13970"/>
                  </a:lnTo>
                  <a:lnTo>
                    <a:pt x="195503" y="13665"/>
                  </a:lnTo>
                  <a:lnTo>
                    <a:pt x="195414" y="13093"/>
                  </a:lnTo>
                  <a:lnTo>
                    <a:pt x="195313" y="12700"/>
                  </a:lnTo>
                  <a:lnTo>
                    <a:pt x="195872" y="13373"/>
                  </a:lnTo>
                  <a:lnTo>
                    <a:pt x="196215" y="13093"/>
                  </a:lnTo>
                  <a:lnTo>
                    <a:pt x="196697" y="12700"/>
                  </a:lnTo>
                  <a:lnTo>
                    <a:pt x="196697" y="0"/>
                  </a:lnTo>
                  <a:lnTo>
                    <a:pt x="194818" y="0"/>
                  </a:lnTo>
                  <a:lnTo>
                    <a:pt x="192836" y="1270"/>
                  </a:lnTo>
                  <a:lnTo>
                    <a:pt x="188074" y="1270"/>
                  </a:lnTo>
                  <a:lnTo>
                    <a:pt x="187477" y="2540"/>
                  </a:lnTo>
                  <a:lnTo>
                    <a:pt x="186423" y="2540"/>
                  </a:lnTo>
                  <a:lnTo>
                    <a:pt x="183896" y="5080"/>
                  </a:lnTo>
                  <a:lnTo>
                    <a:pt x="181686" y="7620"/>
                  </a:lnTo>
                  <a:lnTo>
                    <a:pt x="180682" y="10160"/>
                  </a:lnTo>
                  <a:lnTo>
                    <a:pt x="180594" y="11417"/>
                  </a:lnTo>
                  <a:lnTo>
                    <a:pt x="181406" y="16510"/>
                  </a:lnTo>
                  <a:lnTo>
                    <a:pt x="182486" y="17780"/>
                  </a:lnTo>
                  <a:lnTo>
                    <a:pt x="181559" y="20320"/>
                  </a:lnTo>
                  <a:lnTo>
                    <a:pt x="181635" y="24130"/>
                  </a:lnTo>
                  <a:lnTo>
                    <a:pt x="184632" y="27940"/>
                  </a:lnTo>
                  <a:lnTo>
                    <a:pt x="186563" y="29210"/>
                  </a:lnTo>
                  <a:lnTo>
                    <a:pt x="186423" y="30480"/>
                  </a:lnTo>
                  <a:lnTo>
                    <a:pt x="185661" y="30480"/>
                  </a:lnTo>
                  <a:lnTo>
                    <a:pt x="185559" y="34290"/>
                  </a:lnTo>
                  <a:lnTo>
                    <a:pt x="187604" y="33020"/>
                  </a:lnTo>
                  <a:lnTo>
                    <a:pt x="188353" y="34290"/>
                  </a:lnTo>
                  <a:lnTo>
                    <a:pt x="187858" y="35560"/>
                  </a:lnTo>
                  <a:lnTo>
                    <a:pt x="189115" y="35560"/>
                  </a:lnTo>
                  <a:lnTo>
                    <a:pt x="190779" y="38100"/>
                  </a:lnTo>
                  <a:lnTo>
                    <a:pt x="191820" y="40640"/>
                  </a:lnTo>
                  <a:lnTo>
                    <a:pt x="189865" y="41910"/>
                  </a:lnTo>
                  <a:lnTo>
                    <a:pt x="190601" y="41910"/>
                  </a:lnTo>
                  <a:lnTo>
                    <a:pt x="191338" y="43180"/>
                  </a:lnTo>
                  <a:lnTo>
                    <a:pt x="191300" y="44450"/>
                  </a:lnTo>
                  <a:lnTo>
                    <a:pt x="194030" y="50800"/>
                  </a:lnTo>
                  <a:lnTo>
                    <a:pt x="196316" y="54610"/>
                  </a:lnTo>
                  <a:lnTo>
                    <a:pt x="195973" y="53340"/>
                  </a:lnTo>
                  <a:lnTo>
                    <a:pt x="196608" y="53340"/>
                  </a:lnTo>
                  <a:lnTo>
                    <a:pt x="197700" y="52070"/>
                  </a:lnTo>
                  <a:lnTo>
                    <a:pt x="199898" y="52070"/>
                  </a:lnTo>
                  <a:lnTo>
                    <a:pt x="197713" y="53340"/>
                  </a:lnTo>
                  <a:lnTo>
                    <a:pt x="199529" y="54610"/>
                  </a:lnTo>
                  <a:lnTo>
                    <a:pt x="198818" y="54610"/>
                  </a:lnTo>
                  <a:lnTo>
                    <a:pt x="198843" y="57150"/>
                  </a:lnTo>
                  <a:lnTo>
                    <a:pt x="197485" y="55880"/>
                  </a:lnTo>
                  <a:lnTo>
                    <a:pt x="197205" y="62230"/>
                  </a:lnTo>
                  <a:lnTo>
                    <a:pt x="202145" y="68580"/>
                  </a:lnTo>
                  <a:lnTo>
                    <a:pt x="203682" y="76200"/>
                  </a:lnTo>
                  <a:lnTo>
                    <a:pt x="204406" y="77470"/>
                  </a:lnTo>
                  <a:lnTo>
                    <a:pt x="205346" y="77470"/>
                  </a:lnTo>
                  <a:lnTo>
                    <a:pt x="204533" y="82550"/>
                  </a:lnTo>
                  <a:lnTo>
                    <a:pt x="207962" y="87630"/>
                  </a:lnTo>
                  <a:lnTo>
                    <a:pt x="207784" y="92710"/>
                  </a:lnTo>
                  <a:lnTo>
                    <a:pt x="208470" y="91440"/>
                  </a:lnTo>
                  <a:lnTo>
                    <a:pt x="211201" y="92710"/>
                  </a:lnTo>
                  <a:lnTo>
                    <a:pt x="211582" y="95250"/>
                  </a:lnTo>
                  <a:lnTo>
                    <a:pt x="213652" y="99060"/>
                  </a:lnTo>
                  <a:lnTo>
                    <a:pt x="209321" y="97790"/>
                  </a:lnTo>
                  <a:lnTo>
                    <a:pt x="208521" y="100330"/>
                  </a:lnTo>
                  <a:lnTo>
                    <a:pt x="209461" y="101600"/>
                  </a:lnTo>
                  <a:lnTo>
                    <a:pt x="209626" y="102870"/>
                  </a:lnTo>
                  <a:lnTo>
                    <a:pt x="209715" y="105410"/>
                  </a:lnTo>
                  <a:lnTo>
                    <a:pt x="209410" y="105410"/>
                  </a:lnTo>
                  <a:lnTo>
                    <a:pt x="210388" y="106680"/>
                  </a:lnTo>
                  <a:lnTo>
                    <a:pt x="210908" y="109220"/>
                  </a:lnTo>
                  <a:lnTo>
                    <a:pt x="210007" y="110490"/>
                  </a:lnTo>
                  <a:lnTo>
                    <a:pt x="209664" y="111760"/>
                  </a:lnTo>
                  <a:lnTo>
                    <a:pt x="208470" y="114300"/>
                  </a:lnTo>
                  <a:lnTo>
                    <a:pt x="208432" y="115570"/>
                  </a:lnTo>
                  <a:lnTo>
                    <a:pt x="210007" y="116840"/>
                  </a:lnTo>
                  <a:lnTo>
                    <a:pt x="208470" y="120650"/>
                  </a:lnTo>
                  <a:lnTo>
                    <a:pt x="209689" y="121920"/>
                  </a:lnTo>
                  <a:lnTo>
                    <a:pt x="210312" y="121920"/>
                  </a:lnTo>
                  <a:lnTo>
                    <a:pt x="208915" y="125628"/>
                  </a:lnTo>
                  <a:lnTo>
                    <a:pt x="209435" y="129540"/>
                  </a:lnTo>
                  <a:lnTo>
                    <a:pt x="207746" y="129540"/>
                  </a:lnTo>
                  <a:lnTo>
                    <a:pt x="206883" y="132080"/>
                  </a:lnTo>
                  <a:lnTo>
                    <a:pt x="206298" y="133350"/>
                  </a:lnTo>
                  <a:lnTo>
                    <a:pt x="205409" y="137160"/>
                  </a:lnTo>
                  <a:lnTo>
                    <a:pt x="204152" y="135890"/>
                  </a:lnTo>
                  <a:lnTo>
                    <a:pt x="204419" y="137160"/>
                  </a:lnTo>
                  <a:lnTo>
                    <a:pt x="203669" y="138430"/>
                  </a:lnTo>
                  <a:lnTo>
                    <a:pt x="203873" y="139700"/>
                  </a:lnTo>
                  <a:lnTo>
                    <a:pt x="204660" y="138430"/>
                  </a:lnTo>
                  <a:lnTo>
                    <a:pt x="205879" y="137160"/>
                  </a:lnTo>
                  <a:lnTo>
                    <a:pt x="206883" y="137160"/>
                  </a:lnTo>
                  <a:lnTo>
                    <a:pt x="206641" y="138430"/>
                  </a:lnTo>
                  <a:lnTo>
                    <a:pt x="206095" y="140970"/>
                  </a:lnTo>
                  <a:lnTo>
                    <a:pt x="205371" y="140970"/>
                  </a:lnTo>
                  <a:lnTo>
                    <a:pt x="203847" y="142976"/>
                  </a:lnTo>
                  <a:lnTo>
                    <a:pt x="204304" y="142976"/>
                  </a:lnTo>
                  <a:lnTo>
                    <a:pt x="220230" y="142976"/>
                  </a:lnTo>
                  <a:lnTo>
                    <a:pt x="220472" y="142240"/>
                  </a:lnTo>
                  <a:lnTo>
                    <a:pt x="221259" y="139700"/>
                  </a:lnTo>
                  <a:lnTo>
                    <a:pt x="222935" y="133350"/>
                  </a:lnTo>
                  <a:lnTo>
                    <a:pt x="224993" y="124460"/>
                  </a:lnTo>
                  <a:lnTo>
                    <a:pt x="226936" y="116840"/>
                  </a:lnTo>
                  <a:lnTo>
                    <a:pt x="227926" y="108089"/>
                  </a:lnTo>
                  <a:lnTo>
                    <a:pt x="227228" y="99060"/>
                  </a:lnTo>
                  <a:lnTo>
                    <a:pt x="226593" y="96520"/>
                  </a:lnTo>
                  <a:lnTo>
                    <a:pt x="225983" y="99060"/>
                  </a:lnTo>
                  <a:lnTo>
                    <a:pt x="225501" y="96520"/>
                  </a:lnTo>
                  <a:lnTo>
                    <a:pt x="225323" y="93980"/>
                  </a:lnTo>
                  <a:lnTo>
                    <a:pt x="226580" y="96520"/>
                  </a:lnTo>
                  <a:lnTo>
                    <a:pt x="226885" y="95250"/>
                  </a:lnTo>
                  <a:lnTo>
                    <a:pt x="226402" y="93980"/>
                  </a:lnTo>
                  <a:lnTo>
                    <a:pt x="225425" y="91440"/>
                  </a:lnTo>
                  <a:lnTo>
                    <a:pt x="224942" y="90170"/>
                  </a:lnTo>
                  <a:lnTo>
                    <a:pt x="225298" y="82550"/>
                  </a:lnTo>
                  <a:lnTo>
                    <a:pt x="223507" y="76200"/>
                  </a:lnTo>
                  <a:lnTo>
                    <a:pt x="222758" y="74930"/>
                  </a:lnTo>
                  <a:lnTo>
                    <a:pt x="222123" y="73660"/>
                  </a:lnTo>
                  <a:lnTo>
                    <a:pt x="221488" y="73660"/>
                  </a:lnTo>
                  <a:lnTo>
                    <a:pt x="220637" y="68580"/>
                  </a:lnTo>
                  <a:lnTo>
                    <a:pt x="218376" y="62230"/>
                  </a:lnTo>
                  <a:lnTo>
                    <a:pt x="216357" y="57150"/>
                  </a:lnTo>
                  <a:lnTo>
                    <a:pt x="215861" y="55880"/>
                  </a:lnTo>
                  <a:lnTo>
                    <a:pt x="215188" y="53340"/>
                  </a:lnTo>
                  <a:lnTo>
                    <a:pt x="214185" y="49530"/>
                  </a:lnTo>
                  <a:lnTo>
                    <a:pt x="212356" y="53340"/>
                  </a:lnTo>
                  <a:lnTo>
                    <a:pt x="212128" y="52070"/>
                  </a:lnTo>
                  <a:lnTo>
                    <a:pt x="211035" y="45720"/>
                  </a:lnTo>
                  <a:lnTo>
                    <a:pt x="209372" y="44450"/>
                  </a:lnTo>
                  <a:lnTo>
                    <a:pt x="208851" y="41910"/>
                  </a:lnTo>
                  <a:lnTo>
                    <a:pt x="209956" y="41910"/>
                  </a:lnTo>
                  <a:lnTo>
                    <a:pt x="208089" y="38100"/>
                  </a:lnTo>
                  <a:lnTo>
                    <a:pt x="206781" y="35560"/>
                  </a:lnTo>
                  <a:lnTo>
                    <a:pt x="206133" y="33020"/>
                  </a:lnTo>
                  <a:lnTo>
                    <a:pt x="204863" y="27940"/>
                  </a:lnTo>
                  <a:lnTo>
                    <a:pt x="203403" y="25400"/>
                  </a:lnTo>
                  <a:lnTo>
                    <a:pt x="201574" y="25400"/>
                  </a:lnTo>
                  <a:lnTo>
                    <a:pt x="200710" y="21590"/>
                  </a:lnTo>
                  <a:lnTo>
                    <a:pt x="200825" y="21336"/>
                  </a:lnTo>
                  <a:lnTo>
                    <a:pt x="207137" y="26670"/>
                  </a:lnTo>
                  <a:lnTo>
                    <a:pt x="212572" y="31750"/>
                  </a:lnTo>
                  <a:lnTo>
                    <a:pt x="218465" y="35560"/>
                  </a:lnTo>
                  <a:lnTo>
                    <a:pt x="218160" y="36830"/>
                  </a:lnTo>
                  <a:lnTo>
                    <a:pt x="226047" y="44450"/>
                  </a:lnTo>
                  <a:lnTo>
                    <a:pt x="233413" y="50800"/>
                  </a:lnTo>
                  <a:lnTo>
                    <a:pt x="240817" y="58420"/>
                  </a:lnTo>
                  <a:lnTo>
                    <a:pt x="248793" y="63500"/>
                  </a:lnTo>
                  <a:lnTo>
                    <a:pt x="250723" y="67310"/>
                  </a:lnTo>
                  <a:lnTo>
                    <a:pt x="254304" y="71120"/>
                  </a:lnTo>
                  <a:lnTo>
                    <a:pt x="256730" y="73660"/>
                  </a:lnTo>
                  <a:lnTo>
                    <a:pt x="260959" y="76200"/>
                  </a:lnTo>
                  <a:lnTo>
                    <a:pt x="262026" y="78740"/>
                  </a:lnTo>
                  <a:lnTo>
                    <a:pt x="265760" y="78740"/>
                  </a:lnTo>
                  <a:lnTo>
                    <a:pt x="267093" y="80010"/>
                  </a:lnTo>
                  <a:lnTo>
                    <a:pt x="266979" y="82550"/>
                  </a:lnTo>
                  <a:lnTo>
                    <a:pt x="270916" y="87630"/>
                  </a:lnTo>
                  <a:lnTo>
                    <a:pt x="273278" y="92710"/>
                  </a:lnTo>
                  <a:lnTo>
                    <a:pt x="278282" y="95250"/>
                  </a:lnTo>
                  <a:lnTo>
                    <a:pt x="277482" y="96520"/>
                  </a:lnTo>
                  <a:lnTo>
                    <a:pt x="281647" y="99060"/>
                  </a:lnTo>
                  <a:lnTo>
                    <a:pt x="287439" y="102870"/>
                  </a:lnTo>
                  <a:lnTo>
                    <a:pt x="289928" y="107950"/>
                  </a:lnTo>
                  <a:lnTo>
                    <a:pt x="291757" y="109220"/>
                  </a:lnTo>
                  <a:lnTo>
                    <a:pt x="295630" y="113030"/>
                  </a:lnTo>
                  <a:lnTo>
                    <a:pt x="295541" y="112344"/>
                  </a:lnTo>
                  <a:lnTo>
                    <a:pt x="296862" y="113030"/>
                  </a:lnTo>
                  <a:lnTo>
                    <a:pt x="295630" y="113030"/>
                  </a:lnTo>
                  <a:lnTo>
                    <a:pt x="294144" y="113030"/>
                  </a:lnTo>
                  <a:lnTo>
                    <a:pt x="305536" y="125920"/>
                  </a:lnTo>
                  <a:lnTo>
                    <a:pt x="316839" y="138430"/>
                  </a:lnTo>
                  <a:lnTo>
                    <a:pt x="317182" y="142240"/>
                  </a:lnTo>
                  <a:lnTo>
                    <a:pt x="323761" y="147320"/>
                  </a:lnTo>
                  <a:lnTo>
                    <a:pt x="326529" y="153670"/>
                  </a:lnTo>
                  <a:lnTo>
                    <a:pt x="329755" y="156210"/>
                  </a:lnTo>
                  <a:lnTo>
                    <a:pt x="331990" y="162560"/>
                  </a:lnTo>
                  <a:lnTo>
                    <a:pt x="335775" y="163830"/>
                  </a:lnTo>
                  <a:lnTo>
                    <a:pt x="334810" y="163830"/>
                  </a:lnTo>
                  <a:lnTo>
                    <a:pt x="340893" y="175260"/>
                  </a:lnTo>
                  <a:lnTo>
                    <a:pt x="344601" y="184150"/>
                  </a:lnTo>
                  <a:lnTo>
                    <a:pt x="346265" y="184150"/>
                  </a:lnTo>
                  <a:lnTo>
                    <a:pt x="348081" y="186690"/>
                  </a:lnTo>
                  <a:lnTo>
                    <a:pt x="346989" y="186690"/>
                  </a:lnTo>
                  <a:lnTo>
                    <a:pt x="348983" y="190500"/>
                  </a:lnTo>
                  <a:lnTo>
                    <a:pt x="352742" y="190500"/>
                  </a:lnTo>
                  <a:lnTo>
                    <a:pt x="352818" y="194310"/>
                  </a:lnTo>
                  <a:lnTo>
                    <a:pt x="353771" y="194310"/>
                  </a:lnTo>
                  <a:lnTo>
                    <a:pt x="353733" y="196850"/>
                  </a:lnTo>
                  <a:lnTo>
                    <a:pt x="352336" y="194310"/>
                  </a:lnTo>
                  <a:lnTo>
                    <a:pt x="350329" y="193040"/>
                  </a:lnTo>
                  <a:lnTo>
                    <a:pt x="348157" y="191770"/>
                  </a:lnTo>
                  <a:lnTo>
                    <a:pt x="349046" y="195580"/>
                  </a:lnTo>
                  <a:lnTo>
                    <a:pt x="353275" y="198120"/>
                  </a:lnTo>
                  <a:lnTo>
                    <a:pt x="351967" y="201930"/>
                  </a:lnTo>
                  <a:lnTo>
                    <a:pt x="352323" y="205740"/>
                  </a:lnTo>
                  <a:lnTo>
                    <a:pt x="353199" y="208280"/>
                  </a:lnTo>
                  <a:lnTo>
                    <a:pt x="354253" y="208280"/>
                  </a:lnTo>
                  <a:lnTo>
                    <a:pt x="354253" y="209550"/>
                  </a:lnTo>
                  <a:lnTo>
                    <a:pt x="353237" y="208280"/>
                  </a:lnTo>
                  <a:lnTo>
                    <a:pt x="353910" y="213360"/>
                  </a:lnTo>
                  <a:lnTo>
                    <a:pt x="354533" y="214134"/>
                  </a:lnTo>
                  <a:lnTo>
                    <a:pt x="354850" y="213360"/>
                  </a:lnTo>
                  <a:lnTo>
                    <a:pt x="354698" y="212090"/>
                  </a:lnTo>
                  <a:lnTo>
                    <a:pt x="356095" y="213360"/>
                  </a:lnTo>
                  <a:lnTo>
                    <a:pt x="356095" y="215900"/>
                  </a:lnTo>
                  <a:lnTo>
                    <a:pt x="357974" y="215900"/>
                  </a:lnTo>
                  <a:lnTo>
                    <a:pt x="357454" y="213360"/>
                  </a:lnTo>
                  <a:lnTo>
                    <a:pt x="357136" y="213360"/>
                  </a:lnTo>
                  <a:lnTo>
                    <a:pt x="357174" y="212090"/>
                  </a:lnTo>
                  <a:lnTo>
                    <a:pt x="358597" y="213360"/>
                  </a:lnTo>
                  <a:lnTo>
                    <a:pt x="359117" y="217170"/>
                  </a:lnTo>
                  <a:lnTo>
                    <a:pt x="357847" y="218440"/>
                  </a:lnTo>
                  <a:lnTo>
                    <a:pt x="356463" y="219710"/>
                  </a:lnTo>
                  <a:lnTo>
                    <a:pt x="355688" y="215900"/>
                  </a:lnTo>
                  <a:lnTo>
                    <a:pt x="354850" y="217170"/>
                  </a:lnTo>
                  <a:lnTo>
                    <a:pt x="355942" y="219710"/>
                  </a:lnTo>
                  <a:lnTo>
                    <a:pt x="356882" y="222250"/>
                  </a:lnTo>
                  <a:lnTo>
                    <a:pt x="357047" y="222821"/>
                  </a:lnTo>
                  <a:lnTo>
                    <a:pt x="357835" y="220980"/>
                  </a:lnTo>
                  <a:lnTo>
                    <a:pt x="359092" y="222250"/>
                  </a:lnTo>
                  <a:lnTo>
                    <a:pt x="358863" y="220980"/>
                  </a:lnTo>
                  <a:lnTo>
                    <a:pt x="358648" y="219710"/>
                  </a:lnTo>
                  <a:lnTo>
                    <a:pt x="358432" y="218440"/>
                  </a:lnTo>
                  <a:lnTo>
                    <a:pt x="359803" y="218440"/>
                  </a:lnTo>
                  <a:lnTo>
                    <a:pt x="359448" y="213360"/>
                  </a:lnTo>
                  <a:lnTo>
                    <a:pt x="359994" y="212090"/>
                  </a:lnTo>
                  <a:lnTo>
                    <a:pt x="360540" y="210820"/>
                  </a:lnTo>
                  <a:close/>
                </a:path>
              </a:pathLst>
            </a:custGeom>
            <a:solidFill>
              <a:srgbClr val="000000"/>
            </a:solidFill>
          </p:spPr>
          <p:txBody>
            <a:bodyPr wrap="square" lIns="0" tIns="0" rIns="0" bIns="0" rtlCol="0"/>
            <a:lstStyle/>
            <a:p>
              <a:endParaRPr/>
            </a:p>
          </p:txBody>
        </p:sp>
        <p:sp>
          <p:nvSpPr>
            <p:cNvPr id="24" name="object 24"/>
            <p:cNvSpPr/>
            <p:nvPr/>
          </p:nvSpPr>
          <p:spPr>
            <a:xfrm>
              <a:off x="1571045" y="648859"/>
              <a:ext cx="295910" cy="370205"/>
            </a:xfrm>
            <a:custGeom>
              <a:avLst/>
              <a:gdLst/>
              <a:ahLst/>
              <a:cxnLst/>
              <a:rect l="l" t="t" r="r" b="b"/>
              <a:pathLst>
                <a:path w="295910" h="370205">
                  <a:moveTo>
                    <a:pt x="66679" y="0"/>
                  </a:moveTo>
                  <a:lnTo>
                    <a:pt x="23761" y="15048"/>
                  </a:lnTo>
                  <a:lnTo>
                    <a:pt x="4737" y="49517"/>
                  </a:lnTo>
                  <a:lnTo>
                    <a:pt x="0" y="107656"/>
                  </a:lnTo>
                  <a:lnTo>
                    <a:pt x="4329" y="160877"/>
                  </a:lnTo>
                  <a:lnTo>
                    <a:pt x="14256" y="213825"/>
                  </a:lnTo>
                  <a:lnTo>
                    <a:pt x="29643" y="266039"/>
                  </a:lnTo>
                  <a:lnTo>
                    <a:pt x="50353" y="317057"/>
                  </a:lnTo>
                  <a:lnTo>
                    <a:pt x="77317" y="368209"/>
                  </a:lnTo>
                  <a:lnTo>
                    <a:pt x="81940" y="369721"/>
                  </a:lnTo>
                  <a:lnTo>
                    <a:pt x="86232" y="368883"/>
                  </a:lnTo>
                  <a:lnTo>
                    <a:pt x="88290" y="366508"/>
                  </a:lnTo>
                  <a:lnTo>
                    <a:pt x="90274" y="347563"/>
                  </a:lnTo>
                  <a:lnTo>
                    <a:pt x="96028" y="307398"/>
                  </a:lnTo>
                  <a:lnTo>
                    <a:pt x="106759" y="252666"/>
                  </a:lnTo>
                  <a:lnTo>
                    <a:pt x="123436" y="192893"/>
                  </a:lnTo>
                  <a:lnTo>
                    <a:pt x="147027" y="137603"/>
                  </a:lnTo>
                  <a:lnTo>
                    <a:pt x="172139" y="107165"/>
                  </a:lnTo>
                  <a:lnTo>
                    <a:pt x="233829" y="86489"/>
                  </a:lnTo>
                  <a:lnTo>
                    <a:pt x="264820" y="86155"/>
                  </a:lnTo>
                  <a:lnTo>
                    <a:pt x="281787" y="86435"/>
                  </a:lnTo>
                  <a:lnTo>
                    <a:pt x="291960" y="85685"/>
                  </a:lnTo>
                  <a:lnTo>
                    <a:pt x="294424" y="83501"/>
                  </a:lnTo>
                  <a:lnTo>
                    <a:pt x="295592" y="77697"/>
                  </a:lnTo>
                  <a:lnTo>
                    <a:pt x="294144" y="74738"/>
                  </a:lnTo>
                  <a:lnTo>
                    <a:pt x="253414" y="55780"/>
                  </a:lnTo>
                  <a:lnTo>
                    <a:pt x="212670" y="38748"/>
                  </a:lnTo>
                  <a:lnTo>
                    <a:pt x="163004" y="20407"/>
                  </a:lnTo>
                  <a:lnTo>
                    <a:pt x="120384" y="7526"/>
                  </a:lnTo>
                  <a:lnTo>
                    <a:pt x="86423" y="989"/>
                  </a:lnTo>
                  <a:lnTo>
                    <a:pt x="66679" y="0"/>
                  </a:lnTo>
                  <a:close/>
                </a:path>
              </a:pathLst>
            </a:custGeom>
            <a:solidFill>
              <a:srgbClr val="F1F1F2"/>
            </a:solidFill>
          </p:spPr>
          <p:txBody>
            <a:bodyPr wrap="square" lIns="0" tIns="0" rIns="0" bIns="0" rtlCol="0"/>
            <a:lstStyle/>
            <a:p>
              <a:endParaRPr/>
            </a:p>
          </p:txBody>
        </p:sp>
        <p:sp>
          <p:nvSpPr>
            <p:cNvPr id="25" name="object 25"/>
            <p:cNvSpPr/>
            <p:nvPr/>
          </p:nvSpPr>
          <p:spPr>
            <a:xfrm>
              <a:off x="1559598" y="544880"/>
              <a:ext cx="315595" cy="486409"/>
            </a:xfrm>
            <a:custGeom>
              <a:avLst/>
              <a:gdLst/>
              <a:ahLst/>
              <a:cxnLst/>
              <a:rect l="l" t="t" r="r" b="b"/>
              <a:pathLst>
                <a:path w="315594" h="486409">
                  <a:moveTo>
                    <a:pt x="33375" y="116509"/>
                  </a:moveTo>
                  <a:lnTo>
                    <a:pt x="32118" y="117817"/>
                  </a:lnTo>
                  <a:lnTo>
                    <a:pt x="33375" y="117081"/>
                  </a:lnTo>
                  <a:lnTo>
                    <a:pt x="33375" y="116509"/>
                  </a:lnTo>
                  <a:close/>
                </a:path>
                <a:path w="315594" h="486409">
                  <a:moveTo>
                    <a:pt x="35052" y="114757"/>
                  </a:moveTo>
                  <a:lnTo>
                    <a:pt x="33629" y="115214"/>
                  </a:lnTo>
                  <a:lnTo>
                    <a:pt x="33362" y="116179"/>
                  </a:lnTo>
                  <a:lnTo>
                    <a:pt x="33375" y="116509"/>
                  </a:lnTo>
                  <a:lnTo>
                    <a:pt x="35052" y="114757"/>
                  </a:lnTo>
                  <a:close/>
                </a:path>
                <a:path w="315594" h="486409">
                  <a:moveTo>
                    <a:pt x="35394" y="346532"/>
                  </a:moveTo>
                  <a:lnTo>
                    <a:pt x="35229" y="345401"/>
                  </a:lnTo>
                  <a:lnTo>
                    <a:pt x="35090" y="345782"/>
                  </a:lnTo>
                  <a:lnTo>
                    <a:pt x="35394" y="346532"/>
                  </a:lnTo>
                  <a:close/>
                </a:path>
                <a:path w="315594" h="486409">
                  <a:moveTo>
                    <a:pt x="35979" y="347941"/>
                  </a:moveTo>
                  <a:lnTo>
                    <a:pt x="35394" y="346532"/>
                  </a:lnTo>
                  <a:lnTo>
                    <a:pt x="35775" y="349046"/>
                  </a:lnTo>
                  <a:lnTo>
                    <a:pt x="35979" y="347941"/>
                  </a:lnTo>
                  <a:close/>
                </a:path>
                <a:path w="315594" h="486409">
                  <a:moveTo>
                    <a:pt x="35991" y="350481"/>
                  </a:moveTo>
                  <a:lnTo>
                    <a:pt x="35775" y="349046"/>
                  </a:lnTo>
                  <a:lnTo>
                    <a:pt x="35509" y="350481"/>
                  </a:lnTo>
                  <a:lnTo>
                    <a:pt x="35991" y="350481"/>
                  </a:lnTo>
                  <a:close/>
                </a:path>
                <a:path w="315594" h="486409">
                  <a:moveTo>
                    <a:pt x="37363" y="350481"/>
                  </a:moveTo>
                  <a:lnTo>
                    <a:pt x="35991" y="350481"/>
                  </a:lnTo>
                  <a:lnTo>
                    <a:pt x="36372" y="353021"/>
                  </a:lnTo>
                  <a:lnTo>
                    <a:pt x="37363" y="350481"/>
                  </a:lnTo>
                  <a:close/>
                </a:path>
                <a:path w="315594" h="486409">
                  <a:moveTo>
                    <a:pt x="37795" y="114503"/>
                  </a:moveTo>
                  <a:lnTo>
                    <a:pt x="33413" y="117068"/>
                  </a:lnTo>
                  <a:lnTo>
                    <a:pt x="37795" y="114503"/>
                  </a:lnTo>
                  <a:close/>
                </a:path>
                <a:path w="315594" h="486409">
                  <a:moveTo>
                    <a:pt x="43065" y="110794"/>
                  </a:moveTo>
                  <a:lnTo>
                    <a:pt x="40373" y="111861"/>
                  </a:lnTo>
                  <a:lnTo>
                    <a:pt x="39014" y="111518"/>
                  </a:lnTo>
                  <a:lnTo>
                    <a:pt x="39268" y="112433"/>
                  </a:lnTo>
                  <a:lnTo>
                    <a:pt x="41135" y="112509"/>
                  </a:lnTo>
                  <a:lnTo>
                    <a:pt x="41871" y="113169"/>
                  </a:lnTo>
                  <a:lnTo>
                    <a:pt x="43065" y="110794"/>
                  </a:lnTo>
                  <a:close/>
                </a:path>
                <a:path w="315594" h="486409">
                  <a:moveTo>
                    <a:pt x="45808" y="111721"/>
                  </a:moveTo>
                  <a:lnTo>
                    <a:pt x="45008" y="111721"/>
                  </a:lnTo>
                  <a:lnTo>
                    <a:pt x="44208" y="114261"/>
                  </a:lnTo>
                  <a:lnTo>
                    <a:pt x="45808" y="111721"/>
                  </a:lnTo>
                  <a:close/>
                </a:path>
                <a:path w="315594" h="486409">
                  <a:moveTo>
                    <a:pt x="54241" y="105371"/>
                  </a:moveTo>
                  <a:lnTo>
                    <a:pt x="52781" y="105371"/>
                  </a:lnTo>
                  <a:lnTo>
                    <a:pt x="52793" y="106641"/>
                  </a:lnTo>
                  <a:lnTo>
                    <a:pt x="54241" y="105371"/>
                  </a:lnTo>
                  <a:close/>
                </a:path>
                <a:path w="315594" h="486409">
                  <a:moveTo>
                    <a:pt x="56616" y="407631"/>
                  </a:moveTo>
                  <a:lnTo>
                    <a:pt x="56362" y="406361"/>
                  </a:lnTo>
                  <a:lnTo>
                    <a:pt x="56261" y="407339"/>
                  </a:lnTo>
                  <a:lnTo>
                    <a:pt x="56616" y="407631"/>
                  </a:lnTo>
                  <a:close/>
                </a:path>
                <a:path w="315594" h="486409">
                  <a:moveTo>
                    <a:pt x="70878" y="106667"/>
                  </a:moveTo>
                  <a:lnTo>
                    <a:pt x="70739" y="106641"/>
                  </a:lnTo>
                  <a:lnTo>
                    <a:pt x="69850" y="109181"/>
                  </a:lnTo>
                  <a:lnTo>
                    <a:pt x="70878" y="106667"/>
                  </a:lnTo>
                  <a:close/>
                </a:path>
                <a:path w="315594" h="486409">
                  <a:moveTo>
                    <a:pt x="78778" y="106641"/>
                  </a:moveTo>
                  <a:lnTo>
                    <a:pt x="78384" y="107048"/>
                  </a:lnTo>
                  <a:lnTo>
                    <a:pt x="78613" y="107149"/>
                  </a:lnTo>
                  <a:lnTo>
                    <a:pt x="78778" y="106641"/>
                  </a:lnTo>
                  <a:close/>
                </a:path>
                <a:path w="315594" h="486409">
                  <a:moveTo>
                    <a:pt x="85039" y="461200"/>
                  </a:moveTo>
                  <a:lnTo>
                    <a:pt x="84785" y="460806"/>
                  </a:lnTo>
                  <a:lnTo>
                    <a:pt x="84416" y="463892"/>
                  </a:lnTo>
                  <a:lnTo>
                    <a:pt x="85039" y="461200"/>
                  </a:lnTo>
                  <a:close/>
                </a:path>
                <a:path w="315594" h="486409">
                  <a:moveTo>
                    <a:pt x="99783" y="415226"/>
                  </a:moveTo>
                  <a:lnTo>
                    <a:pt x="99669" y="414870"/>
                  </a:lnTo>
                  <a:lnTo>
                    <a:pt x="99212" y="413423"/>
                  </a:lnTo>
                  <a:lnTo>
                    <a:pt x="99021" y="415163"/>
                  </a:lnTo>
                  <a:lnTo>
                    <a:pt x="99199" y="414870"/>
                  </a:lnTo>
                  <a:lnTo>
                    <a:pt x="99783" y="415226"/>
                  </a:lnTo>
                  <a:close/>
                </a:path>
                <a:path w="315594" h="486409">
                  <a:moveTo>
                    <a:pt x="100088" y="415404"/>
                  </a:moveTo>
                  <a:lnTo>
                    <a:pt x="99783" y="415226"/>
                  </a:lnTo>
                  <a:lnTo>
                    <a:pt x="100025" y="415988"/>
                  </a:lnTo>
                  <a:lnTo>
                    <a:pt x="100088" y="415404"/>
                  </a:lnTo>
                  <a:close/>
                </a:path>
                <a:path w="315594" h="486409">
                  <a:moveTo>
                    <a:pt x="100507" y="415671"/>
                  </a:moveTo>
                  <a:lnTo>
                    <a:pt x="100253" y="413664"/>
                  </a:lnTo>
                  <a:lnTo>
                    <a:pt x="100088" y="415404"/>
                  </a:lnTo>
                  <a:lnTo>
                    <a:pt x="100507" y="415671"/>
                  </a:lnTo>
                  <a:close/>
                </a:path>
                <a:path w="315594" h="486409">
                  <a:moveTo>
                    <a:pt x="102298" y="403821"/>
                  </a:moveTo>
                  <a:lnTo>
                    <a:pt x="101257" y="403821"/>
                  </a:lnTo>
                  <a:lnTo>
                    <a:pt x="102285" y="404799"/>
                  </a:lnTo>
                  <a:lnTo>
                    <a:pt x="102298" y="403821"/>
                  </a:lnTo>
                  <a:close/>
                </a:path>
                <a:path w="315594" h="486409">
                  <a:moveTo>
                    <a:pt x="103098" y="422871"/>
                  </a:moveTo>
                  <a:lnTo>
                    <a:pt x="101536" y="424027"/>
                  </a:lnTo>
                  <a:lnTo>
                    <a:pt x="102120" y="425411"/>
                  </a:lnTo>
                  <a:lnTo>
                    <a:pt x="103098" y="422871"/>
                  </a:lnTo>
                  <a:close/>
                </a:path>
                <a:path w="315594" h="486409">
                  <a:moveTo>
                    <a:pt x="111480" y="473671"/>
                  </a:moveTo>
                  <a:lnTo>
                    <a:pt x="99974" y="473671"/>
                  </a:lnTo>
                  <a:lnTo>
                    <a:pt x="99441" y="473671"/>
                  </a:lnTo>
                  <a:lnTo>
                    <a:pt x="98767" y="474941"/>
                  </a:lnTo>
                  <a:lnTo>
                    <a:pt x="97751" y="473671"/>
                  </a:lnTo>
                  <a:lnTo>
                    <a:pt x="99441" y="473671"/>
                  </a:lnTo>
                  <a:lnTo>
                    <a:pt x="99898" y="473214"/>
                  </a:lnTo>
                  <a:lnTo>
                    <a:pt x="99771" y="472401"/>
                  </a:lnTo>
                  <a:lnTo>
                    <a:pt x="97472" y="472401"/>
                  </a:lnTo>
                  <a:lnTo>
                    <a:pt x="99949" y="471131"/>
                  </a:lnTo>
                  <a:lnTo>
                    <a:pt x="97917" y="469861"/>
                  </a:lnTo>
                  <a:lnTo>
                    <a:pt x="95885" y="468591"/>
                  </a:lnTo>
                  <a:lnTo>
                    <a:pt x="96494" y="466051"/>
                  </a:lnTo>
                  <a:lnTo>
                    <a:pt x="96062" y="467321"/>
                  </a:lnTo>
                  <a:lnTo>
                    <a:pt x="94373" y="469861"/>
                  </a:lnTo>
                  <a:lnTo>
                    <a:pt x="92214" y="468591"/>
                  </a:lnTo>
                  <a:lnTo>
                    <a:pt x="88112" y="466051"/>
                  </a:lnTo>
                  <a:lnTo>
                    <a:pt x="87503" y="464781"/>
                  </a:lnTo>
                  <a:lnTo>
                    <a:pt x="88531" y="471131"/>
                  </a:lnTo>
                  <a:lnTo>
                    <a:pt x="86512" y="466051"/>
                  </a:lnTo>
                  <a:lnTo>
                    <a:pt x="85001" y="462241"/>
                  </a:lnTo>
                  <a:lnTo>
                    <a:pt x="84429" y="466051"/>
                  </a:lnTo>
                  <a:lnTo>
                    <a:pt x="81762" y="462241"/>
                  </a:lnTo>
                  <a:lnTo>
                    <a:pt x="83858" y="460971"/>
                  </a:lnTo>
                  <a:lnTo>
                    <a:pt x="83261" y="459701"/>
                  </a:lnTo>
                  <a:lnTo>
                    <a:pt x="80657" y="455891"/>
                  </a:lnTo>
                  <a:lnTo>
                    <a:pt x="78867" y="452081"/>
                  </a:lnTo>
                  <a:lnTo>
                    <a:pt x="76695" y="448271"/>
                  </a:lnTo>
                  <a:lnTo>
                    <a:pt x="77190" y="448271"/>
                  </a:lnTo>
                  <a:lnTo>
                    <a:pt x="74701" y="444461"/>
                  </a:lnTo>
                  <a:lnTo>
                    <a:pt x="72059" y="438111"/>
                  </a:lnTo>
                  <a:lnTo>
                    <a:pt x="70205" y="436841"/>
                  </a:lnTo>
                  <a:lnTo>
                    <a:pt x="68351" y="435571"/>
                  </a:lnTo>
                  <a:lnTo>
                    <a:pt x="69900" y="435571"/>
                  </a:lnTo>
                  <a:lnTo>
                    <a:pt x="68618" y="431761"/>
                  </a:lnTo>
                  <a:lnTo>
                    <a:pt x="66840" y="436841"/>
                  </a:lnTo>
                  <a:lnTo>
                    <a:pt x="65786" y="430491"/>
                  </a:lnTo>
                  <a:lnTo>
                    <a:pt x="67348" y="431761"/>
                  </a:lnTo>
                  <a:lnTo>
                    <a:pt x="66154" y="430491"/>
                  </a:lnTo>
                  <a:lnTo>
                    <a:pt x="64947" y="429221"/>
                  </a:lnTo>
                  <a:lnTo>
                    <a:pt x="65481" y="425411"/>
                  </a:lnTo>
                  <a:lnTo>
                    <a:pt x="62344" y="422871"/>
                  </a:lnTo>
                  <a:lnTo>
                    <a:pt x="63893" y="422871"/>
                  </a:lnTo>
                  <a:lnTo>
                    <a:pt x="62026" y="420331"/>
                  </a:lnTo>
                  <a:lnTo>
                    <a:pt x="60591" y="416521"/>
                  </a:lnTo>
                  <a:lnTo>
                    <a:pt x="58026" y="415251"/>
                  </a:lnTo>
                  <a:lnTo>
                    <a:pt x="58508" y="413981"/>
                  </a:lnTo>
                  <a:lnTo>
                    <a:pt x="59283" y="413981"/>
                  </a:lnTo>
                  <a:lnTo>
                    <a:pt x="60312" y="415251"/>
                  </a:lnTo>
                  <a:lnTo>
                    <a:pt x="60121" y="413981"/>
                  </a:lnTo>
                  <a:lnTo>
                    <a:pt x="59931" y="412711"/>
                  </a:lnTo>
                  <a:lnTo>
                    <a:pt x="59740" y="411441"/>
                  </a:lnTo>
                  <a:lnTo>
                    <a:pt x="56959" y="412711"/>
                  </a:lnTo>
                  <a:lnTo>
                    <a:pt x="56108" y="408901"/>
                  </a:lnTo>
                  <a:lnTo>
                    <a:pt x="56261" y="407339"/>
                  </a:lnTo>
                  <a:lnTo>
                    <a:pt x="55092" y="406361"/>
                  </a:lnTo>
                  <a:lnTo>
                    <a:pt x="53276" y="402551"/>
                  </a:lnTo>
                  <a:lnTo>
                    <a:pt x="52247" y="401281"/>
                  </a:lnTo>
                  <a:lnTo>
                    <a:pt x="52781" y="400011"/>
                  </a:lnTo>
                  <a:lnTo>
                    <a:pt x="52539" y="398741"/>
                  </a:lnTo>
                  <a:lnTo>
                    <a:pt x="52552" y="396201"/>
                  </a:lnTo>
                  <a:lnTo>
                    <a:pt x="47866" y="384771"/>
                  </a:lnTo>
                  <a:lnTo>
                    <a:pt x="43345" y="373341"/>
                  </a:lnTo>
                  <a:lnTo>
                    <a:pt x="38747" y="360641"/>
                  </a:lnTo>
                  <a:lnTo>
                    <a:pt x="33845" y="349211"/>
                  </a:lnTo>
                  <a:lnTo>
                    <a:pt x="35090" y="345782"/>
                  </a:lnTo>
                  <a:lnTo>
                    <a:pt x="33896" y="342861"/>
                  </a:lnTo>
                  <a:lnTo>
                    <a:pt x="34112" y="342861"/>
                  </a:lnTo>
                  <a:lnTo>
                    <a:pt x="33108" y="340321"/>
                  </a:lnTo>
                  <a:lnTo>
                    <a:pt x="33997" y="339051"/>
                  </a:lnTo>
                  <a:lnTo>
                    <a:pt x="33375" y="337781"/>
                  </a:lnTo>
                  <a:lnTo>
                    <a:pt x="32753" y="336511"/>
                  </a:lnTo>
                  <a:lnTo>
                    <a:pt x="32270" y="337781"/>
                  </a:lnTo>
                  <a:lnTo>
                    <a:pt x="30340" y="335241"/>
                  </a:lnTo>
                  <a:lnTo>
                    <a:pt x="33299" y="331431"/>
                  </a:lnTo>
                  <a:lnTo>
                    <a:pt x="30492" y="330161"/>
                  </a:lnTo>
                  <a:lnTo>
                    <a:pt x="31369" y="328891"/>
                  </a:lnTo>
                  <a:lnTo>
                    <a:pt x="28549" y="326351"/>
                  </a:lnTo>
                  <a:lnTo>
                    <a:pt x="31089" y="325081"/>
                  </a:lnTo>
                  <a:lnTo>
                    <a:pt x="28524" y="322541"/>
                  </a:lnTo>
                  <a:lnTo>
                    <a:pt x="28994" y="322541"/>
                  </a:lnTo>
                  <a:lnTo>
                    <a:pt x="28943" y="317461"/>
                  </a:lnTo>
                  <a:lnTo>
                    <a:pt x="24638" y="314921"/>
                  </a:lnTo>
                  <a:lnTo>
                    <a:pt x="26009" y="312381"/>
                  </a:lnTo>
                  <a:lnTo>
                    <a:pt x="23622" y="306031"/>
                  </a:lnTo>
                  <a:lnTo>
                    <a:pt x="21767" y="304761"/>
                  </a:lnTo>
                  <a:lnTo>
                    <a:pt x="24091" y="304761"/>
                  </a:lnTo>
                  <a:lnTo>
                    <a:pt x="21615" y="295871"/>
                  </a:lnTo>
                  <a:lnTo>
                    <a:pt x="19418" y="285711"/>
                  </a:lnTo>
                  <a:lnTo>
                    <a:pt x="17170" y="275551"/>
                  </a:lnTo>
                  <a:lnTo>
                    <a:pt x="14516" y="266661"/>
                  </a:lnTo>
                  <a:lnTo>
                    <a:pt x="15633" y="266661"/>
                  </a:lnTo>
                  <a:lnTo>
                    <a:pt x="12573" y="260311"/>
                  </a:lnTo>
                  <a:lnTo>
                    <a:pt x="15976" y="252691"/>
                  </a:lnTo>
                  <a:lnTo>
                    <a:pt x="11506" y="247611"/>
                  </a:lnTo>
                  <a:lnTo>
                    <a:pt x="9664" y="245071"/>
                  </a:lnTo>
                  <a:lnTo>
                    <a:pt x="10147" y="243801"/>
                  </a:lnTo>
                  <a:lnTo>
                    <a:pt x="11315" y="243801"/>
                  </a:lnTo>
                  <a:lnTo>
                    <a:pt x="11772" y="242531"/>
                  </a:lnTo>
                  <a:lnTo>
                    <a:pt x="10553" y="241261"/>
                  </a:lnTo>
                  <a:lnTo>
                    <a:pt x="10896" y="236181"/>
                  </a:lnTo>
                  <a:lnTo>
                    <a:pt x="9398" y="234911"/>
                  </a:lnTo>
                  <a:lnTo>
                    <a:pt x="10007" y="233641"/>
                  </a:lnTo>
                  <a:lnTo>
                    <a:pt x="10299" y="234911"/>
                  </a:lnTo>
                  <a:lnTo>
                    <a:pt x="10782" y="234911"/>
                  </a:lnTo>
                  <a:lnTo>
                    <a:pt x="10833" y="233641"/>
                  </a:lnTo>
                  <a:lnTo>
                    <a:pt x="10871" y="232371"/>
                  </a:lnTo>
                  <a:lnTo>
                    <a:pt x="8191" y="228561"/>
                  </a:lnTo>
                  <a:lnTo>
                    <a:pt x="8572" y="224751"/>
                  </a:lnTo>
                  <a:lnTo>
                    <a:pt x="9359" y="226021"/>
                  </a:lnTo>
                  <a:lnTo>
                    <a:pt x="9486" y="224751"/>
                  </a:lnTo>
                  <a:lnTo>
                    <a:pt x="10693" y="212051"/>
                  </a:lnTo>
                  <a:lnTo>
                    <a:pt x="11772" y="199351"/>
                  </a:lnTo>
                  <a:lnTo>
                    <a:pt x="12065" y="187921"/>
                  </a:lnTo>
                  <a:lnTo>
                    <a:pt x="11950" y="182626"/>
                  </a:lnTo>
                  <a:lnTo>
                    <a:pt x="11353" y="173951"/>
                  </a:lnTo>
                  <a:lnTo>
                    <a:pt x="11150" y="170141"/>
                  </a:lnTo>
                  <a:lnTo>
                    <a:pt x="13703" y="172681"/>
                  </a:lnTo>
                  <a:lnTo>
                    <a:pt x="13589" y="170141"/>
                  </a:lnTo>
                  <a:lnTo>
                    <a:pt x="13093" y="163753"/>
                  </a:lnTo>
                  <a:lnTo>
                    <a:pt x="14960" y="156171"/>
                  </a:lnTo>
                  <a:lnTo>
                    <a:pt x="19926" y="142201"/>
                  </a:lnTo>
                  <a:lnTo>
                    <a:pt x="22961" y="134581"/>
                  </a:lnTo>
                  <a:lnTo>
                    <a:pt x="24701" y="128231"/>
                  </a:lnTo>
                  <a:lnTo>
                    <a:pt x="29578" y="119341"/>
                  </a:lnTo>
                  <a:lnTo>
                    <a:pt x="29425" y="112991"/>
                  </a:lnTo>
                  <a:lnTo>
                    <a:pt x="29273" y="112991"/>
                  </a:lnTo>
                  <a:lnTo>
                    <a:pt x="9334" y="147281"/>
                  </a:lnTo>
                  <a:lnTo>
                    <a:pt x="114" y="206590"/>
                  </a:lnTo>
                  <a:lnTo>
                    <a:pt x="0" y="210781"/>
                  </a:lnTo>
                  <a:lnTo>
                    <a:pt x="723" y="232371"/>
                  </a:lnTo>
                  <a:lnTo>
                    <a:pt x="1981" y="257771"/>
                  </a:lnTo>
                  <a:lnTo>
                    <a:pt x="4546" y="281901"/>
                  </a:lnTo>
                  <a:lnTo>
                    <a:pt x="9436" y="306031"/>
                  </a:lnTo>
                  <a:lnTo>
                    <a:pt x="9715" y="304761"/>
                  </a:lnTo>
                  <a:lnTo>
                    <a:pt x="11061" y="306031"/>
                  </a:lnTo>
                  <a:lnTo>
                    <a:pt x="11722" y="307301"/>
                  </a:lnTo>
                  <a:lnTo>
                    <a:pt x="11252" y="308571"/>
                  </a:lnTo>
                  <a:lnTo>
                    <a:pt x="13068" y="311111"/>
                  </a:lnTo>
                  <a:lnTo>
                    <a:pt x="13716" y="312381"/>
                  </a:lnTo>
                  <a:lnTo>
                    <a:pt x="11874" y="312381"/>
                  </a:lnTo>
                  <a:lnTo>
                    <a:pt x="11226" y="309841"/>
                  </a:lnTo>
                  <a:lnTo>
                    <a:pt x="11785" y="312381"/>
                  </a:lnTo>
                  <a:lnTo>
                    <a:pt x="13449" y="320001"/>
                  </a:lnTo>
                  <a:lnTo>
                    <a:pt x="15798" y="328891"/>
                  </a:lnTo>
                  <a:lnTo>
                    <a:pt x="20624" y="346671"/>
                  </a:lnTo>
                  <a:lnTo>
                    <a:pt x="22694" y="346671"/>
                  </a:lnTo>
                  <a:lnTo>
                    <a:pt x="22618" y="353021"/>
                  </a:lnTo>
                  <a:lnTo>
                    <a:pt x="23761" y="353021"/>
                  </a:lnTo>
                  <a:lnTo>
                    <a:pt x="27546" y="360641"/>
                  </a:lnTo>
                  <a:lnTo>
                    <a:pt x="27749" y="369531"/>
                  </a:lnTo>
                  <a:lnTo>
                    <a:pt x="31534" y="382231"/>
                  </a:lnTo>
                  <a:lnTo>
                    <a:pt x="48755" y="424141"/>
                  </a:lnTo>
                  <a:lnTo>
                    <a:pt x="70472" y="467321"/>
                  </a:lnTo>
                  <a:lnTo>
                    <a:pt x="79806" y="481291"/>
                  </a:lnTo>
                  <a:lnTo>
                    <a:pt x="80721" y="481291"/>
                  </a:lnTo>
                  <a:lnTo>
                    <a:pt x="81635" y="482561"/>
                  </a:lnTo>
                  <a:lnTo>
                    <a:pt x="87083" y="485101"/>
                  </a:lnTo>
                  <a:lnTo>
                    <a:pt x="88734" y="486371"/>
                  </a:lnTo>
                  <a:lnTo>
                    <a:pt x="98818" y="486371"/>
                  </a:lnTo>
                  <a:lnTo>
                    <a:pt x="104444" y="483831"/>
                  </a:lnTo>
                  <a:lnTo>
                    <a:pt x="106311" y="481291"/>
                  </a:lnTo>
                  <a:lnTo>
                    <a:pt x="108305" y="478751"/>
                  </a:lnTo>
                  <a:lnTo>
                    <a:pt x="111353" y="474941"/>
                  </a:lnTo>
                  <a:lnTo>
                    <a:pt x="111480" y="473671"/>
                  </a:lnTo>
                  <a:close/>
                </a:path>
                <a:path w="315594" h="486409">
                  <a:moveTo>
                    <a:pt x="112737" y="351751"/>
                  </a:moveTo>
                  <a:lnTo>
                    <a:pt x="112560" y="351751"/>
                  </a:lnTo>
                  <a:lnTo>
                    <a:pt x="112687" y="354088"/>
                  </a:lnTo>
                  <a:lnTo>
                    <a:pt x="112737" y="351751"/>
                  </a:lnTo>
                  <a:close/>
                </a:path>
                <a:path w="315594" h="486409">
                  <a:moveTo>
                    <a:pt x="113030" y="114935"/>
                  </a:moveTo>
                  <a:lnTo>
                    <a:pt x="112839" y="114719"/>
                  </a:lnTo>
                  <a:lnTo>
                    <a:pt x="112039" y="113842"/>
                  </a:lnTo>
                  <a:lnTo>
                    <a:pt x="111899" y="114122"/>
                  </a:lnTo>
                  <a:lnTo>
                    <a:pt x="111417" y="114465"/>
                  </a:lnTo>
                  <a:lnTo>
                    <a:pt x="111467" y="114960"/>
                  </a:lnTo>
                  <a:lnTo>
                    <a:pt x="110566" y="114871"/>
                  </a:lnTo>
                  <a:lnTo>
                    <a:pt x="111163" y="115531"/>
                  </a:lnTo>
                  <a:lnTo>
                    <a:pt x="112141" y="114820"/>
                  </a:lnTo>
                  <a:lnTo>
                    <a:pt x="113030" y="114935"/>
                  </a:lnTo>
                  <a:close/>
                </a:path>
                <a:path w="315594" h="486409">
                  <a:moveTo>
                    <a:pt x="113588" y="351751"/>
                  </a:moveTo>
                  <a:lnTo>
                    <a:pt x="112814" y="348399"/>
                  </a:lnTo>
                  <a:lnTo>
                    <a:pt x="112737" y="351751"/>
                  </a:lnTo>
                  <a:lnTo>
                    <a:pt x="113588" y="351751"/>
                  </a:lnTo>
                  <a:close/>
                </a:path>
                <a:path w="315594" h="486409">
                  <a:moveTo>
                    <a:pt x="114211" y="445731"/>
                  </a:moveTo>
                  <a:lnTo>
                    <a:pt x="100457" y="445731"/>
                  </a:lnTo>
                  <a:lnTo>
                    <a:pt x="98628" y="445731"/>
                  </a:lnTo>
                  <a:lnTo>
                    <a:pt x="99860" y="447001"/>
                  </a:lnTo>
                  <a:lnTo>
                    <a:pt x="100977" y="449541"/>
                  </a:lnTo>
                  <a:lnTo>
                    <a:pt x="101727" y="452247"/>
                  </a:lnTo>
                  <a:lnTo>
                    <a:pt x="99923" y="454621"/>
                  </a:lnTo>
                  <a:lnTo>
                    <a:pt x="99364" y="450811"/>
                  </a:lnTo>
                  <a:lnTo>
                    <a:pt x="99377" y="453351"/>
                  </a:lnTo>
                  <a:lnTo>
                    <a:pt x="99999" y="458431"/>
                  </a:lnTo>
                  <a:lnTo>
                    <a:pt x="101396" y="462241"/>
                  </a:lnTo>
                  <a:lnTo>
                    <a:pt x="101561" y="466051"/>
                  </a:lnTo>
                  <a:lnTo>
                    <a:pt x="101307" y="467321"/>
                  </a:lnTo>
                  <a:lnTo>
                    <a:pt x="100926" y="471131"/>
                  </a:lnTo>
                  <a:lnTo>
                    <a:pt x="100698" y="472401"/>
                  </a:lnTo>
                  <a:lnTo>
                    <a:pt x="99898" y="473214"/>
                  </a:lnTo>
                  <a:lnTo>
                    <a:pt x="111531" y="473214"/>
                  </a:lnTo>
                  <a:lnTo>
                    <a:pt x="112141" y="467321"/>
                  </a:lnTo>
                  <a:lnTo>
                    <a:pt x="113271" y="454621"/>
                  </a:lnTo>
                  <a:lnTo>
                    <a:pt x="113411" y="453351"/>
                  </a:lnTo>
                  <a:lnTo>
                    <a:pt x="113538" y="452081"/>
                  </a:lnTo>
                  <a:lnTo>
                    <a:pt x="114211" y="445731"/>
                  </a:lnTo>
                  <a:close/>
                </a:path>
                <a:path w="315594" h="486409">
                  <a:moveTo>
                    <a:pt x="114706" y="113525"/>
                  </a:moveTo>
                  <a:lnTo>
                    <a:pt x="113550" y="112991"/>
                  </a:lnTo>
                  <a:lnTo>
                    <a:pt x="114249" y="113995"/>
                  </a:lnTo>
                  <a:lnTo>
                    <a:pt x="114706" y="113525"/>
                  </a:lnTo>
                  <a:close/>
                </a:path>
                <a:path w="315594" h="486409">
                  <a:moveTo>
                    <a:pt x="114935" y="114973"/>
                  </a:moveTo>
                  <a:lnTo>
                    <a:pt x="114249" y="113995"/>
                  </a:lnTo>
                  <a:lnTo>
                    <a:pt x="113982" y="114261"/>
                  </a:lnTo>
                  <a:lnTo>
                    <a:pt x="114935" y="114973"/>
                  </a:lnTo>
                  <a:close/>
                </a:path>
                <a:path w="315594" h="486409">
                  <a:moveTo>
                    <a:pt x="115087" y="116801"/>
                  </a:moveTo>
                  <a:lnTo>
                    <a:pt x="114935" y="115531"/>
                  </a:lnTo>
                  <a:lnTo>
                    <a:pt x="112458" y="116801"/>
                  </a:lnTo>
                  <a:lnTo>
                    <a:pt x="115087" y="116801"/>
                  </a:lnTo>
                  <a:close/>
                </a:path>
                <a:path w="315594" h="486409">
                  <a:moveTo>
                    <a:pt x="116344" y="116039"/>
                  </a:moveTo>
                  <a:lnTo>
                    <a:pt x="114935" y="114973"/>
                  </a:lnTo>
                  <a:lnTo>
                    <a:pt x="115316" y="115531"/>
                  </a:lnTo>
                  <a:lnTo>
                    <a:pt x="116344" y="116039"/>
                  </a:lnTo>
                  <a:close/>
                </a:path>
                <a:path w="315594" h="486409">
                  <a:moveTo>
                    <a:pt x="116878" y="335724"/>
                  </a:moveTo>
                  <a:lnTo>
                    <a:pt x="115697" y="336511"/>
                  </a:lnTo>
                  <a:lnTo>
                    <a:pt x="116776" y="336511"/>
                  </a:lnTo>
                  <a:lnTo>
                    <a:pt x="116878" y="335724"/>
                  </a:lnTo>
                  <a:close/>
                </a:path>
                <a:path w="315594" h="486409">
                  <a:moveTo>
                    <a:pt x="117563" y="27432"/>
                  </a:moveTo>
                  <a:lnTo>
                    <a:pt x="117233" y="27686"/>
                  </a:lnTo>
                  <a:lnTo>
                    <a:pt x="117132" y="27940"/>
                  </a:lnTo>
                  <a:lnTo>
                    <a:pt x="117208" y="28079"/>
                  </a:lnTo>
                  <a:lnTo>
                    <a:pt x="117563" y="27432"/>
                  </a:lnTo>
                  <a:close/>
                </a:path>
                <a:path w="315594" h="486409">
                  <a:moveTo>
                    <a:pt x="119748" y="119341"/>
                  </a:moveTo>
                  <a:lnTo>
                    <a:pt x="118808" y="118071"/>
                  </a:lnTo>
                  <a:lnTo>
                    <a:pt x="117868" y="116801"/>
                  </a:lnTo>
                  <a:lnTo>
                    <a:pt x="116344" y="116039"/>
                  </a:lnTo>
                  <a:lnTo>
                    <a:pt x="117348" y="116801"/>
                  </a:lnTo>
                  <a:lnTo>
                    <a:pt x="115087" y="116801"/>
                  </a:lnTo>
                  <a:lnTo>
                    <a:pt x="115404" y="119341"/>
                  </a:lnTo>
                  <a:lnTo>
                    <a:pt x="117767" y="118071"/>
                  </a:lnTo>
                  <a:lnTo>
                    <a:pt x="118351" y="119341"/>
                  </a:lnTo>
                  <a:lnTo>
                    <a:pt x="116459" y="119341"/>
                  </a:lnTo>
                  <a:lnTo>
                    <a:pt x="118071" y="120611"/>
                  </a:lnTo>
                  <a:lnTo>
                    <a:pt x="119748" y="119341"/>
                  </a:lnTo>
                  <a:close/>
                </a:path>
                <a:path w="315594" h="486409">
                  <a:moveTo>
                    <a:pt x="121272" y="65798"/>
                  </a:moveTo>
                  <a:lnTo>
                    <a:pt x="120383" y="65468"/>
                  </a:lnTo>
                  <a:lnTo>
                    <a:pt x="120523" y="65913"/>
                  </a:lnTo>
                  <a:lnTo>
                    <a:pt x="121272" y="65798"/>
                  </a:lnTo>
                  <a:close/>
                </a:path>
                <a:path w="315594" h="486409">
                  <a:moveTo>
                    <a:pt x="122262" y="69469"/>
                  </a:moveTo>
                  <a:lnTo>
                    <a:pt x="120713" y="69380"/>
                  </a:lnTo>
                  <a:lnTo>
                    <a:pt x="120408" y="69469"/>
                  </a:lnTo>
                  <a:lnTo>
                    <a:pt x="121742" y="69786"/>
                  </a:lnTo>
                  <a:lnTo>
                    <a:pt x="122262" y="69469"/>
                  </a:lnTo>
                  <a:close/>
                </a:path>
                <a:path w="315594" h="486409">
                  <a:moveTo>
                    <a:pt x="122516" y="89128"/>
                  </a:moveTo>
                  <a:close/>
                </a:path>
                <a:path w="315594" h="486409">
                  <a:moveTo>
                    <a:pt x="122936" y="65532"/>
                  </a:moveTo>
                  <a:lnTo>
                    <a:pt x="121272" y="65798"/>
                  </a:lnTo>
                  <a:lnTo>
                    <a:pt x="122440" y="65913"/>
                  </a:lnTo>
                  <a:lnTo>
                    <a:pt x="122936" y="65532"/>
                  </a:lnTo>
                  <a:close/>
                </a:path>
                <a:path w="315594" h="486409">
                  <a:moveTo>
                    <a:pt x="122961" y="74193"/>
                  </a:moveTo>
                  <a:lnTo>
                    <a:pt x="122834" y="74028"/>
                  </a:lnTo>
                  <a:lnTo>
                    <a:pt x="122174" y="73888"/>
                  </a:lnTo>
                  <a:lnTo>
                    <a:pt x="121780" y="74168"/>
                  </a:lnTo>
                  <a:lnTo>
                    <a:pt x="122047" y="74282"/>
                  </a:lnTo>
                  <a:lnTo>
                    <a:pt x="121907" y="74345"/>
                  </a:lnTo>
                  <a:lnTo>
                    <a:pt x="121869" y="74485"/>
                  </a:lnTo>
                  <a:lnTo>
                    <a:pt x="122961" y="74193"/>
                  </a:lnTo>
                  <a:close/>
                </a:path>
                <a:path w="315594" h="486409">
                  <a:moveTo>
                    <a:pt x="123050" y="58420"/>
                  </a:moveTo>
                  <a:lnTo>
                    <a:pt x="122745" y="58216"/>
                  </a:lnTo>
                  <a:lnTo>
                    <a:pt x="123050" y="58420"/>
                  </a:lnTo>
                  <a:close/>
                </a:path>
                <a:path w="315594" h="486409">
                  <a:moveTo>
                    <a:pt x="123126" y="58039"/>
                  </a:moveTo>
                  <a:lnTo>
                    <a:pt x="122758" y="57785"/>
                  </a:lnTo>
                  <a:lnTo>
                    <a:pt x="121754" y="57429"/>
                  </a:lnTo>
                  <a:lnTo>
                    <a:pt x="121907" y="57658"/>
                  </a:lnTo>
                  <a:lnTo>
                    <a:pt x="122745" y="58216"/>
                  </a:lnTo>
                  <a:lnTo>
                    <a:pt x="123126" y="58039"/>
                  </a:lnTo>
                  <a:close/>
                </a:path>
                <a:path w="315594" h="486409">
                  <a:moveTo>
                    <a:pt x="123469" y="71120"/>
                  </a:moveTo>
                  <a:lnTo>
                    <a:pt x="122897" y="70993"/>
                  </a:lnTo>
                  <a:lnTo>
                    <a:pt x="122720" y="71031"/>
                  </a:lnTo>
                  <a:lnTo>
                    <a:pt x="123469" y="71120"/>
                  </a:lnTo>
                  <a:close/>
                </a:path>
                <a:path w="315594" h="486409">
                  <a:moveTo>
                    <a:pt x="123659" y="73787"/>
                  </a:moveTo>
                  <a:lnTo>
                    <a:pt x="122555" y="73533"/>
                  </a:lnTo>
                  <a:lnTo>
                    <a:pt x="122262" y="73533"/>
                  </a:lnTo>
                  <a:lnTo>
                    <a:pt x="123659" y="73787"/>
                  </a:lnTo>
                  <a:close/>
                </a:path>
                <a:path w="315594" h="486409">
                  <a:moveTo>
                    <a:pt x="124079" y="86360"/>
                  </a:moveTo>
                  <a:lnTo>
                    <a:pt x="121983" y="87426"/>
                  </a:lnTo>
                  <a:lnTo>
                    <a:pt x="123558" y="87261"/>
                  </a:lnTo>
                  <a:lnTo>
                    <a:pt x="124079" y="86360"/>
                  </a:lnTo>
                  <a:close/>
                </a:path>
                <a:path w="315594" h="486409">
                  <a:moveTo>
                    <a:pt x="124421" y="80594"/>
                  </a:moveTo>
                  <a:lnTo>
                    <a:pt x="123583" y="80264"/>
                  </a:lnTo>
                  <a:lnTo>
                    <a:pt x="123558" y="80772"/>
                  </a:lnTo>
                  <a:lnTo>
                    <a:pt x="124218" y="80683"/>
                  </a:lnTo>
                  <a:lnTo>
                    <a:pt x="124421" y="80594"/>
                  </a:lnTo>
                  <a:close/>
                </a:path>
                <a:path w="315594" h="486409">
                  <a:moveTo>
                    <a:pt x="125361" y="77571"/>
                  </a:moveTo>
                  <a:lnTo>
                    <a:pt x="123367" y="77419"/>
                  </a:lnTo>
                  <a:lnTo>
                    <a:pt x="124002" y="77025"/>
                  </a:lnTo>
                  <a:lnTo>
                    <a:pt x="123063" y="77470"/>
                  </a:lnTo>
                  <a:lnTo>
                    <a:pt x="123926" y="77660"/>
                  </a:lnTo>
                  <a:lnTo>
                    <a:pt x="124040" y="77812"/>
                  </a:lnTo>
                  <a:lnTo>
                    <a:pt x="125361" y="77571"/>
                  </a:lnTo>
                  <a:close/>
                </a:path>
                <a:path w="315594" h="486409">
                  <a:moveTo>
                    <a:pt x="125615" y="85064"/>
                  </a:moveTo>
                  <a:lnTo>
                    <a:pt x="124968" y="85496"/>
                  </a:lnTo>
                  <a:lnTo>
                    <a:pt x="125247" y="85471"/>
                  </a:lnTo>
                  <a:lnTo>
                    <a:pt x="125615" y="85064"/>
                  </a:lnTo>
                  <a:close/>
                </a:path>
                <a:path w="315594" h="486409">
                  <a:moveTo>
                    <a:pt x="126098" y="86652"/>
                  </a:moveTo>
                  <a:lnTo>
                    <a:pt x="125514" y="86233"/>
                  </a:lnTo>
                  <a:lnTo>
                    <a:pt x="124828" y="86614"/>
                  </a:lnTo>
                  <a:lnTo>
                    <a:pt x="124714" y="87122"/>
                  </a:lnTo>
                  <a:lnTo>
                    <a:pt x="123558" y="87261"/>
                  </a:lnTo>
                  <a:lnTo>
                    <a:pt x="122516" y="89128"/>
                  </a:lnTo>
                  <a:lnTo>
                    <a:pt x="124307" y="87376"/>
                  </a:lnTo>
                  <a:lnTo>
                    <a:pt x="126098" y="86652"/>
                  </a:lnTo>
                  <a:close/>
                </a:path>
                <a:path w="315594" h="486409">
                  <a:moveTo>
                    <a:pt x="126174" y="82550"/>
                  </a:moveTo>
                  <a:lnTo>
                    <a:pt x="125666" y="82867"/>
                  </a:lnTo>
                  <a:lnTo>
                    <a:pt x="125603" y="83388"/>
                  </a:lnTo>
                  <a:lnTo>
                    <a:pt x="126174" y="82550"/>
                  </a:lnTo>
                  <a:close/>
                </a:path>
                <a:path w="315594" h="486409">
                  <a:moveTo>
                    <a:pt x="126301" y="79629"/>
                  </a:moveTo>
                  <a:lnTo>
                    <a:pt x="124421" y="80594"/>
                  </a:lnTo>
                  <a:lnTo>
                    <a:pt x="125564" y="80899"/>
                  </a:lnTo>
                  <a:lnTo>
                    <a:pt x="126301" y="79629"/>
                  </a:lnTo>
                  <a:close/>
                </a:path>
                <a:path w="315594" h="486409">
                  <a:moveTo>
                    <a:pt x="126403" y="85407"/>
                  </a:moveTo>
                  <a:lnTo>
                    <a:pt x="125247" y="85471"/>
                  </a:lnTo>
                  <a:lnTo>
                    <a:pt x="124904" y="85890"/>
                  </a:lnTo>
                  <a:lnTo>
                    <a:pt x="125082" y="86156"/>
                  </a:lnTo>
                  <a:lnTo>
                    <a:pt x="126403" y="85407"/>
                  </a:lnTo>
                  <a:close/>
                </a:path>
                <a:path w="315594" h="486409">
                  <a:moveTo>
                    <a:pt x="126428" y="86868"/>
                  </a:moveTo>
                  <a:lnTo>
                    <a:pt x="126187" y="86614"/>
                  </a:lnTo>
                  <a:lnTo>
                    <a:pt x="126428" y="86868"/>
                  </a:lnTo>
                  <a:close/>
                </a:path>
                <a:path w="315594" h="486409">
                  <a:moveTo>
                    <a:pt x="127101" y="87541"/>
                  </a:moveTo>
                  <a:lnTo>
                    <a:pt x="126288" y="88138"/>
                  </a:lnTo>
                  <a:lnTo>
                    <a:pt x="126885" y="88112"/>
                  </a:lnTo>
                  <a:lnTo>
                    <a:pt x="127025" y="87884"/>
                  </a:lnTo>
                  <a:lnTo>
                    <a:pt x="127101" y="87541"/>
                  </a:lnTo>
                  <a:close/>
                </a:path>
                <a:path w="315594" h="486409">
                  <a:moveTo>
                    <a:pt x="128003" y="84721"/>
                  </a:moveTo>
                  <a:lnTo>
                    <a:pt x="127787" y="84391"/>
                  </a:lnTo>
                  <a:lnTo>
                    <a:pt x="127393" y="84543"/>
                  </a:lnTo>
                  <a:lnTo>
                    <a:pt x="126936" y="85217"/>
                  </a:lnTo>
                  <a:lnTo>
                    <a:pt x="127342" y="85039"/>
                  </a:lnTo>
                  <a:lnTo>
                    <a:pt x="127622" y="85013"/>
                  </a:lnTo>
                  <a:lnTo>
                    <a:pt x="128003" y="84721"/>
                  </a:lnTo>
                  <a:close/>
                </a:path>
                <a:path w="315594" h="486409">
                  <a:moveTo>
                    <a:pt x="128016" y="86868"/>
                  </a:moveTo>
                  <a:lnTo>
                    <a:pt x="127482" y="86487"/>
                  </a:lnTo>
                  <a:lnTo>
                    <a:pt x="126428" y="86868"/>
                  </a:lnTo>
                  <a:lnTo>
                    <a:pt x="127101" y="87541"/>
                  </a:lnTo>
                  <a:lnTo>
                    <a:pt x="128016" y="86868"/>
                  </a:lnTo>
                  <a:close/>
                </a:path>
                <a:path w="315594" h="486409">
                  <a:moveTo>
                    <a:pt x="128181" y="94322"/>
                  </a:moveTo>
                  <a:lnTo>
                    <a:pt x="127812" y="94691"/>
                  </a:lnTo>
                  <a:lnTo>
                    <a:pt x="127850" y="94996"/>
                  </a:lnTo>
                  <a:lnTo>
                    <a:pt x="128181" y="94322"/>
                  </a:lnTo>
                  <a:close/>
                </a:path>
                <a:path w="315594" h="486409">
                  <a:moveTo>
                    <a:pt x="128371" y="93929"/>
                  </a:moveTo>
                  <a:lnTo>
                    <a:pt x="128181" y="94322"/>
                  </a:lnTo>
                  <a:lnTo>
                    <a:pt x="128371" y="93929"/>
                  </a:lnTo>
                  <a:close/>
                </a:path>
                <a:path w="315594" h="486409">
                  <a:moveTo>
                    <a:pt x="128625" y="88011"/>
                  </a:moveTo>
                  <a:lnTo>
                    <a:pt x="126885" y="88112"/>
                  </a:lnTo>
                  <a:lnTo>
                    <a:pt x="126479" y="88773"/>
                  </a:lnTo>
                  <a:lnTo>
                    <a:pt x="128625" y="88011"/>
                  </a:lnTo>
                  <a:close/>
                </a:path>
                <a:path w="315594" h="486409">
                  <a:moveTo>
                    <a:pt x="128651" y="90385"/>
                  </a:moveTo>
                  <a:lnTo>
                    <a:pt x="128219" y="90106"/>
                  </a:lnTo>
                  <a:lnTo>
                    <a:pt x="127076" y="89954"/>
                  </a:lnTo>
                  <a:lnTo>
                    <a:pt x="126365" y="90500"/>
                  </a:lnTo>
                  <a:lnTo>
                    <a:pt x="127127" y="90512"/>
                  </a:lnTo>
                  <a:lnTo>
                    <a:pt x="128651" y="90385"/>
                  </a:lnTo>
                  <a:close/>
                </a:path>
                <a:path w="315594" h="486409">
                  <a:moveTo>
                    <a:pt x="128752" y="92849"/>
                  </a:moveTo>
                  <a:lnTo>
                    <a:pt x="128371" y="93929"/>
                  </a:lnTo>
                  <a:lnTo>
                    <a:pt x="128663" y="93345"/>
                  </a:lnTo>
                  <a:lnTo>
                    <a:pt x="128752" y="92849"/>
                  </a:lnTo>
                  <a:close/>
                </a:path>
                <a:path w="315594" h="486409">
                  <a:moveTo>
                    <a:pt x="129895" y="118757"/>
                  </a:moveTo>
                  <a:lnTo>
                    <a:pt x="123075" y="118884"/>
                  </a:lnTo>
                  <a:lnTo>
                    <a:pt x="125374" y="119291"/>
                  </a:lnTo>
                  <a:lnTo>
                    <a:pt x="129400" y="119583"/>
                  </a:lnTo>
                  <a:lnTo>
                    <a:pt x="129895" y="118757"/>
                  </a:lnTo>
                  <a:close/>
                </a:path>
                <a:path w="315594" h="486409">
                  <a:moveTo>
                    <a:pt x="130175" y="92875"/>
                  </a:moveTo>
                  <a:lnTo>
                    <a:pt x="129489" y="93421"/>
                  </a:lnTo>
                  <a:lnTo>
                    <a:pt x="129273" y="93345"/>
                  </a:lnTo>
                  <a:lnTo>
                    <a:pt x="129209" y="93510"/>
                  </a:lnTo>
                  <a:lnTo>
                    <a:pt x="128930" y="94195"/>
                  </a:lnTo>
                  <a:lnTo>
                    <a:pt x="129133" y="93980"/>
                  </a:lnTo>
                  <a:lnTo>
                    <a:pt x="129476" y="93713"/>
                  </a:lnTo>
                  <a:lnTo>
                    <a:pt x="129755" y="93319"/>
                  </a:lnTo>
                  <a:lnTo>
                    <a:pt x="129971" y="93395"/>
                  </a:lnTo>
                  <a:lnTo>
                    <a:pt x="130175" y="92875"/>
                  </a:lnTo>
                  <a:close/>
                </a:path>
                <a:path w="315594" h="486409">
                  <a:moveTo>
                    <a:pt x="130403" y="92075"/>
                  </a:moveTo>
                  <a:lnTo>
                    <a:pt x="129654" y="92075"/>
                  </a:lnTo>
                  <a:lnTo>
                    <a:pt x="128651" y="93472"/>
                  </a:lnTo>
                  <a:lnTo>
                    <a:pt x="130403" y="92075"/>
                  </a:lnTo>
                  <a:close/>
                </a:path>
                <a:path w="315594" h="486409">
                  <a:moveTo>
                    <a:pt x="130746" y="90551"/>
                  </a:moveTo>
                  <a:lnTo>
                    <a:pt x="129514" y="91313"/>
                  </a:lnTo>
                  <a:lnTo>
                    <a:pt x="129755" y="90805"/>
                  </a:lnTo>
                  <a:lnTo>
                    <a:pt x="130644" y="90424"/>
                  </a:lnTo>
                  <a:lnTo>
                    <a:pt x="130492" y="90043"/>
                  </a:lnTo>
                  <a:lnTo>
                    <a:pt x="129501" y="90678"/>
                  </a:lnTo>
                  <a:lnTo>
                    <a:pt x="128739" y="92075"/>
                  </a:lnTo>
                  <a:lnTo>
                    <a:pt x="128752" y="92849"/>
                  </a:lnTo>
                  <a:lnTo>
                    <a:pt x="129032" y="92075"/>
                  </a:lnTo>
                  <a:lnTo>
                    <a:pt x="129654" y="92075"/>
                  </a:lnTo>
                  <a:lnTo>
                    <a:pt x="130200" y="91313"/>
                  </a:lnTo>
                  <a:lnTo>
                    <a:pt x="130746" y="90551"/>
                  </a:lnTo>
                  <a:close/>
                </a:path>
                <a:path w="315594" h="486409">
                  <a:moveTo>
                    <a:pt x="134810" y="327621"/>
                  </a:moveTo>
                  <a:lnTo>
                    <a:pt x="119811" y="327621"/>
                  </a:lnTo>
                  <a:lnTo>
                    <a:pt x="118846" y="327621"/>
                  </a:lnTo>
                  <a:lnTo>
                    <a:pt x="119227" y="328891"/>
                  </a:lnTo>
                  <a:lnTo>
                    <a:pt x="120624" y="330161"/>
                  </a:lnTo>
                  <a:lnTo>
                    <a:pt x="120294" y="332701"/>
                  </a:lnTo>
                  <a:lnTo>
                    <a:pt x="118694" y="331431"/>
                  </a:lnTo>
                  <a:lnTo>
                    <a:pt x="116598" y="330161"/>
                  </a:lnTo>
                  <a:lnTo>
                    <a:pt x="116878" y="335724"/>
                  </a:lnTo>
                  <a:lnTo>
                    <a:pt x="117589" y="335241"/>
                  </a:lnTo>
                  <a:lnTo>
                    <a:pt x="116903" y="336321"/>
                  </a:lnTo>
                  <a:lnTo>
                    <a:pt x="116916" y="336511"/>
                  </a:lnTo>
                  <a:lnTo>
                    <a:pt x="116776" y="336511"/>
                  </a:lnTo>
                  <a:lnTo>
                    <a:pt x="115163" y="339051"/>
                  </a:lnTo>
                  <a:lnTo>
                    <a:pt x="116459" y="339051"/>
                  </a:lnTo>
                  <a:lnTo>
                    <a:pt x="116497" y="341591"/>
                  </a:lnTo>
                  <a:lnTo>
                    <a:pt x="116128" y="344131"/>
                  </a:lnTo>
                  <a:lnTo>
                    <a:pt x="117259" y="341591"/>
                  </a:lnTo>
                  <a:lnTo>
                    <a:pt x="116484" y="346671"/>
                  </a:lnTo>
                  <a:lnTo>
                    <a:pt x="116014" y="347941"/>
                  </a:lnTo>
                  <a:lnTo>
                    <a:pt x="114261" y="346671"/>
                  </a:lnTo>
                  <a:lnTo>
                    <a:pt x="114681" y="345401"/>
                  </a:lnTo>
                  <a:lnTo>
                    <a:pt x="112712" y="347941"/>
                  </a:lnTo>
                  <a:lnTo>
                    <a:pt x="112814" y="348399"/>
                  </a:lnTo>
                  <a:lnTo>
                    <a:pt x="112826" y="347941"/>
                  </a:lnTo>
                  <a:lnTo>
                    <a:pt x="113804" y="351751"/>
                  </a:lnTo>
                  <a:lnTo>
                    <a:pt x="113588" y="351751"/>
                  </a:lnTo>
                  <a:lnTo>
                    <a:pt x="113538" y="351955"/>
                  </a:lnTo>
                  <a:lnTo>
                    <a:pt x="113538" y="358101"/>
                  </a:lnTo>
                  <a:lnTo>
                    <a:pt x="112572" y="358978"/>
                  </a:lnTo>
                  <a:lnTo>
                    <a:pt x="112623" y="356831"/>
                  </a:lnTo>
                  <a:lnTo>
                    <a:pt x="112636" y="356069"/>
                  </a:lnTo>
                  <a:lnTo>
                    <a:pt x="113538" y="358101"/>
                  </a:lnTo>
                  <a:lnTo>
                    <a:pt x="113538" y="351955"/>
                  </a:lnTo>
                  <a:lnTo>
                    <a:pt x="112953" y="354291"/>
                  </a:lnTo>
                  <a:lnTo>
                    <a:pt x="112687" y="354088"/>
                  </a:lnTo>
                  <a:lnTo>
                    <a:pt x="112636" y="355587"/>
                  </a:lnTo>
                  <a:lnTo>
                    <a:pt x="112636" y="354050"/>
                  </a:lnTo>
                  <a:lnTo>
                    <a:pt x="111290" y="353021"/>
                  </a:lnTo>
                  <a:lnTo>
                    <a:pt x="112496" y="355765"/>
                  </a:lnTo>
                  <a:lnTo>
                    <a:pt x="111556" y="356831"/>
                  </a:lnTo>
                  <a:lnTo>
                    <a:pt x="110312" y="355561"/>
                  </a:lnTo>
                  <a:lnTo>
                    <a:pt x="109893" y="356831"/>
                  </a:lnTo>
                  <a:lnTo>
                    <a:pt x="110578" y="360641"/>
                  </a:lnTo>
                  <a:lnTo>
                    <a:pt x="111201" y="360641"/>
                  </a:lnTo>
                  <a:lnTo>
                    <a:pt x="108458" y="366991"/>
                  </a:lnTo>
                  <a:lnTo>
                    <a:pt x="107569" y="378421"/>
                  </a:lnTo>
                  <a:lnTo>
                    <a:pt x="107645" y="379158"/>
                  </a:lnTo>
                  <a:lnTo>
                    <a:pt x="107073" y="378421"/>
                  </a:lnTo>
                  <a:lnTo>
                    <a:pt x="107327" y="379158"/>
                  </a:lnTo>
                  <a:lnTo>
                    <a:pt x="107391" y="382231"/>
                  </a:lnTo>
                  <a:lnTo>
                    <a:pt x="108153" y="384771"/>
                  </a:lnTo>
                  <a:lnTo>
                    <a:pt x="107213" y="384771"/>
                  </a:lnTo>
                  <a:lnTo>
                    <a:pt x="107416" y="386041"/>
                  </a:lnTo>
                  <a:lnTo>
                    <a:pt x="105918" y="386041"/>
                  </a:lnTo>
                  <a:lnTo>
                    <a:pt x="105219" y="388581"/>
                  </a:lnTo>
                  <a:lnTo>
                    <a:pt x="104902" y="388581"/>
                  </a:lnTo>
                  <a:lnTo>
                    <a:pt x="105968" y="389432"/>
                  </a:lnTo>
                  <a:lnTo>
                    <a:pt x="103378" y="393661"/>
                  </a:lnTo>
                  <a:lnTo>
                    <a:pt x="105740" y="401281"/>
                  </a:lnTo>
                  <a:lnTo>
                    <a:pt x="103466" y="405930"/>
                  </a:lnTo>
                  <a:lnTo>
                    <a:pt x="102285" y="404799"/>
                  </a:lnTo>
                  <a:lnTo>
                    <a:pt x="102235" y="407339"/>
                  </a:lnTo>
                  <a:lnTo>
                    <a:pt x="102019" y="413981"/>
                  </a:lnTo>
                  <a:lnTo>
                    <a:pt x="103098" y="417791"/>
                  </a:lnTo>
                  <a:lnTo>
                    <a:pt x="101930" y="417791"/>
                  </a:lnTo>
                  <a:lnTo>
                    <a:pt x="101739" y="416521"/>
                  </a:lnTo>
                  <a:lnTo>
                    <a:pt x="101244" y="419061"/>
                  </a:lnTo>
                  <a:lnTo>
                    <a:pt x="101041" y="422871"/>
                  </a:lnTo>
                  <a:lnTo>
                    <a:pt x="101460" y="423837"/>
                  </a:lnTo>
                  <a:lnTo>
                    <a:pt x="101676" y="422871"/>
                  </a:lnTo>
                  <a:lnTo>
                    <a:pt x="103263" y="421601"/>
                  </a:lnTo>
                  <a:lnTo>
                    <a:pt x="103911" y="425411"/>
                  </a:lnTo>
                  <a:lnTo>
                    <a:pt x="103276" y="427951"/>
                  </a:lnTo>
                  <a:lnTo>
                    <a:pt x="102971" y="427951"/>
                  </a:lnTo>
                  <a:lnTo>
                    <a:pt x="102527" y="430491"/>
                  </a:lnTo>
                  <a:lnTo>
                    <a:pt x="103276" y="430491"/>
                  </a:lnTo>
                  <a:lnTo>
                    <a:pt x="102844" y="434301"/>
                  </a:lnTo>
                  <a:lnTo>
                    <a:pt x="101777" y="435571"/>
                  </a:lnTo>
                  <a:lnTo>
                    <a:pt x="102692" y="433031"/>
                  </a:lnTo>
                  <a:lnTo>
                    <a:pt x="99352" y="433031"/>
                  </a:lnTo>
                  <a:lnTo>
                    <a:pt x="99275" y="440651"/>
                  </a:lnTo>
                  <a:lnTo>
                    <a:pt x="98945" y="440651"/>
                  </a:lnTo>
                  <a:lnTo>
                    <a:pt x="99326" y="441921"/>
                  </a:lnTo>
                  <a:lnTo>
                    <a:pt x="99555" y="443191"/>
                  </a:lnTo>
                  <a:lnTo>
                    <a:pt x="100177" y="443191"/>
                  </a:lnTo>
                  <a:lnTo>
                    <a:pt x="100317" y="444461"/>
                  </a:lnTo>
                  <a:lnTo>
                    <a:pt x="114350" y="444461"/>
                  </a:lnTo>
                  <a:lnTo>
                    <a:pt x="115252" y="435571"/>
                  </a:lnTo>
                  <a:lnTo>
                    <a:pt x="115773" y="430491"/>
                  </a:lnTo>
                  <a:lnTo>
                    <a:pt x="116624" y="423837"/>
                  </a:lnTo>
                  <a:lnTo>
                    <a:pt x="116928" y="421601"/>
                  </a:lnTo>
                  <a:lnTo>
                    <a:pt x="117449" y="417791"/>
                  </a:lnTo>
                  <a:lnTo>
                    <a:pt x="118389" y="411441"/>
                  </a:lnTo>
                  <a:lnTo>
                    <a:pt x="119075" y="406361"/>
                  </a:lnTo>
                  <a:lnTo>
                    <a:pt x="119418" y="403821"/>
                  </a:lnTo>
                  <a:lnTo>
                    <a:pt x="117284" y="398741"/>
                  </a:lnTo>
                  <a:lnTo>
                    <a:pt x="119976" y="392391"/>
                  </a:lnTo>
                  <a:lnTo>
                    <a:pt x="119507" y="389851"/>
                  </a:lnTo>
                  <a:lnTo>
                    <a:pt x="118554" y="384771"/>
                  </a:lnTo>
                  <a:lnTo>
                    <a:pt x="119392" y="386041"/>
                  </a:lnTo>
                  <a:lnTo>
                    <a:pt x="119075" y="380961"/>
                  </a:lnTo>
                  <a:lnTo>
                    <a:pt x="120929" y="379691"/>
                  </a:lnTo>
                  <a:lnTo>
                    <a:pt x="123418" y="373341"/>
                  </a:lnTo>
                  <a:lnTo>
                    <a:pt x="122377" y="373341"/>
                  </a:lnTo>
                  <a:lnTo>
                    <a:pt x="123659" y="370801"/>
                  </a:lnTo>
                  <a:lnTo>
                    <a:pt x="121716" y="370801"/>
                  </a:lnTo>
                  <a:lnTo>
                    <a:pt x="120700" y="368261"/>
                  </a:lnTo>
                  <a:lnTo>
                    <a:pt x="125069" y="368261"/>
                  </a:lnTo>
                  <a:lnTo>
                    <a:pt x="124993" y="364451"/>
                  </a:lnTo>
                  <a:lnTo>
                    <a:pt x="123926" y="364451"/>
                  </a:lnTo>
                  <a:lnTo>
                    <a:pt x="124625" y="363181"/>
                  </a:lnTo>
                  <a:lnTo>
                    <a:pt x="124688" y="359371"/>
                  </a:lnTo>
                  <a:lnTo>
                    <a:pt x="126834" y="359371"/>
                  </a:lnTo>
                  <a:lnTo>
                    <a:pt x="129349" y="355587"/>
                  </a:lnTo>
                  <a:lnTo>
                    <a:pt x="129590" y="354291"/>
                  </a:lnTo>
                  <a:lnTo>
                    <a:pt x="131419" y="344131"/>
                  </a:lnTo>
                  <a:lnTo>
                    <a:pt x="131914" y="341591"/>
                  </a:lnTo>
                  <a:lnTo>
                    <a:pt x="133134" y="335241"/>
                  </a:lnTo>
                  <a:lnTo>
                    <a:pt x="133616" y="332701"/>
                  </a:lnTo>
                  <a:lnTo>
                    <a:pt x="134810" y="327621"/>
                  </a:lnTo>
                  <a:close/>
                </a:path>
                <a:path w="315594" h="486409">
                  <a:moveTo>
                    <a:pt x="136347" y="123151"/>
                  </a:moveTo>
                  <a:lnTo>
                    <a:pt x="135077" y="121881"/>
                  </a:lnTo>
                  <a:lnTo>
                    <a:pt x="131064" y="123151"/>
                  </a:lnTo>
                  <a:lnTo>
                    <a:pt x="136347" y="123151"/>
                  </a:lnTo>
                  <a:close/>
                </a:path>
                <a:path w="315594" h="486409">
                  <a:moveTo>
                    <a:pt x="136842" y="103505"/>
                  </a:moveTo>
                  <a:lnTo>
                    <a:pt x="136575" y="103632"/>
                  </a:lnTo>
                  <a:lnTo>
                    <a:pt x="136309" y="103886"/>
                  </a:lnTo>
                  <a:lnTo>
                    <a:pt x="136677" y="103886"/>
                  </a:lnTo>
                  <a:lnTo>
                    <a:pt x="136842" y="103505"/>
                  </a:lnTo>
                  <a:close/>
                </a:path>
                <a:path w="315594" h="486409">
                  <a:moveTo>
                    <a:pt x="136893" y="272935"/>
                  </a:moveTo>
                  <a:lnTo>
                    <a:pt x="136182" y="272338"/>
                  </a:lnTo>
                  <a:lnTo>
                    <a:pt x="135864" y="274332"/>
                  </a:lnTo>
                  <a:lnTo>
                    <a:pt x="136893" y="272935"/>
                  </a:lnTo>
                  <a:close/>
                </a:path>
                <a:path w="315594" h="486409">
                  <a:moveTo>
                    <a:pt x="137248" y="101727"/>
                  </a:moveTo>
                  <a:lnTo>
                    <a:pt x="136194" y="103505"/>
                  </a:lnTo>
                  <a:lnTo>
                    <a:pt x="136118" y="103886"/>
                  </a:lnTo>
                  <a:lnTo>
                    <a:pt x="137248" y="101727"/>
                  </a:lnTo>
                  <a:close/>
                </a:path>
                <a:path w="315594" h="486409">
                  <a:moveTo>
                    <a:pt x="137731" y="123151"/>
                  </a:moveTo>
                  <a:lnTo>
                    <a:pt x="136347" y="123151"/>
                  </a:lnTo>
                  <a:lnTo>
                    <a:pt x="137375" y="123520"/>
                  </a:lnTo>
                  <a:lnTo>
                    <a:pt x="137731" y="123151"/>
                  </a:lnTo>
                  <a:close/>
                </a:path>
                <a:path w="315594" h="486409">
                  <a:moveTo>
                    <a:pt x="139827" y="311111"/>
                  </a:moveTo>
                  <a:lnTo>
                    <a:pt x="139382" y="312381"/>
                  </a:lnTo>
                  <a:lnTo>
                    <a:pt x="139636" y="312381"/>
                  </a:lnTo>
                  <a:lnTo>
                    <a:pt x="139827" y="311111"/>
                  </a:lnTo>
                  <a:close/>
                </a:path>
                <a:path w="315594" h="486409">
                  <a:moveTo>
                    <a:pt x="140893" y="124802"/>
                  </a:moveTo>
                  <a:lnTo>
                    <a:pt x="137375" y="123520"/>
                  </a:lnTo>
                  <a:lnTo>
                    <a:pt x="136525" y="124421"/>
                  </a:lnTo>
                  <a:lnTo>
                    <a:pt x="139674" y="125691"/>
                  </a:lnTo>
                  <a:lnTo>
                    <a:pt x="140893" y="124802"/>
                  </a:lnTo>
                  <a:close/>
                </a:path>
                <a:path w="315594" h="486409">
                  <a:moveTo>
                    <a:pt x="143344" y="106934"/>
                  </a:moveTo>
                  <a:lnTo>
                    <a:pt x="142582" y="107772"/>
                  </a:lnTo>
                  <a:lnTo>
                    <a:pt x="142709" y="107950"/>
                  </a:lnTo>
                  <a:lnTo>
                    <a:pt x="143344" y="106934"/>
                  </a:lnTo>
                  <a:close/>
                </a:path>
                <a:path w="315594" h="486409">
                  <a:moveTo>
                    <a:pt x="144310" y="125171"/>
                  </a:moveTo>
                  <a:lnTo>
                    <a:pt x="141414" y="124421"/>
                  </a:lnTo>
                  <a:lnTo>
                    <a:pt x="140893" y="124802"/>
                  </a:lnTo>
                  <a:lnTo>
                    <a:pt x="143357" y="125691"/>
                  </a:lnTo>
                  <a:lnTo>
                    <a:pt x="144310" y="125171"/>
                  </a:lnTo>
                  <a:close/>
                </a:path>
                <a:path w="315594" h="486409">
                  <a:moveTo>
                    <a:pt x="145656" y="121754"/>
                  </a:moveTo>
                  <a:lnTo>
                    <a:pt x="145199" y="121272"/>
                  </a:lnTo>
                  <a:lnTo>
                    <a:pt x="145122" y="121754"/>
                  </a:lnTo>
                  <a:lnTo>
                    <a:pt x="145656" y="121754"/>
                  </a:lnTo>
                  <a:close/>
                </a:path>
                <a:path w="315594" h="486409">
                  <a:moveTo>
                    <a:pt x="145948" y="110782"/>
                  </a:moveTo>
                  <a:lnTo>
                    <a:pt x="144627" y="109715"/>
                  </a:lnTo>
                  <a:lnTo>
                    <a:pt x="145935" y="110807"/>
                  </a:lnTo>
                  <a:close/>
                </a:path>
                <a:path w="315594" h="486409">
                  <a:moveTo>
                    <a:pt x="146342" y="111137"/>
                  </a:moveTo>
                  <a:lnTo>
                    <a:pt x="145935" y="110807"/>
                  </a:lnTo>
                  <a:lnTo>
                    <a:pt x="145796" y="111252"/>
                  </a:lnTo>
                  <a:lnTo>
                    <a:pt x="146342" y="111137"/>
                  </a:lnTo>
                  <a:close/>
                </a:path>
                <a:path w="315594" h="486409">
                  <a:moveTo>
                    <a:pt x="146862" y="128117"/>
                  </a:moveTo>
                  <a:lnTo>
                    <a:pt x="145643" y="126961"/>
                  </a:lnTo>
                  <a:lnTo>
                    <a:pt x="145122" y="127266"/>
                  </a:lnTo>
                  <a:lnTo>
                    <a:pt x="144411" y="127304"/>
                  </a:lnTo>
                  <a:lnTo>
                    <a:pt x="144424" y="127812"/>
                  </a:lnTo>
                  <a:lnTo>
                    <a:pt x="146342" y="128397"/>
                  </a:lnTo>
                  <a:lnTo>
                    <a:pt x="146862" y="128117"/>
                  </a:lnTo>
                  <a:close/>
                </a:path>
                <a:path w="315594" h="486409">
                  <a:moveTo>
                    <a:pt x="147015" y="24257"/>
                  </a:moveTo>
                  <a:lnTo>
                    <a:pt x="146989" y="24130"/>
                  </a:lnTo>
                  <a:lnTo>
                    <a:pt x="146532" y="23622"/>
                  </a:lnTo>
                  <a:lnTo>
                    <a:pt x="146570" y="24345"/>
                  </a:lnTo>
                  <a:lnTo>
                    <a:pt x="146685" y="25019"/>
                  </a:lnTo>
                  <a:lnTo>
                    <a:pt x="147015" y="24257"/>
                  </a:lnTo>
                  <a:close/>
                </a:path>
                <a:path w="315594" h="486409">
                  <a:moveTo>
                    <a:pt x="147218" y="24384"/>
                  </a:moveTo>
                  <a:lnTo>
                    <a:pt x="147078" y="24130"/>
                  </a:lnTo>
                  <a:lnTo>
                    <a:pt x="147104" y="24257"/>
                  </a:lnTo>
                  <a:lnTo>
                    <a:pt x="147218" y="24384"/>
                  </a:lnTo>
                  <a:close/>
                </a:path>
                <a:path w="315594" h="486409">
                  <a:moveTo>
                    <a:pt x="147370" y="25781"/>
                  </a:moveTo>
                  <a:lnTo>
                    <a:pt x="145808" y="24345"/>
                  </a:lnTo>
                  <a:lnTo>
                    <a:pt x="145834" y="24511"/>
                  </a:lnTo>
                  <a:lnTo>
                    <a:pt x="145961" y="24765"/>
                  </a:lnTo>
                  <a:lnTo>
                    <a:pt x="146050" y="25527"/>
                  </a:lnTo>
                  <a:lnTo>
                    <a:pt x="147370" y="25781"/>
                  </a:lnTo>
                  <a:close/>
                </a:path>
                <a:path w="315594" h="486409">
                  <a:moveTo>
                    <a:pt x="147624" y="24765"/>
                  </a:moveTo>
                  <a:lnTo>
                    <a:pt x="147142" y="23799"/>
                  </a:lnTo>
                  <a:lnTo>
                    <a:pt x="147180" y="24130"/>
                  </a:lnTo>
                  <a:lnTo>
                    <a:pt x="147307" y="24511"/>
                  </a:lnTo>
                  <a:lnTo>
                    <a:pt x="147472" y="24765"/>
                  </a:lnTo>
                  <a:lnTo>
                    <a:pt x="147624" y="24765"/>
                  </a:lnTo>
                  <a:close/>
                </a:path>
                <a:path w="315594" h="486409">
                  <a:moveTo>
                    <a:pt x="148043" y="124307"/>
                  </a:moveTo>
                  <a:lnTo>
                    <a:pt x="145770" y="121881"/>
                  </a:lnTo>
                  <a:lnTo>
                    <a:pt x="145110" y="121881"/>
                  </a:lnTo>
                  <a:lnTo>
                    <a:pt x="144932" y="121881"/>
                  </a:lnTo>
                  <a:lnTo>
                    <a:pt x="145643" y="124421"/>
                  </a:lnTo>
                  <a:lnTo>
                    <a:pt x="144310" y="125171"/>
                  </a:lnTo>
                  <a:lnTo>
                    <a:pt x="146342" y="125691"/>
                  </a:lnTo>
                  <a:lnTo>
                    <a:pt x="146710" y="124421"/>
                  </a:lnTo>
                  <a:lnTo>
                    <a:pt x="147586" y="124421"/>
                  </a:lnTo>
                  <a:lnTo>
                    <a:pt x="148043" y="124307"/>
                  </a:lnTo>
                  <a:close/>
                </a:path>
                <a:path w="315594" h="486409">
                  <a:moveTo>
                    <a:pt x="148209" y="290791"/>
                  </a:moveTo>
                  <a:lnTo>
                    <a:pt x="148183" y="289521"/>
                  </a:lnTo>
                  <a:lnTo>
                    <a:pt x="147993" y="289814"/>
                  </a:lnTo>
                  <a:lnTo>
                    <a:pt x="147967" y="290791"/>
                  </a:lnTo>
                  <a:lnTo>
                    <a:pt x="148209" y="290791"/>
                  </a:lnTo>
                  <a:close/>
                </a:path>
                <a:path w="315594" h="486409">
                  <a:moveTo>
                    <a:pt x="149326" y="126428"/>
                  </a:moveTo>
                  <a:lnTo>
                    <a:pt x="148805" y="125730"/>
                  </a:lnTo>
                  <a:lnTo>
                    <a:pt x="147408" y="125336"/>
                  </a:lnTo>
                  <a:lnTo>
                    <a:pt x="146519" y="126657"/>
                  </a:lnTo>
                  <a:lnTo>
                    <a:pt x="149326" y="126428"/>
                  </a:lnTo>
                  <a:close/>
                </a:path>
                <a:path w="315594" h="486409">
                  <a:moveTo>
                    <a:pt x="150025" y="126377"/>
                  </a:moveTo>
                  <a:lnTo>
                    <a:pt x="149326" y="126428"/>
                  </a:lnTo>
                  <a:lnTo>
                    <a:pt x="149860" y="127139"/>
                  </a:lnTo>
                  <a:lnTo>
                    <a:pt x="150025" y="126377"/>
                  </a:lnTo>
                  <a:close/>
                </a:path>
                <a:path w="315594" h="486409">
                  <a:moveTo>
                    <a:pt x="150812" y="123596"/>
                  </a:moveTo>
                  <a:lnTo>
                    <a:pt x="148043" y="124307"/>
                  </a:lnTo>
                  <a:lnTo>
                    <a:pt x="149352" y="125691"/>
                  </a:lnTo>
                  <a:lnTo>
                    <a:pt x="150812" y="123596"/>
                  </a:lnTo>
                  <a:close/>
                </a:path>
                <a:path w="315594" h="486409">
                  <a:moveTo>
                    <a:pt x="151701" y="241261"/>
                  </a:moveTo>
                  <a:lnTo>
                    <a:pt x="151041" y="241261"/>
                  </a:lnTo>
                  <a:lnTo>
                    <a:pt x="151180" y="241033"/>
                  </a:lnTo>
                  <a:lnTo>
                    <a:pt x="150837" y="241261"/>
                  </a:lnTo>
                  <a:lnTo>
                    <a:pt x="151536" y="241833"/>
                  </a:lnTo>
                  <a:lnTo>
                    <a:pt x="151701" y="241261"/>
                  </a:lnTo>
                  <a:close/>
                </a:path>
                <a:path w="315594" h="486409">
                  <a:moveTo>
                    <a:pt x="157302" y="19050"/>
                  </a:moveTo>
                  <a:lnTo>
                    <a:pt x="157238" y="18669"/>
                  </a:lnTo>
                  <a:lnTo>
                    <a:pt x="156997" y="18288"/>
                  </a:lnTo>
                  <a:lnTo>
                    <a:pt x="157200" y="19177"/>
                  </a:lnTo>
                  <a:lnTo>
                    <a:pt x="157302" y="19050"/>
                  </a:lnTo>
                  <a:close/>
                </a:path>
                <a:path w="315594" h="486409">
                  <a:moveTo>
                    <a:pt x="157467" y="20320"/>
                  </a:moveTo>
                  <a:lnTo>
                    <a:pt x="157403" y="20066"/>
                  </a:lnTo>
                  <a:lnTo>
                    <a:pt x="157175" y="19951"/>
                  </a:lnTo>
                  <a:lnTo>
                    <a:pt x="157467" y="20320"/>
                  </a:lnTo>
                  <a:close/>
                </a:path>
                <a:path w="315594" h="486409">
                  <a:moveTo>
                    <a:pt x="158242" y="131610"/>
                  </a:moveTo>
                  <a:lnTo>
                    <a:pt x="157365" y="131356"/>
                  </a:lnTo>
                  <a:lnTo>
                    <a:pt x="158229" y="132041"/>
                  </a:lnTo>
                  <a:lnTo>
                    <a:pt x="158242" y="131610"/>
                  </a:lnTo>
                  <a:close/>
                </a:path>
                <a:path w="315594" h="486409">
                  <a:moveTo>
                    <a:pt x="166331" y="17665"/>
                  </a:moveTo>
                  <a:lnTo>
                    <a:pt x="165862" y="17272"/>
                  </a:lnTo>
                  <a:lnTo>
                    <a:pt x="165912" y="18173"/>
                  </a:lnTo>
                  <a:lnTo>
                    <a:pt x="166331" y="17665"/>
                  </a:lnTo>
                  <a:close/>
                </a:path>
                <a:path w="315594" h="486409">
                  <a:moveTo>
                    <a:pt x="167906" y="635"/>
                  </a:moveTo>
                  <a:lnTo>
                    <a:pt x="167703" y="635"/>
                  </a:lnTo>
                  <a:lnTo>
                    <a:pt x="167386" y="1016"/>
                  </a:lnTo>
                  <a:lnTo>
                    <a:pt x="167906" y="635"/>
                  </a:lnTo>
                  <a:close/>
                </a:path>
                <a:path w="315594" h="486409">
                  <a:moveTo>
                    <a:pt x="173443" y="135851"/>
                  </a:moveTo>
                  <a:lnTo>
                    <a:pt x="171704" y="135153"/>
                  </a:lnTo>
                  <a:lnTo>
                    <a:pt x="170319" y="135686"/>
                  </a:lnTo>
                  <a:lnTo>
                    <a:pt x="170332" y="135851"/>
                  </a:lnTo>
                  <a:lnTo>
                    <a:pt x="173443" y="135851"/>
                  </a:lnTo>
                  <a:close/>
                </a:path>
                <a:path w="315594" h="486409">
                  <a:moveTo>
                    <a:pt x="176009" y="1651"/>
                  </a:moveTo>
                  <a:lnTo>
                    <a:pt x="175691" y="1778"/>
                  </a:lnTo>
                  <a:lnTo>
                    <a:pt x="176009" y="1879"/>
                  </a:lnTo>
                  <a:lnTo>
                    <a:pt x="176009" y="1651"/>
                  </a:lnTo>
                  <a:close/>
                </a:path>
                <a:path w="315594" h="486409">
                  <a:moveTo>
                    <a:pt x="180035" y="206756"/>
                  </a:moveTo>
                  <a:lnTo>
                    <a:pt x="179933" y="206590"/>
                  </a:lnTo>
                  <a:lnTo>
                    <a:pt x="179781" y="206971"/>
                  </a:lnTo>
                  <a:lnTo>
                    <a:pt x="180035" y="206756"/>
                  </a:lnTo>
                  <a:close/>
                </a:path>
                <a:path w="315594" h="486409">
                  <a:moveTo>
                    <a:pt x="180403" y="205701"/>
                  </a:moveTo>
                  <a:lnTo>
                    <a:pt x="179895" y="204431"/>
                  </a:lnTo>
                  <a:lnTo>
                    <a:pt x="179374" y="205701"/>
                  </a:lnTo>
                  <a:lnTo>
                    <a:pt x="179933" y="206590"/>
                  </a:lnTo>
                  <a:lnTo>
                    <a:pt x="180301" y="205701"/>
                  </a:lnTo>
                  <a:close/>
                </a:path>
                <a:path w="315594" h="486409">
                  <a:moveTo>
                    <a:pt x="182067" y="18173"/>
                  </a:moveTo>
                  <a:lnTo>
                    <a:pt x="181902" y="19304"/>
                  </a:lnTo>
                  <a:lnTo>
                    <a:pt x="182067" y="18173"/>
                  </a:lnTo>
                  <a:close/>
                </a:path>
                <a:path w="315594" h="486409">
                  <a:moveTo>
                    <a:pt x="182778" y="203161"/>
                  </a:moveTo>
                  <a:lnTo>
                    <a:pt x="180403" y="205701"/>
                  </a:lnTo>
                  <a:lnTo>
                    <a:pt x="181254" y="205701"/>
                  </a:lnTo>
                  <a:lnTo>
                    <a:pt x="181660" y="205701"/>
                  </a:lnTo>
                  <a:lnTo>
                    <a:pt x="182092" y="204431"/>
                  </a:lnTo>
                  <a:lnTo>
                    <a:pt x="182778" y="203161"/>
                  </a:lnTo>
                  <a:close/>
                </a:path>
                <a:path w="315594" h="486409">
                  <a:moveTo>
                    <a:pt x="184442" y="19050"/>
                  </a:moveTo>
                  <a:lnTo>
                    <a:pt x="184327" y="18669"/>
                  </a:lnTo>
                  <a:lnTo>
                    <a:pt x="184378" y="19050"/>
                  </a:lnTo>
                  <a:close/>
                </a:path>
                <a:path w="315594" h="486409">
                  <a:moveTo>
                    <a:pt x="184899" y="19824"/>
                  </a:moveTo>
                  <a:lnTo>
                    <a:pt x="184556" y="19926"/>
                  </a:lnTo>
                  <a:lnTo>
                    <a:pt x="184556" y="20193"/>
                  </a:lnTo>
                  <a:lnTo>
                    <a:pt x="184899" y="19824"/>
                  </a:lnTo>
                  <a:close/>
                </a:path>
                <a:path w="315594" h="486409">
                  <a:moveTo>
                    <a:pt x="185737" y="18923"/>
                  </a:moveTo>
                  <a:lnTo>
                    <a:pt x="184899" y="19824"/>
                  </a:lnTo>
                  <a:lnTo>
                    <a:pt x="185534" y="19634"/>
                  </a:lnTo>
                  <a:lnTo>
                    <a:pt x="185648" y="19304"/>
                  </a:lnTo>
                  <a:lnTo>
                    <a:pt x="185737" y="18923"/>
                  </a:lnTo>
                  <a:close/>
                </a:path>
                <a:path w="315594" h="486409">
                  <a:moveTo>
                    <a:pt x="186080" y="141147"/>
                  </a:moveTo>
                  <a:lnTo>
                    <a:pt x="185623" y="139915"/>
                  </a:lnTo>
                  <a:lnTo>
                    <a:pt x="183502" y="139941"/>
                  </a:lnTo>
                  <a:lnTo>
                    <a:pt x="182613" y="139712"/>
                  </a:lnTo>
                  <a:lnTo>
                    <a:pt x="181508" y="140728"/>
                  </a:lnTo>
                  <a:lnTo>
                    <a:pt x="185420" y="140157"/>
                  </a:lnTo>
                  <a:lnTo>
                    <a:pt x="186080" y="141147"/>
                  </a:lnTo>
                  <a:close/>
                </a:path>
                <a:path w="315594" h="486409">
                  <a:moveTo>
                    <a:pt x="196469" y="26314"/>
                  </a:moveTo>
                  <a:lnTo>
                    <a:pt x="195630" y="26924"/>
                  </a:lnTo>
                  <a:lnTo>
                    <a:pt x="196469" y="26314"/>
                  </a:lnTo>
                  <a:close/>
                </a:path>
                <a:path w="315594" h="486409">
                  <a:moveTo>
                    <a:pt x="197535" y="146011"/>
                  </a:moveTo>
                  <a:lnTo>
                    <a:pt x="194995" y="143471"/>
                  </a:lnTo>
                  <a:lnTo>
                    <a:pt x="194462" y="143471"/>
                  </a:lnTo>
                  <a:lnTo>
                    <a:pt x="196138" y="144741"/>
                  </a:lnTo>
                  <a:lnTo>
                    <a:pt x="197535" y="146011"/>
                  </a:lnTo>
                  <a:close/>
                </a:path>
                <a:path w="315594" h="486409">
                  <a:moveTo>
                    <a:pt x="197954" y="28600"/>
                  </a:moveTo>
                  <a:lnTo>
                    <a:pt x="197065" y="28879"/>
                  </a:lnTo>
                  <a:lnTo>
                    <a:pt x="197396" y="29121"/>
                  </a:lnTo>
                  <a:lnTo>
                    <a:pt x="197446" y="28981"/>
                  </a:lnTo>
                  <a:lnTo>
                    <a:pt x="197954" y="28600"/>
                  </a:lnTo>
                  <a:close/>
                </a:path>
                <a:path w="315594" h="486409">
                  <a:moveTo>
                    <a:pt x="198335" y="28498"/>
                  </a:moveTo>
                  <a:lnTo>
                    <a:pt x="197954" y="28600"/>
                  </a:lnTo>
                  <a:lnTo>
                    <a:pt x="198335" y="28498"/>
                  </a:lnTo>
                  <a:close/>
                </a:path>
                <a:path w="315594" h="486409">
                  <a:moveTo>
                    <a:pt x="198615" y="28143"/>
                  </a:moveTo>
                  <a:lnTo>
                    <a:pt x="197878" y="28181"/>
                  </a:lnTo>
                  <a:lnTo>
                    <a:pt x="198221" y="28422"/>
                  </a:lnTo>
                  <a:lnTo>
                    <a:pt x="198615" y="28143"/>
                  </a:lnTo>
                  <a:close/>
                </a:path>
                <a:path w="315594" h="486409">
                  <a:moveTo>
                    <a:pt x="201777" y="28105"/>
                  </a:moveTo>
                  <a:lnTo>
                    <a:pt x="201549" y="28194"/>
                  </a:lnTo>
                  <a:lnTo>
                    <a:pt x="201561" y="28448"/>
                  </a:lnTo>
                  <a:lnTo>
                    <a:pt x="201777" y="28105"/>
                  </a:lnTo>
                  <a:close/>
                </a:path>
                <a:path w="315594" h="486409">
                  <a:moveTo>
                    <a:pt x="201917" y="145732"/>
                  </a:moveTo>
                  <a:lnTo>
                    <a:pt x="201079" y="144983"/>
                  </a:lnTo>
                  <a:lnTo>
                    <a:pt x="200367" y="144983"/>
                  </a:lnTo>
                  <a:lnTo>
                    <a:pt x="200202" y="144741"/>
                  </a:lnTo>
                  <a:lnTo>
                    <a:pt x="199694" y="144487"/>
                  </a:lnTo>
                  <a:lnTo>
                    <a:pt x="199783" y="145732"/>
                  </a:lnTo>
                  <a:lnTo>
                    <a:pt x="200647" y="145961"/>
                  </a:lnTo>
                  <a:lnTo>
                    <a:pt x="201917" y="145732"/>
                  </a:lnTo>
                  <a:close/>
                </a:path>
                <a:path w="315594" h="486409">
                  <a:moveTo>
                    <a:pt x="202374" y="27178"/>
                  </a:moveTo>
                  <a:lnTo>
                    <a:pt x="201777" y="28105"/>
                  </a:lnTo>
                  <a:lnTo>
                    <a:pt x="202196" y="27940"/>
                  </a:lnTo>
                  <a:lnTo>
                    <a:pt x="202374" y="27178"/>
                  </a:lnTo>
                  <a:close/>
                </a:path>
                <a:path w="315594" h="486409">
                  <a:moveTo>
                    <a:pt x="202539" y="77343"/>
                  </a:moveTo>
                  <a:lnTo>
                    <a:pt x="201980" y="77343"/>
                  </a:lnTo>
                  <a:lnTo>
                    <a:pt x="201917" y="77762"/>
                  </a:lnTo>
                  <a:lnTo>
                    <a:pt x="202539" y="77343"/>
                  </a:lnTo>
                  <a:close/>
                </a:path>
                <a:path w="315594" h="486409">
                  <a:moveTo>
                    <a:pt x="203517" y="76708"/>
                  </a:moveTo>
                  <a:lnTo>
                    <a:pt x="201904" y="76327"/>
                  </a:lnTo>
                  <a:lnTo>
                    <a:pt x="203047" y="77012"/>
                  </a:lnTo>
                  <a:lnTo>
                    <a:pt x="203517" y="76708"/>
                  </a:lnTo>
                  <a:close/>
                </a:path>
                <a:path w="315594" h="486409">
                  <a:moveTo>
                    <a:pt x="203593" y="77343"/>
                  </a:moveTo>
                  <a:lnTo>
                    <a:pt x="203047" y="77012"/>
                  </a:lnTo>
                  <a:lnTo>
                    <a:pt x="202539" y="77343"/>
                  </a:lnTo>
                  <a:lnTo>
                    <a:pt x="203593" y="77343"/>
                  </a:lnTo>
                  <a:close/>
                </a:path>
                <a:path w="315594" h="486409">
                  <a:moveTo>
                    <a:pt x="210273" y="61671"/>
                  </a:moveTo>
                  <a:lnTo>
                    <a:pt x="210058" y="61468"/>
                  </a:lnTo>
                  <a:lnTo>
                    <a:pt x="210045" y="61722"/>
                  </a:lnTo>
                  <a:lnTo>
                    <a:pt x="210273" y="61671"/>
                  </a:lnTo>
                  <a:close/>
                </a:path>
                <a:path w="315594" h="486409">
                  <a:moveTo>
                    <a:pt x="214071" y="152361"/>
                  </a:moveTo>
                  <a:lnTo>
                    <a:pt x="213969" y="151307"/>
                  </a:lnTo>
                  <a:lnTo>
                    <a:pt x="213169" y="152361"/>
                  </a:lnTo>
                  <a:lnTo>
                    <a:pt x="214071" y="152361"/>
                  </a:lnTo>
                  <a:close/>
                </a:path>
                <a:path w="315594" h="486409">
                  <a:moveTo>
                    <a:pt x="221869" y="152742"/>
                  </a:moveTo>
                  <a:lnTo>
                    <a:pt x="221691" y="152361"/>
                  </a:lnTo>
                  <a:lnTo>
                    <a:pt x="220052" y="153111"/>
                  </a:lnTo>
                  <a:lnTo>
                    <a:pt x="221005" y="153631"/>
                  </a:lnTo>
                  <a:lnTo>
                    <a:pt x="221869" y="152742"/>
                  </a:lnTo>
                  <a:close/>
                </a:path>
                <a:path w="315594" h="486409">
                  <a:moveTo>
                    <a:pt x="222897" y="154901"/>
                  </a:moveTo>
                  <a:lnTo>
                    <a:pt x="222338" y="152717"/>
                  </a:lnTo>
                  <a:lnTo>
                    <a:pt x="222250" y="152361"/>
                  </a:lnTo>
                  <a:lnTo>
                    <a:pt x="221869" y="152742"/>
                  </a:lnTo>
                  <a:lnTo>
                    <a:pt x="222034" y="153085"/>
                  </a:lnTo>
                  <a:lnTo>
                    <a:pt x="221564" y="153631"/>
                  </a:lnTo>
                  <a:lnTo>
                    <a:pt x="222288" y="153631"/>
                  </a:lnTo>
                  <a:lnTo>
                    <a:pt x="222897" y="154901"/>
                  </a:lnTo>
                  <a:close/>
                </a:path>
                <a:path w="315594" h="486409">
                  <a:moveTo>
                    <a:pt x="237210" y="161251"/>
                  </a:moveTo>
                  <a:lnTo>
                    <a:pt x="236181" y="158877"/>
                  </a:lnTo>
                  <a:lnTo>
                    <a:pt x="235902" y="159981"/>
                  </a:lnTo>
                  <a:lnTo>
                    <a:pt x="237210" y="161251"/>
                  </a:lnTo>
                  <a:close/>
                </a:path>
                <a:path w="315594" h="486409">
                  <a:moveTo>
                    <a:pt x="242684" y="161251"/>
                  </a:moveTo>
                  <a:lnTo>
                    <a:pt x="239598" y="161251"/>
                  </a:lnTo>
                  <a:lnTo>
                    <a:pt x="240093" y="162521"/>
                  </a:lnTo>
                  <a:lnTo>
                    <a:pt x="242684" y="161251"/>
                  </a:lnTo>
                  <a:close/>
                </a:path>
                <a:path w="315594" h="486409">
                  <a:moveTo>
                    <a:pt x="267411" y="172339"/>
                  </a:moveTo>
                  <a:lnTo>
                    <a:pt x="267004" y="172072"/>
                  </a:lnTo>
                  <a:lnTo>
                    <a:pt x="266598" y="172681"/>
                  </a:lnTo>
                  <a:lnTo>
                    <a:pt x="267411" y="172339"/>
                  </a:lnTo>
                  <a:close/>
                </a:path>
                <a:path w="315594" h="486409">
                  <a:moveTo>
                    <a:pt x="267741" y="200266"/>
                  </a:moveTo>
                  <a:lnTo>
                    <a:pt x="265836" y="200621"/>
                  </a:lnTo>
                  <a:lnTo>
                    <a:pt x="267525" y="200621"/>
                  </a:lnTo>
                  <a:lnTo>
                    <a:pt x="267741" y="200266"/>
                  </a:lnTo>
                  <a:close/>
                </a:path>
                <a:path w="315594" h="486409">
                  <a:moveTo>
                    <a:pt x="315506" y="185381"/>
                  </a:moveTo>
                  <a:lnTo>
                    <a:pt x="315391" y="182283"/>
                  </a:lnTo>
                  <a:lnTo>
                    <a:pt x="315302" y="181571"/>
                  </a:lnTo>
                  <a:lnTo>
                    <a:pt x="315150" y="180301"/>
                  </a:lnTo>
                  <a:lnTo>
                    <a:pt x="313880" y="177761"/>
                  </a:lnTo>
                  <a:lnTo>
                    <a:pt x="312991" y="175221"/>
                  </a:lnTo>
                  <a:lnTo>
                    <a:pt x="311162" y="173951"/>
                  </a:lnTo>
                  <a:lnTo>
                    <a:pt x="310781" y="172681"/>
                  </a:lnTo>
                  <a:lnTo>
                    <a:pt x="309854" y="172681"/>
                  </a:lnTo>
                  <a:lnTo>
                    <a:pt x="308063" y="171411"/>
                  </a:lnTo>
                  <a:lnTo>
                    <a:pt x="307644" y="170141"/>
                  </a:lnTo>
                  <a:lnTo>
                    <a:pt x="302552" y="167601"/>
                  </a:lnTo>
                  <a:lnTo>
                    <a:pt x="301802" y="167233"/>
                  </a:lnTo>
                  <a:lnTo>
                    <a:pt x="301802" y="180301"/>
                  </a:lnTo>
                  <a:lnTo>
                    <a:pt x="300316" y="182841"/>
                  </a:lnTo>
                  <a:lnTo>
                    <a:pt x="300037" y="183299"/>
                  </a:lnTo>
                  <a:lnTo>
                    <a:pt x="299961" y="183756"/>
                  </a:lnTo>
                  <a:lnTo>
                    <a:pt x="300088" y="183540"/>
                  </a:lnTo>
                  <a:lnTo>
                    <a:pt x="299974" y="184111"/>
                  </a:lnTo>
                  <a:lnTo>
                    <a:pt x="299961" y="183781"/>
                  </a:lnTo>
                  <a:lnTo>
                    <a:pt x="299897" y="184111"/>
                  </a:lnTo>
                  <a:lnTo>
                    <a:pt x="299948" y="183756"/>
                  </a:lnTo>
                  <a:lnTo>
                    <a:pt x="299834" y="183959"/>
                  </a:lnTo>
                  <a:lnTo>
                    <a:pt x="299935" y="183464"/>
                  </a:lnTo>
                  <a:lnTo>
                    <a:pt x="299897" y="182841"/>
                  </a:lnTo>
                  <a:lnTo>
                    <a:pt x="299935" y="183464"/>
                  </a:lnTo>
                  <a:lnTo>
                    <a:pt x="299999" y="183299"/>
                  </a:lnTo>
                  <a:lnTo>
                    <a:pt x="300304" y="182841"/>
                  </a:lnTo>
                  <a:lnTo>
                    <a:pt x="301802" y="180301"/>
                  </a:lnTo>
                  <a:lnTo>
                    <a:pt x="301802" y="167233"/>
                  </a:lnTo>
                  <a:lnTo>
                    <a:pt x="297446" y="165061"/>
                  </a:lnTo>
                  <a:lnTo>
                    <a:pt x="294170" y="163791"/>
                  </a:lnTo>
                  <a:lnTo>
                    <a:pt x="290893" y="162521"/>
                  </a:lnTo>
                  <a:lnTo>
                    <a:pt x="289001" y="161480"/>
                  </a:lnTo>
                  <a:lnTo>
                    <a:pt x="289001" y="182626"/>
                  </a:lnTo>
                  <a:lnTo>
                    <a:pt x="288556" y="182841"/>
                  </a:lnTo>
                  <a:lnTo>
                    <a:pt x="288086" y="182841"/>
                  </a:lnTo>
                  <a:lnTo>
                    <a:pt x="287972" y="182283"/>
                  </a:lnTo>
                  <a:lnTo>
                    <a:pt x="289001" y="182626"/>
                  </a:lnTo>
                  <a:lnTo>
                    <a:pt x="289001" y="161480"/>
                  </a:lnTo>
                  <a:lnTo>
                    <a:pt x="283997" y="158711"/>
                  </a:lnTo>
                  <a:lnTo>
                    <a:pt x="277190" y="157441"/>
                  </a:lnTo>
                  <a:lnTo>
                    <a:pt x="276872" y="156171"/>
                  </a:lnTo>
                  <a:lnTo>
                    <a:pt x="267055" y="152361"/>
                  </a:lnTo>
                  <a:lnTo>
                    <a:pt x="260680" y="149821"/>
                  </a:lnTo>
                  <a:lnTo>
                    <a:pt x="251129" y="146011"/>
                  </a:lnTo>
                  <a:lnTo>
                    <a:pt x="247954" y="144741"/>
                  </a:lnTo>
                  <a:lnTo>
                    <a:pt x="238086" y="142201"/>
                  </a:lnTo>
                  <a:lnTo>
                    <a:pt x="235038" y="140931"/>
                  </a:lnTo>
                  <a:lnTo>
                    <a:pt x="229857" y="138391"/>
                  </a:lnTo>
                  <a:lnTo>
                    <a:pt x="226542" y="135851"/>
                  </a:lnTo>
                  <a:lnTo>
                    <a:pt x="221538" y="135851"/>
                  </a:lnTo>
                  <a:lnTo>
                    <a:pt x="219964" y="134581"/>
                  </a:lnTo>
                  <a:lnTo>
                    <a:pt x="216128" y="135851"/>
                  </a:lnTo>
                  <a:lnTo>
                    <a:pt x="214388" y="135851"/>
                  </a:lnTo>
                  <a:lnTo>
                    <a:pt x="213779" y="133311"/>
                  </a:lnTo>
                  <a:lnTo>
                    <a:pt x="213296" y="133311"/>
                  </a:lnTo>
                  <a:lnTo>
                    <a:pt x="207721" y="130771"/>
                  </a:lnTo>
                  <a:lnTo>
                    <a:pt x="202933" y="126961"/>
                  </a:lnTo>
                  <a:lnTo>
                    <a:pt x="197485" y="126961"/>
                  </a:lnTo>
                  <a:lnTo>
                    <a:pt x="197739" y="125691"/>
                  </a:lnTo>
                  <a:lnTo>
                    <a:pt x="192722" y="125691"/>
                  </a:lnTo>
                  <a:lnTo>
                    <a:pt x="185585" y="124421"/>
                  </a:lnTo>
                  <a:lnTo>
                    <a:pt x="180848" y="121881"/>
                  </a:lnTo>
                  <a:lnTo>
                    <a:pt x="179044" y="121881"/>
                  </a:lnTo>
                  <a:lnTo>
                    <a:pt x="174688" y="120840"/>
                  </a:lnTo>
                  <a:lnTo>
                    <a:pt x="174193" y="121272"/>
                  </a:lnTo>
                  <a:lnTo>
                    <a:pt x="175590" y="123151"/>
                  </a:lnTo>
                  <a:lnTo>
                    <a:pt x="173469" y="121881"/>
                  </a:lnTo>
                  <a:lnTo>
                    <a:pt x="174193" y="121259"/>
                  </a:lnTo>
                  <a:lnTo>
                    <a:pt x="174688" y="120840"/>
                  </a:lnTo>
                  <a:lnTo>
                    <a:pt x="174955" y="120611"/>
                  </a:lnTo>
                  <a:lnTo>
                    <a:pt x="173710" y="120611"/>
                  </a:lnTo>
                  <a:lnTo>
                    <a:pt x="172440" y="120611"/>
                  </a:lnTo>
                  <a:lnTo>
                    <a:pt x="174993" y="119341"/>
                  </a:lnTo>
                  <a:lnTo>
                    <a:pt x="169646" y="117729"/>
                  </a:lnTo>
                  <a:lnTo>
                    <a:pt x="171907" y="116840"/>
                  </a:lnTo>
                  <a:lnTo>
                    <a:pt x="173342" y="115951"/>
                  </a:lnTo>
                  <a:lnTo>
                    <a:pt x="175006" y="114935"/>
                  </a:lnTo>
                  <a:lnTo>
                    <a:pt x="177647" y="114681"/>
                  </a:lnTo>
                  <a:lnTo>
                    <a:pt x="182460" y="112522"/>
                  </a:lnTo>
                  <a:lnTo>
                    <a:pt x="187528" y="110744"/>
                  </a:lnTo>
                  <a:lnTo>
                    <a:pt x="190373" y="109347"/>
                  </a:lnTo>
                  <a:lnTo>
                    <a:pt x="197319" y="105918"/>
                  </a:lnTo>
                  <a:lnTo>
                    <a:pt x="197878" y="105537"/>
                  </a:lnTo>
                  <a:lnTo>
                    <a:pt x="200342" y="103886"/>
                  </a:lnTo>
                  <a:lnTo>
                    <a:pt x="201853" y="102870"/>
                  </a:lnTo>
                  <a:lnTo>
                    <a:pt x="202044" y="102743"/>
                  </a:lnTo>
                  <a:lnTo>
                    <a:pt x="204470" y="99187"/>
                  </a:lnTo>
                  <a:lnTo>
                    <a:pt x="205257" y="98044"/>
                  </a:lnTo>
                  <a:lnTo>
                    <a:pt x="204393" y="98044"/>
                  </a:lnTo>
                  <a:lnTo>
                    <a:pt x="204190" y="97282"/>
                  </a:lnTo>
                  <a:lnTo>
                    <a:pt x="204266" y="96266"/>
                  </a:lnTo>
                  <a:lnTo>
                    <a:pt x="204762" y="96647"/>
                  </a:lnTo>
                  <a:lnTo>
                    <a:pt x="204673" y="96266"/>
                  </a:lnTo>
                  <a:lnTo>
                    <a:pt x="204457" y="95377"/>
                  </a:lnTo>
                  <a:lnTo>
                    <a:pt x="204495" y="94996"/>
                  </a:lnTo>
                  <a:lnTo>
                    <a:pt x="204851" y="94488"/>
                  </a:lnTo>
                  <a:lnTo>
                    <a:pt x="205740" y="95631"/>
                  </a:lnTo>
                  <a:lnTo>
                    <a:pt x="205714" y="96012"/>
                  </a:lnTo>
                  <a:lnTo>
                    <a:pt x="205536" y="96393"/>
                  </a:lnTo>
                  <a:lnTo>
                    <a:pt x="207302" y="94488"/>
                  </a:lnTo>
                  <a:lnTo>
                    <a:pt x="208483" y="93218"/>
                  </a:lnTo>
                  <a:lnTo>
                    <a:pt x="210477" y="89789"/>
                  </a:lnTo>
                  <a:lnTo>
                    <a:pt x="210883" y="89281"/>
                  </a:lnTo>
                  <a:lnTo>
                    <a:pt x="213029" y="86614"/>
                  </a:lnTo>
                  <a:lnTo>
                    <a:pt x="213131" y="86487"/>
                  </a:lnTo>
                  <a:lnTo>
                    <a:pt x="211683" y="85217"/>
                  </a:lnTo>
                  <a:lnTo>
                    <a:pt x="214236" y="84582"/>
                  </a:lnTo>
                  <a:lnTo>
                    <a:pt x="213321" y="83947"/>
                  </a:lnTo>
                  <a:lnTo>
                    <a:pt x="213385" y="83439"/>
                  </a:lnTo>
                  <a:lnTo>
                    <a:pt x="213410" y="83312"/>
                  </a:lnTo>
                  <a:lnTo>
                    <a:pt x="213766" y="81788"/>
                  </a:lnTo>
                  <a:lnTo>
                    <a:pt x="213817" y="81534"/>
                  </a:lnTo>
                  <a:lnTo>
                    <a:pt x="213931" y="81026"/>
                  </a:lnTo>
                  <a:lnTo>
                    <a:pt x="213906" y="80772"/>
                  </a:lnTo>
                  <a:lnTo>
                    <a:pt x="217385" y="79629"/>
                  </a:lnTo>
                  <a:lnTo>
                    <a:pt x="217449" y="79502"/>
                  </a:lnTo>
                  <a:lnTo>
                    <a:pt x="217792" y="78867"/>
                  </a:lnTo>
                  <a:lnTo>
                    <a:pt x="218071" y="78359"/>
                  </a:lnTo>
                  <a:lnTo>
                    <a:pt x="221564" y="71882"/>
                  </a:lnTo>
                  <a:lnTo>
                    <a:pt x="224129" y="63500"/>
                  </a:lnTo>
                  <a:lnTo>
                    <a:pt x="224624" y="59817"/>
                  </a:lnTo>
                  <a:lnTo>
                    <a:pt x="224993" y="57150"/>
                  </a:lnTo>
                  <a:lnTo>
                    <a:pt x="225336" y="54610"/>
                  </a:lnTo>
                  <a:lnTo>
                    <a:pt x="225348" y="53213"/>
                  </a:lnTo>
                  <a:lnTo>
                    <a:pt x="225348" y="53086"/>
                  </a:lnTo>
                  <a:lnTo>
                    <a:pt x="212572" y="53086"/>
                  </a:lnTo>
                  <a:lnTo>
                    <a:pt x="211658" y="53086"/>
                  </a:lnTo>
                  <a:lnTo>
                    <a:pt x="211099" y="53086"/>
                  </a:lnTo>
                  <a:lnTo>
                    <a:pt x="210426" y="53975"/>
                  </a:lnTo>
                  <a:lnTo>
                    <a:pt x="214261" y="53213"/>
                  </a:lnTo>
                  <a:lnTo>
                    <a:pt x="213118" y="54267"/>
                  </a:lnTo>
                  <a:lnTo>
                    <a:pt x="213118" y="83807"/>
                  </a:lnTo>
                  <a:lnTo>
                    <a:pt x="212775" y="83566"/>
                  </a:lnTo>
                  <a:lnTo>
                    <a:pt x="212598" y="83439"/>
                  </a:lnTo>
                  <a:lnTo>
                    <a:pt x="213017" y="83439"/>
                  </a:lnTo>
                  <a:lnTo>
                    <a:pt x="213118" y="83807"/>
                  </a:lnTo>
                  <a:lnTo>
                    <a:pt x="213118" y="54267"/>
                  </a:lnTo>
                  <a:lnTo>
                    <a:pt x="212737" y="54610"/>
                  </a:lnTo>
                  <a:lnTo>
                    <a:pt x="211632" y="54229"/>
                  </a:lnTo>
                  <a:lnTo>
                    <a:pt x="212623" y="55245"/>
                  </a:lnTo>
                  <a:lnTo>
                    <a:pt x="210464" y="55880"/>
                  </a:lnTo>
                  <a:lnTo>
                    <a:pt x="212013" y="57150"/>
                  </a:lnTo>
                  <a:lnTo>
                    <a:pt x="211391" y="57150"/>
                  </a:lnTo>
                  <a:lnTo>
                    <a:pt x="211226" y="56896"/>
                  </a:lnTo>
                  <a:lnTo>
                    <a:pt x="210934" y="56642"/>
                  </a:lnTo>
                  <a:lnTo>
                    <a:pt x="211048" y="57023"/>
                  </a:lnTo>
                  <a:lnTo>
                    <a:pt x="211162" y="57912"/>
                  </a:lnTo>
                  <a:lnTo>
                    <a:pt x="210883" y="58674"/>
                  </a:lnTo>
                  <a:lnTo>
                    <a:pt x="212191" y="59817"/>
                  </a:lnTo>
                  <a:lnTo>
                    <a:pt x="211442" y="59817"/>
                  </a:lnTo>
                  <a:lnTo>
                    <a:pt x="210845" y="59563"/>
                  </a:lnTo>
                  <a:lnTo>
                    <a:pt x="210413" y="59055"/>
                  </a:lnTo>
                  <a:lnTo>
                    <a:pt x="209346" y="59817"/>
                  </a:lnTo>
                  <a:lnTo>
                    <a:pt x="212191" y="60579"/>
                  </a:lnTo>
                  <a:lnTo>
                    <a:pt x="211264" y="61214"/>
                  </a:lnTo>
                  <a:lnTo>
                    <a:pt x="211124" y="61468"/>
                  </a:lnTo>
                  <a:lnTo>
                    <a:pt x="210273" y="61671"/>
                  </a:lnTo>
                  <a:lnTo>
                    <a:pt x="210934" y="62230"/>
                  </a:lnTo>
                  <a:lnTo>
                    <a:pt x="210540" y="63500"/>
                  </a:lnTo>
                  <a:lnTo>
                    <a:pt x="210794" y="64008"/>
                  </a:lnTo>
                  <a:lnTo>
                    <a:pt x="210045" y="64008"/>
                  </a:lnTo>
                  <a:lnTo>
                    <a:pt x="209702" y="64262"/>
                  </a:lnTo>
                  <a:lnTo>
                    <a:pt x="208775" y="64516"/>
                  </a:lnTo>
                  <a:lnTo>
                    <a:pt x="207403" y="68961"/>
                  </a:lnTo>
                  <a:lnTo>
                    <a:pt x="207314" y="69176"/>
                  </a:lnTo>
                  <a:lnTo>
                    <a:pt x="205054" y="73152"/>
                  </a:lnTo>
                  <a:lnTo>
                    <a:pt x="204965" y="73406"/>
                  </a:lnTo>
                  <a:lnTo>
                    <a:pt x="204165" y="78359"/>
                  </a:lnTo>
                  <a:lnTo>
                    <a:pt x="201891" y="77876"/>
                  </a:lnTo>
                  <a:lnTo>
                    <a:pt x="201752" y="78867"/>
                  </a:lnTo>
                  <a:lnTo>
                    <a:pt x="201472" y="78740"/>
                  </a:lnTo>
                  <a:lnTo>
                    <a:pt x="201472" y="79502"/>
                  </a:lnTo>
                  <a:lnTo>
                    <a:pt x="200240" y="78994"/>
                  </a:lnTo>
                  <a:lnTo>
                    <a:pt x="200367" y="79883"/>
                  </a:lnTo>
                  <a:lnTo>
                    <a:pt x="200812" y="80264"/>
                  </a:lnTo>
                  <a:lnTo>
                    <a:pt x="201460" y="81534"/>
                  </a:lnTo>
                  <a:lnTo>
                    <a:pt x="197840" y="80010"/>
                  </a:lnTo>
                  <a:lnTo>
                    <a:pt x="199669" y="81788"/>
                  </a:lnTo>
                  <a:lnTo>
                    <a:pt x="198208" y="81280"/>
                  </a:lnTo>
                  <a:lnTo>
                    <a:pt x="199593" y="83312"/>
                  </a:lnTo>
                  <a:lnTo>
                    <a:pt x="196989" y="81788"/>
                  </a:lnTo>
                  <a:lnTo>
                    <a:pt x="197942" y="83566"/>
                  </a:lnTo>
                  <a:lnTo>
                    <a:pt x="197700" y="83312"/>
                  </a:lnTo>
                  <a:lnTo>
                    <a:pt x="196227" y="83439"/>
                  </a:lnTo>
                  <a:lnTo>
                    <a:pt x="198018" y="86614"/>
                  </a:lnTo>
                  <a:lnTo>
                    <a:pt x="196367" y="85852"/>
                  </a:lnTo>
                  <a:lnTo>
                    <a:pt x="195910" y="86868"/>
                  </a:lnTo>
                  <a:lnTo>
                    <a:pt x="195719" y="87376"/>
                  </a:lnTo>
                  <a:lnTo>
                    <a:pt x="195630" y="88011"/>
                  </a:lnTo>
                  <a:lnTo>
                    <a:pt x="196646" y="89281"/>
                  </a:lnTo>
                  <a:lnTo>
                    <a:pt x="196011" y="89027"/>
                  </a:lnTo>
                  <a:lnTo>
                    <a:pt x="195173" y="87884"/>
                  </a:lnTo>
                  <a:lnTo>
                    <a:pt x="195008" y="87630"/>
                  </a:lnTo>
                  <a:lnTo>
                    <a:pt x="193090" y="90932"/>
                  </a:lnTo>
                  <a:lnTo>
                    <a:pt x="189712" y="93345"/>
                  </a:lnTo>
                  <a:lnTo>
                    <a:pt x="188417" y="97282"/>
                  </a:lnTo>
                  <a:lnTo>
                    <a:pt x="188061" y="97028"/>
                  </a:lnTo>
                  <a:lnTo>
                    <a:pt x="187947" y="96393"/>
                  </a:lnTo>
                  <a:lnTo>
                    <a:pt x="187896" y="96266"/>
                  </a:lnTo>
                  <a:lnTo>
                    <a:pt x="187350" y="99187"/>
                  </a:lnTo>
                  <a:lnTo>
                    <a:pt x="183197" y="96901"/>
                  </a:lnTo>
                  <a:lnTo>
                    <a:pt x="184378" y="102870"/>
                  </a:lnTo>
                  <a:lnTo>
                    <a:pt x="183591" y="102489"/>
                  </a:lnTo>
                  <a:lnTo>
                    <a:pt x="183045" y="101473"/>
                  </a:lnTo>
                  <a:lnTo>
                    <a:pt x="182397" y="101219"/>
                  </a:lnTo>
                  <a:lnTo>
                    <a:pt x="182600" y="102362"/>
                  </a:lnTo>
                  <a:lnTo>
                    <a:pt x="180873" y="102489"/>
                  </a:lnTo>
                  <a:lnTo>
                    <a:pt x="181343" y="103886"/>
                  </a:lnTo>
                  <a:lnTo>
                    <a:pt x="180822" y="103378"/>
                  </a:lnTo>
                  <a:lnTo>
                    <a:pt x="180949" y="103124"/>
                  </a:lnTo>
                  <a:lnTo>
                    <a:pt x="180848" y="102743"/>
                  </a:lnTo>
                  <a:lnTo>
                    <a:pt x="180771" y="102616"/>
                  </a:lnTo>
                  <a:lnTo>
                    <a:pt x="179755" y="102743"/>
                  </a:lnTo>
                  <a:lnTo>
                    <a:pt x="179844" y="105537"/>
                  </a:lnTo>
                  <a:lnTo>
                    <a:pt x="178727" y="105410"/>
                  </a:lnTo>
                  <a:lnTo>
                    <a:pt x="178676" y="104648"/>
                  </a:lnTo>
                  <a:lnTo>
                    <a:pt x="166852" y="104140"/>
                  </a:lnTo>
                  <a:lnTo>
                    <a:pt x="163804" y="108458"/>
                  </a:lnTo>
                  <a:lnTo>
                    <a:pt x="162852" y="109347"/>
                  </a:lnTo>
                  <a:lnTo>
                    <a:pt x="162852" y="108712"/>
                  </a:lnTo>
                  <a:lnTo>
                    <a:pt x="162877" y="106553"/>
                  </a:lnTo>
                  <a:lnTo>
                    <a:pt x="162458" y="106807"/>
                  </a:lnTo>
                  <a:lnTo>
                    <a:pt x="162204" y="107099"/>
                  </a:lnTo>
                  <a:lnTo>
                    <a:pt x="162204" y="128231"/>
                  </a:lnTo>
                  <a:lnTo>
                    <a:pt x="162153" y="130771"/>
                  </a:lnTo>
                  <a:lnTo>
                    <a:pt x="159677" y="130771"/>
                  </a:lnTo>
                  <a:lnTo>
                    <a:pt x="162204" y="128231"/>
                  </a:lnTo>
                  <a:lnTo>
                    <a:pt x="162204" y="107099"/>
                  </a:lnTo>
                  <a:lnTo>
                    <a:pt x="160782" y="108712"/>
                  </a:lnTo>
                  <a:lnTo>
                    <a:pt x="156235" y="108585"/>
                  </a:lnTo>
                  <a:lnTo>
                    <a:pt x="154012" y="108458"/>
                  </a:lnTo>
                  <a:lnTo>
                    <a:pt x="151980" y="108585"/>
                  </a:lnTo>
                  <a:lnTo>
                    <a:pt x="149974" y="110871"/>
                  </a:lnTo>
                  <a:lnTo>
                    <a:pt x="146951" y="111887"/>
                  </a:lnTo>
                  <a:lnTo>
                    <a:pt x="146875" y="112090"/>
                  </a:lnTo>
                  <a:lnTo>
                    <a:pt x="145580" y="111696"/>
                  </a:lnTo>
                  <a:lnTo>
                    <a:pt x="145707" y="111493"/>
                  </a:lnTo>
                  <a:lnTo>
                    <a:pt x="145796" y="111252"/>
                  </a:lnTo>
                  <a:lnTo>
                    <a:pt x="145072" y="111379"/>
                  </a:lnTo>
                  <a:lnTo>
                    <a:pt x="145161" y="111569"/>
                  </a:lnTo>
                  <a:lnTo>
                    <a:pt x="143637" y="111125"/>
                  </a:lnTo>
                  <a:lnTo>
                    <a:pt x="143802" y="110502"/>
                  </a:lnTo>
                  <a:lnTo>
                    <a:pt x="143548" y="109359"/>
                  </a:lnTo>
                  <a:lnTo>
                    <a:pt x="143637" y="108407"/>
                  </a:lnTo>
                  <a:lnTo>
                    <a:pt x="142760" y="109639"/>
                  </a:lnTo>
                  <a:lnTo>
                    <a:pt x="143471" y="110324"/>
                  </a:lnTo>
                  <a:lnTo>
                    <a:pt x="143535" y="111099"/>
                  </a:lnTo>
                  <a:lnTo>
                    <a:pt x="141414" y="110451"/>
                  </a:lnTo>
                  <a:lnTo>
                    <a:pt x="140614" y="109728"/>
                  </a:lnTo>
                  <a:lnTo>
                    <a:pt x="141478" y="108966"/>
                  </a:lnTo>
                  <a:lnTo>
                    <a:pt x="142582" y="107772"/>
                  </a:lnTo>
                  <a:lnTo>
                    <a:pt x="142189" y="107188"/>
                  </a:lnTo>
                  <a:lnTo>
                    <a:pt x="142303" y="106553"/>
                  </a:lnTo>
                  <a:lnTo>
                    <a:pt x="142354" y="106426"/>
                  </a:lnTo>
                  <a:lnTo>
                    <a:pt x="142595" y="105791"/>
                  </a:lnTo>
                  <a:lnTo>
                    <a:pt x="141630" y="106426"/>
                  </a:lnTo>
                  <a:lnTo>
                    <a:pt x="141897" y="105283"/>
                  </a:lnTo>
                  <a:lnTo>
                    <a:pt x="141960" y="105029"/>
                  </a:lnTo>
                  <a:lnTo>
                    <a:pt x="141516" y="105117"/>
                  </a:lnTo>
                  <a:lnTo>
                    <a:pt x="141516" y="108331"/>
                  </a:lnTo>
                  <a:lnTo>
                    <a:pt x="140055" y="108839"/>
                  </a:lnTo>
                  <a:lnTo>
                    <a:pt x="140296" y="109448"/>
                  </a:lnTo>
                  <a:lnTo>
                    <a:pt x="139306" y="108546"/>
                  </a:lnTo>
                  <a:lnTo>
                    <a:pt x="139446" y="108331"/>
                  </a:lnTo>
                  <a:lnTo>
                    <a:pt x="139534" y="108204"/>
                  </a:lnTo>
                  <a:lnTo>
                    <a:pt x="140271" y="108458"/>
                  </a:lnTo>
                  <a:lnTo>
                    <a:pt x="140309" y="108204"/>
                  </a:lnTo>
                  <a:lnTo>
                    <a:pt x="140449" y="107315"/>
                  </a:lnTo>
                  <a:lnTo>
                    <a:pt x="140576" y="106553"/>
                  </a:lnTo>
                  <a:lnTo>
                    <a:pt x="140081" y="107061"/>
                  </a:lnTo>
                  <a:lnTo>
                    <a:pt x="139979" y="107315"/>
                  </a:lnTo>
                  <a:lnTo>
                    <a:pt x="139750" y="107188"/>
                  </a:lnTo>
                  <a:lnTo>
                    <a:pt x="139534" y="107061"/>
                  </a:lnTo>
                  <a:lnTo>
                    <a:pt x="140093" y="105791"/>
                  </a:lnTo>
                  <a:lnTo>
                    <a:pt x="141389" y="105791"/>
                  </a:lnTo>
                  <a:lnTo>
                    <a:pt x="141516" y="108331"/>
                  </a:lnTo>
                  <a:lnTo>
                    <a:pt x="141516" y="105117"/>
                  </a:lnTo>
                  <a:lnTo>
                    <a:pt x="140538" y="105283"/>
                  </a:lnTo>
                  <a:lnTo>
                    <a:pt x="140030" y="103632"/>
                  </a:lnTo>
                  <a:lnTo>
                    <a:pt x="138404" y="104267"/>
                  </a:lnTo>
                  <a:lnTo>
                    <a:pt x="138480" y="105791"/>
                  </a:lnTo>
                  <a:lnTo>
                    <a:pt x="137693" y="105537"/>
                  </a:lnTo>
                  <a:lnTo>
                    <a:pt x="136220" y="107061"/>
                  </a:lnTo>
                  <a:lnTo>
                    <a:pt x="136055" y="105283"/>
                  </a:lnTo>
                  <a:lnTo>
                    <a:pt x="136588" y="104902"/>
                  </a:lnTo>
                  <a:lnTo>
                    <a:pt x="136626" y="104013"/>
                  </a:lnTo>
                  <a:lnTo>
                    <a:pt x="136182" y="104013"/>
                  </a:lnTo>
                  <a:lnTo>
                    <a:pt x="136055" y="104013"/>
                  </a:lnTo>
                  <a:lnTo>
                    <a:pt x="135788" y="104521"/>
                  </a:lnTo>
                  <a:lnTo>
                    <a:pt x="135293" y="103251"/>
                  </a:lnTo>
                  <a:lnTo>
                    <a:pt x="135153" y="102895"/>
                  </a:lnTo>
                  <a:lnTo>
                    <a:pt x="135153" y="107911"/>
                  </a:lnTo>
                  <a:lnTo>
                    <a:pt x="134429" y="107911"/>
                  </a:lnTo>
                  <a:lnTo>
                    <a:pt x="135128" y="107188"/>
                  </a:lnTo>
                  <a:lnTo>
                    <a:pt x="135153" y="107911"/>
                  </a:lnTo>
                  <a:lnTo>
                    <a:pt x="135153" y="102895"/>
                  </a:lnTo>
                  <a:lnTo>
                    <a:pt x="134962" y="102400"/>
                  </a:lnTo>
                  <a:lnTo>
                    <a:pt x="134962" y="105918"/>
                  </a:lnTo>
                  <a:lnTo>
                    <a:pt x="134010" y="106299"/>
                  </a:lnTo>
                  <a:lnTo>
                    <a:pt x="132867" y="107315"/>
                  </a:lnTo>
                  <a:lnTo>
                    <a:pt x="132295" y="107911"/>
                  </a:lnTo>
                  <a:lnTo>
                    <a:pt x="130327" y="107911"/>
                  </a:lnTo>
                  <a:lnTo>
                    <a:pt x="129298" y="107505"/>
                  </a:lnTo>
                  <a:lnTo>
                    <a:pt x="129895" y="106426"/>
                  </a:lnTo>
                  <a:lnTo>
                    <a:pt x="131038" y="106299"/>
                  </a:lnTo>
                  <a:lnTo>
                    <a:pt x="130530" y="107442"/>
                  </a:lnTo>
                  <a:lnTo>
                    <a:pt x="131851" y="107188"/>
                  </a:lnTo>
                  <a:lnTo>
                    <a:pt x="132422" y="106299"/>
                  </a:lnTo>
                  <a:lnTo>
                    <a:pt x="132918" y="105537"/>
                  </a:lnTo>
                  <a:lnTo>
                    <a:pt x="133781" y="104521"/>
                  </a:lnTo>
                  <a:lnTo>
                    <a:pt x="134124" y="105664"/>
                  </a:lnTo>
                  <a:lnTo>
                    <a:pt x="134569" y="104902"/>
                  </a:lnTo>
                  <a:lnTo>
                    <a:pt x="134962" y="105918"/>
                  </a:lnTo>
                  <a:lnTo>
                    <a:pt x="134962" y="102400"/>
                  </a:lnTo>
                  <a:lnTo>
                    <a:pt x="134899" y="102235"/>
                  </a:lnTo>
                  <a:lnTo>
                    <a:pt x="134810" y="101981"/>
                  </a:lnTo>
                  <a:lnTo>
                    <a:pt x="134315" y="102235"/>
                  </a:lnTo>
                  <a:lnTo>
                    <a:pt x="134505" y="101981"/>
                  </a:lnTo>
                  <a:lnTo>
                    <a:pt x="134429" y="101473"/>
                  </a:lnTo>
                  <a:lnTo>
                    <a:pt x="134099" y="100787"/>
                  </a:lnTo>
                  <a:lnTo>
                    <a:pt x="134124" y="102108"/>
                  </a:lnTo>
                  <a:lnTo>
                    <a:pt x="134251" y="103251"/>
                  </a:lnTo>
                  <a:lnTo>
                    <a:pt x="133489" y="102870"/>
                  </a:lnTo>
                  <a:lnTo>
                    <a:pt x="133108" y="102362"/>
                  </a:lnTo>
                  <a:lnTo>
                    <a:pt x="133108" y="102108"/>
                  </a:lnTo>
                  <a:lnTo>
                    <a:pt x="133870" y="101092"/>
                  </a:lnTo>
                  <a:lnTo>
                    <a:pt x="133959" y="100457"/>
                  </a:lnTo>
                  <a:lnTo>
                    <a:pt x="133997" y="100914"/>
                  </a:lnTo>
                  <a:lnTo>
                    <a:pt x="134099" y="100787"/>
                  </a:lnTo>
                  <a:lnTo>
                    <a:pt x="134353" y="100457"/>
                  </a:lnTo>
                  <a:lnTo>
                    <a:pt x="134264" y="99441"/>
                  </a:lnTo>
                  <a:lnTo>
                    <a:pt x="134264" y="99314"/>
                  </a:lnTo>
                  <a:lnTo>
                    <a:pt x="133273" y="98933"/>
                  </a:lnTo>
                  <a:lnTo>
                    <a:pt x="130568" y="99441"/>
                  </a:lnTo>
                  <a:lnTo>
                    <a:pt x="130543" y="97282"/>
                  </a:lnTo>
                  <a:lnTo>
                    <a:pt x="130543" y="97155"/>
                  </a:lnTo>
                  <a:lnTo>
                    <a:pt x="129489" y="97028"/>
                  </a:lnTo>
                  <a:lnTo>
                    <a:pt x="128079" y="97028"/>
                  </a:lnTo>
                  <a:lnTo>
                    <a:pt x="126669" y="97282"/>
                  </a:lnTo>
                  <a:lnTo>
                    <a:pt x="125933" y="96647"/>
                  </a:lnTo>
                  <a:lnTo>
                    <a:pt x="127812" y="95631"/>
                  </a:lnTo>
                  <a:lnTo>
                    <a:pt x="128282" y="95377"/>
                  </a:lnTo>
                  <a:lnTo>
                    <a:pt x="126860" y="95631"/>
                  </a:lnTo>
                  <a:lnTo>
                    <a:pt x="127812" y="94691"/>
                  </a:lnTo>
                  <a:lnTo>
                    <a:pt x="127787" y="94488"/>
                  </a:lnTo>
                  <a:lnTo>
                    <a:pt x="127495" y="92202"/>
                  </a:lnTo>
                  <a:lnTo>
                    <a:pt x="126415" y="94488"/>
                  </a:lnTo>
                  <a:lnTo>
                    <a:pt x="124955" y="92075"/>
                  </a:lnTo>
                  <a:lnTo>
                    <a:pt x="124206" y="91694"/>
                  </a:lnTo>
                  <a:lnTo>
                    <a:pt x="124421" y="91440"/>
                  </a:lnTo>
                  <a:lnTo>
                    <a:pt x="124879" y="91059"/>
                  </a:lnTo>
                  <a:lnTo>
                    <a:pt x="125336" y="90678"/>
                  </a:lnTo>
                  <a:lnTo>
                    <a:pt x="125450" y="90424"/>
                  </a:lnTo>
                  <a:lnTo>
                    <a:pt x="125679" y="89916"/>
                  </a:lnTo>
                  <a:lnTo>
                    <a:pt x="124193" y="90424"/>
                  </a:lnTo>
                  <a:lnTo>
                    <a:pt x="122796" y="90170"/>
                  </a:lnTo>
                  <a:lnTo>
                    <a:pt x="122555" y="89281"/>
                  </a:lnTo>
                  <a:lnTo>
                    <a:pt x="122491" y="89154"/>
                  </a:lnTo>
                  <a:lnTo>
                    <a:pt x="122491" y="89027"/>
                  </a:lnTo>
                  <a:lnTo>
                    <a:pt x="121412" y="89789"/>
                  </a:lnTo>
                  <a:lnTo>
                    <a:pt x="121348" y="90043"/>
                  </a:lnTo>
                  <a:lnTo>
                    <a:pt x="121475" y="90170"/>
                  </a:lnTo>
                  <a:lnTo>
                    <a:pt x="120167" y="90932"/>
                  </a:lnTo>
                  <a:lnTo>
                    <a:pt x="119862" y="90932"/>
                  </a:lnTo>
                  <a:lnTo>
                    <a:pt x="119126" y="91059"/>
                  </a:lnTo>
                  <a:lnTo>
                    <a:pt x="119037" y="90805"/>
                  </a:lnTo>
                  <a:lnTo>
                    <a:pt x="120269" y="89789"/>
                  </a:lnTo>
                  <a:lnTo>
                    <a:pt x="122313" y="88392"/>
                  </a:lnTo>
                  <a:lnTo>
                    <a:pt x="121831" y="87503"/>
                  </a:lnTo>
                  <a:lnTo>
                    <a:pt x="121983" y="87426"/>
                  </a:lnTo>
                  <a:lnTo>
                    <a:pt x="121234" y="87503"/>
                  </a:lnTo>
                  <a:lnTo>
                    <a:pt x="123634" y="85725"/>
                  </a:lnTo>
                  <a:lnTo>
                    <a:pt x="124320" y="85217"/>
                  </a:lnTo>
                  <a:lnTo>
                    <a:pt x="124282" y="85090"/>
                  </a:lnTo>
                  <a:lnTo>
                    <a:pt x="124587" y="85090"/>
                  </a:lnTo>
                  <a:lnTo>
                    <a:pt x="124752" y="85217"/>
                  </a:lnTo>
                  <a:lnTo>
                    <a:pt x="125031" y="85090"/>
                  </a:lnTo>
                  <a:lnTo>
                    <a:pt x="125069" y="84963"/>
                  </a:lnTo>
                  <a:lnTo>
                    <a:pt x="125158" y="84670"/>
                  </a:lnTo>
                  <a:lnTo>
                    <a:pt x="126199" y="84201"/>
                  </a:lnTo>
                  <a:lnTo>
                    <a:pt x="126758" y="83693"/>
                  </a:lnTo>
                  <a:lnTo>
                    <a:pt x="127660" y="82867"/>
                  </a:lnTo>
                  <a:lnTo>
                    <a:pt x="127546" y="81788"/>
                  </a:lnTo>
                  <a:lnTo>
                    <a:pt x="125564" y="83693"/>
                  </a:lnTo>
                  <a:lnTo>
                    <a:pt x="125603" y="83388"/>
                  </a:lnTo>
                  <a:lnTo>
                    <a:pt x="124955" y="84340"/>
                  </a:lnTo>
                  <a:lnTo>
                    <a:pt x="124701" y="84709"/>
                  </a:lnTo>
                  <a:lnTo>
                    <a:pt x="124955" y="84340"/>
                  </a:lnTo>
                  <a:lnTo>
                    <a:pt x="123990" y="84709"/>
                  </a:lnTo>
                  <a:lnTo>
                    <a:pt x="123888" y="84455"/>
                  </a:lnTo>
                  <a:lnTo>
                    <a:pt x="123736" y="84074"/>
                  </a:lnTo>
                  <a:lnTo>
                    <a:pt x="125564" y="82931"/>
                  </a:lnTo>
                  <a:lnTo>
                    <a:pt x="125679" y="82804"/>
                  </a:lnTo>
                  <a:lnTo>
                    <a:pt x="125730" y="82423"/>
                  </a:lnTo>
                  <a:lnTo>
                    <a:pt x="126707" y="82042"/>
                  </a:lnTo>
                  <a:lnTo>
                    <a:pt x="125857" y="81788"/>
                  </a:lnTo>
                  <a:lnTo>
                    <a:pt x="124891" y="82296"/>
                  </a:lnTo>
                  <a:lnTo>
                    <a:pt x="123507" y="83185"/>
                  </a:lnTo>
                  <a:lnTo>
                    <a:pt x="123964" y="83566"/>
                  </a:lnTo>
                  <a:lnTo>
                    <a:pt x="121323" y="84455"/>
                  </a:lnTo>
                  <a:lnTo>
                    <a:pt x="121539" y="84328"/>
                  </a:lnTo>
                  <a:lnTo>
                    <a:pt x="123367" y="83312"/>
                  </a:lnTo>
                  <a:lnTo>
                    <a:pt x="122821" y="82931"/>
                  </a:lnTo>
                  <a:lnTo>
                    <a:pt x="122466" y="82677"/>
                  </a:lnTo>
                  <a:lnTo>
                    <a:pt x="120891" y="83058"/>
                  </a:lnTo>
                  <a:lnTo>
                    <a:pt x="122783" y="82931"/>
                  </a:lnTo>
                  <a:lnTo>
                    <a:pt x="120142" y="84328"/>
                  </a:lnTo>
                  <a:lnTo>
                    <a:pt x="119761" y="83693"/>
                  </a:lnTo>
                  <a:lnTo>
                    <a:pt x="119329" y="83312"/>
                  </a:lnTo>
                  <a:lnTo>
                    <a:pt x="118986" y="82550"/>
                  </a:lnTo>
                  <a:lnTo>
                    <a:pt x="120726" y="82296"/>
                  </a:lnTo>
                  <a:lnTo>
                    <a:pt x="121424" y="81661"/>
                  </a:lnTo>
                  <a:lnTo>
                    <a:pt x="121564" y="81534"/>
                  </a:lnTo>
                  <a:lnTo>
                    <a:pt x="121856" y="81661"/>
                  </a:lnTo>
                  <a:lnTo>
                    <a:pt x="122301" y="82042"/>
                  </a:lnTo>
                  <a:lnTo>
                    <a:pt x="121437" y="82423"/>
                  </a:lnTo>
                  <a:lnTo>
                    <a:pt x="123304" y="82550"/>
                  </a:lnTo>
                  <a:lnTo>
                    <a:pt x="123825" y="81534"/>
                  </a:lnTo>
                  <a:lnTo>
                    <a:pt x="124091" y="81026"/>
                  </a:lnTo>
                  <a:lnTo>
                    <a:pt x="124269" y="80683"/>
                  </a:lnTo>
                  <a:lnTo>
                    <a:pt x="123558" y="81026"/>
                  </a:lnTo>
                  <a:lnTo>
                    <a:pt x="123558" y="80772"/>
                  </a:lnTo>
                  <a:lnTo>
                    <a:pt x="122440" y="80899"/>
                  </a:lnTo>
                  <a:lnTo>
                    <a:pt x="121843" y="81280"/>
                  </a:lnTo>
                  <a:lnTo>
                    <a:pt x="117386" y="81661"/>
                  </a:lnTo>
                  <a:lnTo>
                    <a:pt x="123190" y="79883"/>
                  </a:lnTo>
                  <a:lnTo>
                    <a:pt x="123609" y="79756"/>
                  </a:lnTo>
                  <a:lnTo>
                    <a:pt x="124447" y="79502"/>
                  </a:lnTo>
                  <a:lnTo>
                    <a:pt x="123393" y="78613"/>
                  </a:lnTo>
                  <a:lnTo>
                    <a:pt x="120891" y="79756"/>
                  </a:lnTo>
                  <a:lnTo>
                    <a:pt x="119227" y="78105"/>
                  </a:lnTo>
                  <a:lnTo>
                    <a:pt x="116636" y="79883"/>
                  </a:lnTo>
                  <a:lnTo>
                    <a:pt x="116065" y="79756"/>
                  </a:lnTo>
                  <a:lnTo>
                    <a:pt x="115328" y="79502"/>
                  </a:lnTo>
                  <a:lnTo>
                    <a:pt x="115531" y="78994"/>
                  </a:lnTo>
                  <a:lnTo>
                    <a:pt x="117424" y="78867"/>
                  </a:lnTo>
                  <a:lnTo>
                    <a:pt x="116776" y="78105"/>
                  </a:lnTo>
                  <a:lnTo>
                    <a:pt x="118656" y="78232"/>
                  </a:lnTo>
                  <a:lnTo>
                    <a:pt x="118630" y="78105"/>
                  </a:lnTo>
                  <a:lnTo>
                    <a:pt x="118554" y="77724"/>
                  </a:lnTo>
                  <a:lnTo>
                    <a:pt x="120878" y="77851"/>
                  </a:lnTo>
                  <a:lnTo>
                    <a:pt x="121056" y="77724"/>
                  </a:lnTo>
                  <a:lnTo>
                    <a:pt x="121996" y="77089"/>
                  </a:lnTo>
                  <a:lnTo>
                    <a:pt x="122872" y="76200"/>
                  </a:lnTo>
                  <a:lnTo>
                    <a:pt x="122999" y="76073"/>
                  </a:lnTo>
                  <a:lnTo>
                    <a:pt x="123837" y="75565"/>
                  </a:lnTo>
                  <a:lnTo>
                    <a:pt x="122999" y="75222"/>
                  </a:lnTo>
                  <a:lnTo>
                    <a:pt x="123164" y="74676"/>
                  </a:lnTo>
                  <a:lnTo>
                    <a:pt x="122707" y="75272"/>
                  </a:lnTo>
                  <a:lnTo>
                    <a:pt x="122707" y="75438"/>
                  </a:lnTo>
                  <a:lnTo>
                    <a:pt x="122123" y="76200"/>
                  </a:lnTo>
                  <a:lnTo>
                    <a:pt x="121539" y="75565"/>
                  </a:lnTo>
                  <a:lnTo>
                    <a:pt x="122542" y="75565"/>
                  </a:lnTo>
                  <a:lnTo>
                    <a:pt x="122707" y="75438"/>
                  </a:lnTo>
                  <a:lnTo>
                    <a:pt x="122707" y="75272"/>
                  </a:lnTo>
                  <a:lnTo>
                    <a:pt x="122580" y="75438"/>
                  </a:lnTo>
                  <a:lnTo>
                    <a:pt x="120573" y="75184"/>
                  </a:lnTo>
                  <a:lnTo>
                    <a:pt x="120040" y="74803"/>
                  </a:lnTo>
                  <a:lnTo>
                    <a:pt x="119875" y="74168"/>
                  </a:lnTo>
                  <a:lnTo>
                    <a:pt x="121577" y="73406"/>
                  </a:lnTo>
                  <a:lnTo>
                    <a:pt x="122008" y="73406"/>
                  </a:lnTo>
                  <a:lnTo>
                    <a:pt x="122555" y="73533"/>
                  </a:lnTo>
                  <a:lnTo>
                    <a:pt x="124345" y="73533"/>
                  </a:lnTo>
                  <a:lnTo>
                    <a:pt x="124129" y="73406"/>
                  </a:lnTo>
                  <a:lnTo>
                    <a:pt x="123723" y="73152"/>
                  </a:lnTo>
                  <a:lnTo>
                    <a:pt x="119722" y="73025"/>
                  </a:lnTo>
                  <a:lnTo>
                    <a:pt x="119202" y="72644"/>
                  </a:lnTo>
                  <a:lnTo>
                    <a:pt x="120548" y="72263"/>
                  </a:lnTo>
                  <a:lnTo>
                    <a:pt x="121475" y="72644"/>
                  </a:lnTo>
                  <a:lnTo>
                    <a:pt x="121183" y="72136"/>
                  </a:lnTo>
                  <a:lnTo>
                    <a:pt x="120967" y="71755"/>
                  </a:lnTo>
                  <a:lnTo>
                    <a:pt x="124294" y="72136"/>
                  </a:lnTo>
                  <a:lnTo>
                    <a:pt x="123901" y="71755"/>
                  </a:lnTo>
                  <a:lnTo>
                    <a:pt x="123507" y="71374"/>
                  </a:lnTo>
                  <a:lnTo>
                    <a:pt x="122047" y="71247"/>
                  </a:lnTo>
                  <a:lnTo>
                    <a:pt x="122262" y="71120"/>
                  </a:lnTo>
                  <a:lnTo>
                    <a:pt x="122720" y="71031"/>
                  </a:lnTo>
                  <a:lnTo>
                    <a:pt x="122440" y="70993"/>
                  </a:lnTo>
                  <a:lnTo>
                    <a:pt x="122555" y="70612"/>
                  </a:lnTo>
                  <a:lnTo>
                    <a:pt x="122593" y="70485"/>
                  </a:lnTo>
                  <a:lnTo>
                    <a:pt x="122212" y="70358"/>
                  </a:lnTo>
                  <a:lnTo>
                    <a:pt x="123164" y="70231"/>
                  </a:lnTo>
                  <a:lnTo>
                    <a:pt x="122542" y="69977"/>
                  </a:lnTo>
                  <a:lnTo>
                    <a:pt x="121742" y="69786"/>
                  </a:lnTo>
                  <a:lnTo>
                    <a:pt x="121234" y="70104"/>
                  </a:lnTo>
                  <a:lnTo>
                    <a:pt x="119532" y="70612"/>
                  </a:lnTo>
                  <a:lnTo>
                    <a:pt x="119634" y="69469"/>
                  </a:lnTo>
                  <a:lnTo>
                    <a:pt x="119380" y="69342"/>
                  </a:lnTo>
                  <a:lnTo>
                    <a:pt x="119976" y="69342"/>
                  </a:lnTo>
                  <a:lnTo>
                    <a:pt x="120713" y="69380"/>
                  </a:lnTo>
                  <a:lnTo>
                    <a:pt x="120865" y="69342"/>
                  </a:lnTo>
                  <a:lnTo>
                    <a:pt x="121843" y="69342"/>
                  </a:lnTo>
                  <a:lnTo>
                    <a:pt x="121475" y="69176"/>
                  </a:lnTo>
                  <a:lnTo>
                    <a:pt x="122275" y="68961"/>
                  </a:lnTo>
                  <a:lnTo>
                    <a:pt x="121335" y="69113"/>
                  </a:lnTo>
                  <a:lnTo>
                    <a:pt x="119570" y="68326"/>
                  </a:lnTo>
                  <a:lnTo>
                    <a:pt x="119646" y="67818"/>
                  </a:lnTo>
                  <a:lnTo>
                    <a:pt x="121488" y="67183"/>
                  </a:lnTo>
                  <a:lnTo>
                    <a:pt x="119875" y="66929"/>
                  </a:lnTo>
                  <a:lnTo>
                    <a:pt x="123024" y="66929"/>
                  </a:lnTo>
                  <a:lnTo>
                    <a:pt x="119189" y="65913"/>
                  </a:lnTo>
                  <a:lnTo>
                    <a:pt x="120230" y="65405"/>
                  </a:lnTo>
                  <a:lnTo>
                    <a:pt x="120383" y="65468"/>
                  </a:lnTo>
                  <a:lnTo>
                    <a:pt x="120091" y="64516"/>
                  </a:lnTo>
                  <a:lnTo>
                    <a:pt x="118491" y="64389"/>
                  </a:lnTo>
                  <a:lnTo>
                    <a:pt x="119405" y="63500"/>
                  </a:lnTo>
                  <a:lnTo>
                    <a:pt x="121450" y="65024"/>
                  </a:lnTo>
                  <a:lnTo>
                    <a:pt x="123126" y="64897"/>
                  </a:lnTo>
                  <a:lnTo>
                    <a:pt x="121335" y="64262"/>
                  </a:lnTo>
                  <a:lnTo>
                    <a:pt x="124434" y="64008"/>
                  </a:lnTo>
                  <a:lnTo>
                    <a:pt x="122148" y="63373"/>
                  </a:lnTo>
                  <a:lnTo>
                    <a:pt x="121323" y="64008"/>
                  </a:lnTo>
                  <a:lnTo>
                    <a:pt x="120942" y="63500"/>
                  </a:lnTo>
                  <a:lnTo>
                    <a:pt x="120675" y="63119"/>
                  </a:lnTo>
                  <a:lnTo>
                    <a:pt x="119672" y="62738"/>
                  </a:lnTo>
                  <a:lnTo>
                    <a:pt x="119989" y="61849"/>
                  </a:lnTo>
                  <a:lnTo>
                    <a:pt x="120675" y="63119"/>
                  </a:lnTo>
                  <a:lnTo>
                    <a:pt x="121615" y="62611"/>
                  </a:lnTo>
                  <a:lnTo>
                    <a:pt x="121335" y="62230"/>
                  </a:lnTo>
                  <a:lnTo>
                    <a:pt x="119646" y="61341"/>
                  </a:lnTo>
                  <a:lnTo>
                    <a:pt x="119468" y="61468"/>
                  </a:lnTo>
                  <a:lnTo>
                    <a:pt x="117386" y="60325"/>
                  </a:lnTo>
                  <a:lnTo>
                    <a:pt x="118935" y="60071"/>
                  </a:lnTo>
                  <a:lnTo>
                    <a:pt x="120434" y="60071"/>
                  </a:lnTo>
                  <a:lnTo>
                    <a:pt x="119367" y="61341"/>
                  </a:lnTo>
                  <a:lnTo>
                    <a:pt x="120472" y="61214"/>
                  </a:lnTo>
                  <a:lnTo>
                    <a:pt x="120840" y="60071"/>
                  </a:lnTo>
                  <a:lnTo>
                    <a:pt x="120891" y="59944"/>
                  </a:lnTo>
                  <a:lnTo>
                    <a:pt x="117017" y="59817"/>
                  </a:lnTo>
                  <a:lnTo>
                    <a:pt x="116878" y="58801"/>
                  </a:lnTo>
                  <a:lnTo>
                    <a:pt x="116840" y="58420"/>
                  </a:lnTo>
                  <a:lnTo>
                    <a:pt x="115925" y="58801"/>
                  </a:lnTo>
                  <a:lnTo>
                    <a:pt x="113525" y="57658"/>
                  </a:lnTo>
                  <a:lnTo>
                    <a:pt x="112928" y="56896"/>
                  </a:lnTo>
                  <a:lnTo>
                    <a:pt x="113017" y="56515"/>
                  </a:lnTo>
                  <a:lnTo>
                    <a:pt x="113855" y="55372"/>
                  </a:lnTo>
                  <a:lnTo>
                    <a:pt x="113525" y="57658"/>
                  </a:lnTo>
                  <a:lnTo>
                    <a:pt x="115506" y="57531"/>
                  </a:lnTo>
                  <a:lnTo>
                    <a:pt x="115379" y="56896"/>
                  </a:lnTo>
                  <a:lnTo>
                    <a:pt x="118071" y="56769"/>
                  </a:lnTo>
                  <a:lnTo>
                    <a:pt x="119062" y="59563"/>
                  </a:lnTo>
                  <a:lnTo>
                    <a:pt x="121285" y="59309"/>
                  </a:lnTo>
                  <a:lnTo>
                    <a:pt x="120586" y="58547"/>
                  </a:lnTo>
                  <a:lnTo>
                    <a:pt x="121259" y="58928"/>
                  </a:lnTo>
                  <a:lnTo>
                    <a:pt x="122504" y="59436"/>
                  </a:lnTo>
                  <a:lnTo>
                    <a:pt x="123240" y="59436"/>
                  </a:lnTo>
                  <a:lnTo>
                    <a:pt x="121539" y="58801"/>
                  </a:lnTo>
                  <a:lnTo>
                    <a:pt x="122059" y="58547"/>
                  </a:lnTo>
                  <a:lnTo>
                    <a:pt x="122682" y="58254"/>
                  </a:lnTo>
                  <a:lnTo>
                    <a:pt x="121945" y="57912"/>
                  </a:lnTo>
                  <a:lnTo>
                    <a:pt x="121818" y="57607"/>
                  </a:lnTo>
                  <a:lnTo>
                    <a:pt x="121754" y="57429"/>
                  </a:lnTo>
                  <a:lnTo>
                    <a:pt x="121704" y="57277"/>
                  </a:lnTo>
                  <a:lnTo>
                    <a:pt x="120548" y="56769"/>
                  </a:lnTo>
                  <a:lnTo>
                    <a:pt x="119405" y="56261"/>
                  </a:lnTo>
                  <a:lnTo>
                    <a:pt x="120599" y="55626"/>
                  </a:lnTo>
                  <a:lnTo>
                    <a:pt x="121450" y="56515"/>
                  </a:lnTo>
                  <a:lnTo>
                    <a:pt x="122631" y="56134"/>
                  </a:lnTo>
                  <a:lnTo>
                    <a:pt x="123380" y="56515"/>
                  </a:lnTo>
                  <a:lnTo>
                    <a:pt x="124104" y="56388"/>
                  </a:lnTo>
                  <a:lnTo>
                    <a:pt x="122910" y="56134"/>
                  </a:lnTo>
                  <a:lnTo>
                    <a:pt x="121716" y="55880"/>
                  </a:lnTo>
                  <a:lnTo>
                    <a:pt x="122377" y="55626"/>
                  </a:lnTo>
                  <a:lnTo>
                    <a:pt x="122707" y="55499"/>
                  </a:lnTo>
                  <a:lnTo>
                    <a:pt x="123545" y="55880"/>
                  </a:lnTo>
                  <a:lnTo>
                    <a:pt x="123723" y="55499"/>
                  </a:lnTo>
                  <a:lnTo>
                    <a:pt x="123786" y="55372"/>
                  </a:lnTo>
                  <a:lnTo>
                    <a:pt x="124574" y="53721"/>
                  </a:lnTo>
                  <a:lnTo>
                    <a:pt x="125133" y="52324"/>
                  </a:lnTo>
                  <a:lnTo>
                    <a:pt x="125590" y="51181"/>
                  </a:lnTo>
                  <a:lnTo>
                    <a:pt x="123342" y="47498"/>
                  </a:lnTo>
                  <a:lnTo>
                    <a:pt x="124879" y="47879"/>
                  </a:lnTo>
                  <a:lnTo>
                    <a:pt x="125171" y="47498"/>
                  </a:lnTo>
                  <a:lnTo>
                    <a:pt x="125374" y="47244"/>
                  </a:lnTo>
                  <a:lnTo>
                    <a:pt x="126517" y="46863"/>
                  </a:lnTo>
                  <a:lnTo>
                    <a:pt x="126911" y="46736"/>
                  </a:lnTo>
                  <a:lnTo>
                    <a:pt x="126187" y="46863"/>
                  </a:lnTo>
                  <a:lnTo>
                    <a:pt x="125628" y="46101"/>
                  </a:lnTo>
                  <a:lnTo>
                    <a:pt x="125552" y="45593"/>
                  </a:lnTo>
                  <a:lnTo>
                    <a:pt x="127368" y="45974"/>
                  </a:lnTo>
                  <a:lnTo>
                    <a:pt x="128600" y="45847"/>
                  </a:lnTo>
                  <a:lnTo>
                    <a:pt x="128447" y="45593"/>
                  </a:lnTo>
                  <a:lnTo>
                    <a:pt x="127673" y="44196"/>
                  </a:lnTo>
                  <a:lnTo>
                    <a:pt x="127266" y="43053"/>
                  </a:lnTo>
                  <a:lnTo>
                    <a:pt x="127622" y="43180"/>
                  </a:lnTo>
                  <a:lnTo>
                    <a:pt x="128447" y="43688"/>
                  </a:lnTo>
                  <a:lnTo>
                    <a:pt x="129755" y="43815"/>
                  </a:lnTo>
                  <a:lnTo>
                    <a:pt x="128701" y="43053"/>
                  </a:lnTo>
                  <a:lnTo>
                    <a:pt x="128003" y="42545"/>
                  </a:lnTo>
                  <a:lnTo>
                    <a:pt x="127838" y="42164"/>
                  </a:lnTo>
                  <a:lnTo>
                    <a:pt x="129082" y="42545"/>
                  </a:lnTo>
                  <a:lnTo>
                    <a:pt x="128676" y="42164"/>
                  </a:lnTo>
                  <a:lnTo>
                    <a:pt x="128155" y="41656"/>
                  </a:lnTo>
                  <a:lnTo>
                    <a:pt x="127990" y="40767"/>
                  </a:lnTo>
                  <a:lnTo>
                    <a:pt x="128181" y="40640"/>
                  </a:lnTo>
                  <a:lnTo>
                    <a:pt x="128765" y="40259"/>
                  </a:lnTo>
                  <a:lnTo>
                    <a:pt x="130289" y="41529"/>
                  </a:lnTo>
                  <a:lnTo>
                    <a:pt x="129997" y="40640"/>
                  </a:lnTo>
                  <a:lnTo>
                    <a:pt x="130657" y="40767"/>
                  </a:lnTo>
                  <a:lnTo>
                    <a:pt x="130848" y="40513"/>
                  </a:lnTo>
                  <a:lnTo>
                    <a:pt x="131051" y="40259"/>
                  </a:lnTo>
                  <a:lnTo>
                    <a:pt x="131737" y="39370"/>
                  </a:lnTo>
                  <a:lnTo>
                    <a:pt x="131978" y="38227"/>
                  </a:lnTo>
                  <a:lnTo>
                    <a:pt x="132003" y="38100"/>
                  </a:lnTo>
                  <a:lnTo>
                    <a:pt x="131267" y="38227"/>
                  </a:lnTo>
                  <a:lnTo>
                    <a:pt x="130835" y="37719"/>
                  </a:lnTo>
                  <a:lnTo>
                    <a:pt x="129870" y="36957"/>
                  </a:lnTo>
                  <a:lnTo>
                    <a:pt x="128384" y="35433"/>
                  </a:lnTo>
                  <a:lnTo>
                    <a:pt x="130340" y="36957"/>
                  </a:lnTo>
                  <a:lnTo>
                    <a:pt x="129730" y="35814"/>
                  </a:lnTo>
                  <a:lnTo>
                    <a:pt x="130340" y="36322"/>
                  </a:lnTo>
                  <a:lnTo>
                    <a:pt x="131292" y="36449"/>
                  </a:lnTo>
                  <a:lnTo>
                    <a:pt x="131330" y="37338"/>
                  </a:lnTo>
                  <a:lnTo>
                    <a:pt x="134404" y="37973"/>
                  </a:lnTo>
                  <a:lnTo>
                    <a:pt x="134315" y="35814"/>
                  </a:lnTo>
                  <a:lnTo>
                    <a:pt x="134289" y="35433"/>
                  </a:lnTo>
                  <a:lnTo>
                    <a:pt x="134277" y="34925"/>
                  </a:lnTo>
                  <a:lnTo>
                    <a:pt x="134734" y="34671"/>
                  </a:lnTo>
                  <a:lnTo>
                    <a:pt x="136131" y="33909"/>
                  </a:lnTo>
                  <a:lnTo>
                    <a:pt x="136194" y="33401"/>
                  </a:lnTo>
                  <a:lnTo>
                    <a:pt x="135877" y="33274"/>
                  </a:lnTo>
                  <a:lnTo>
                    <a:pt x="135636" y="32639"/>
                  </a:lnTo>
                  <a:lnTo>
                    <a:pt x="137985" y="33401"/>
                  </a:lnTo>
                  <a:lnTo>
                    <a:pt x="137883" y="32639"/>
                  </a:lnTo>
                  <a:lnTo>
                    <a:pt x="137668" y="30734"/>
                  </a:lnTo>
                  <a:lnTo>
                    <a:pt x="139344" y="30607"/>
                  </a:lnTo>
                  <a:lnTo>
                    <a:pt x="138557" y="30099"/>
                  </a:lnTo>
                  <a:lnTo>
                    <a:pt x="137909" y="28956"/>
                  </a:lnTo>
                  <a:lnTo>
                    <a:pt x="137337" y="27940"/>
                  </a:lnTo>
                  <a:lnTo>
                    <a:pt x="137947" y="27432"/>
                  </a:lnTo>
                  <a:lnTo>
                    <a:pt x="137591" y="25527"/>
                  </a:lnTo>
                  <a:lnTo>
                    <a:pt x="139700" y="29083"/>
                  </a:lnTo>
                  <a:lnTo>
                    <a:pt x="140919" y="29464"/>
                  </a:lnTo>
                  <a:lnTo>
                    <a:pt x="140792" y="28956"/>
                  </a:lnTo>
                  <a:lnTo>
                    <a:pt x="140830" y="28448"/>
                  </a:lnTo>
                  <a:lnTo>
                    <a:pt x="141173" y="28067"/>
                  </a:lnTo>
                  <a:lnTo>
                    <a:pt x="141478" y="27940"/>
                  </a:lnTo>
                  <a:lnTo>
                    <a:pt x="141643" y="28194"/>
                  </a:lnTo>
                  <a:lnTo>
                    <a:pt x="141592" y="27940"/>
                  </a:lnTo>
                  <a:lnTo>
                    <a:pt x="141478" y="27305"/>
                  </a:lnTo>
                  <a:lnTo>
                    <a:pt x="141592" y="26797"/>
                  </a:lnTo>
                  <a:lnTo>
                    <a:pt x="141770" y="26289"/>
                  </a:lnTo>
                  <a:lnTo>
                    <a:pt x="142684" y="26670"/>
                  </a:lnTo>
                  <a:lnTo>
                    <a:pt x="142684" y="26797"/>
                  </a:lnTo>
                  <a:lnTo>
                    <a:pt x="143154" y="26670"/>
                  </a:lnTo>
                  <a:lnTo>
                    <a:pt x="144157" y="27305"/>
                  </a:lnTo>
                  <a:lnTo>
                    <a:pt x="144475" y="27051"/>
                  </a:lnTo>
                  <a:lnTo>
                    <a:pt x="144297" y="26670"/>
                  </a:lnTo>
                  <a:lnTo>
                    <a:pt x="144132" y="26289"/>
                  </a:lnTo>
                  <a:lnTo>
                    <a:pt x="143789" y="25527"/>
                  </a:lnTo>
                  <a:lnTo>
                    <a:pt x="145275" y="25781"/>
                  </a:lnTo>
                  <a:lnTo>
                    <a:pt x="145173" y="25527"/>
                  </a:lnTo>
                  <a:lnTo>
                    <a:pt x="144767" y="24384"/>
                  </a:lnTo>
                  <a:lnTo>
                    <a:pt x="144919" y="24511"/>
                  </a:lnTo>
                  <a:lnTo>
                    <a:pt x="144907" y="24638"/>
                  </a:lnTo>
                  <a:lnTo>
                    <a:pt x="145199" y="24892"/>
                  </a:lnTo>
                  <a:lnTo>
                    <a:pt x="144894" y="24384"/>
                  </a:lnTo>
                  <a:lnTo>
                    <a:pt x="144526" y="23749"/>
                  </a:lnTo>
                  <a:lnTo>
                    <a:pt x="145732" y="23876"/>
                  </a:lnTo>
                  <a:lnTo>
                    <a:pt x="145757" y="23749"/>
                  </a:lnTo>
                  <a:lnTo>
                    <a:pt x="145923" y="22098"/>
                  </a:lnTo>
                  <a:lnTo>
                    <a:pt x="146570" y="23241"/>
                  </a:lnTo>
                  <a:lnTo>
                    <a:pt x="147027" y="23558"/>
                  </a:lnTo>
                  <a:lnTo>
                    <a:pt x="146875" y="23241"/>
                  </a:lnTo>
                  <a:lnTo>
                    <a:pt x="147942" y="23241"/>
                  </a:lnTo>
                  <a:lnTo>
                    <a:pt x="148678" y="22352"/>
                  </a:lnTo>
                  <a:lnTo>
                    <a:pt x="149237" y="23749"/>
                  </a:lnTo>
                  <a:lnTo>
                    <a:pt x="149212" y="22860"/>
                  </a:lnTo>
                  <a:lnTo>
                    <a:pt x="149682" y="22860"/>
                  </a:lnTo>
                  <a:lnTo>
                    <a:pt x="149656" y="22352"/>
                  </a:lnTo>
                  <a:lnTo>
                    <a:pt x="149644" y="22098"/>
                  </a:lnTo>
                  <a:lnTo>
                    <a:pt x="149199" y="21971"/>
                  </a:lnTo>
                  <a:lnTo>
                    <a:pt x="148437" y="21971"/>
                  </a:lnTo>
                  <a:lnTo>
                    <a:pt x="147942" y="21082"/>
                  </a:lnTo>
                  <a:lnTo>
                    <a:pt x="148475" y="20320"/>
                  </a:lnTo>
                  <a:lnTo>
                    <a:pt x="148577" y="20193"/>
                  </a:lnTo>
                  <a:lnTo>
                    <a:pt x="148958" y="20701"/>
                  </a:lnTo>
                  <a:lnTo>
                    <a:pt x="150037" y="20701"/>
                  </a:lnTo>
                  <a:lnTo>
                    <a:pt x="150431" y="21082"/>
                  </a:lnTo>
                  <a:lnTo>
                    <a:pt x="150215" y="20066"/>
                  </a:lnTo>
                  <a:lnTo>
                    <a:pt x="150241" y="19926"/>
                  </a:lnTo>
                  <a:lnTo>
                    <a:pt x="150863" y="19685"/>
                  </a:lnTo>
                  <a:lnTo>
                    <a:pt x="151295" y="19304"/>
                  </a:lnTo>
                  <a:lnTo>
                    <a:pt x="151853" y="20574"/>
                  </a:lnTo>
                  <a:lnTo>
                    <a:pt x="151968" y="21082"/>
                  </a:lnTo>
                  <a:lnTo>
                    <a:pt x="152184" y="22479"/>
                  </a:lnTo>
                  <a:lnTo>
                    <a:pt x="153263" y="22352"/>
                  </a:lnTo>
                  <a:lnTo>
                    <a:pt x="153504" y="20574"/>
                  </a:lnTo>
                  <a:lnTo>
                    <a:pt x="153885" y="20320"/>
                  </a:lnTo>
                  <a:lnTo>
                    <a:pt x="154127" y="20574"/>
                  </a:lnTo>
                  <a:lnTo>
                    <a:pt x="154381" y="21463"/>
                  </a:lnTo>
                  <a:lnTo>
                    <a:pt x="156121" y="21717"/>
                  </a:lnTo>
                  <a:lnTo>
                    <a:pt x="155651" y="20320"/>
                  </a:lnTo>
                  <a:lnTo>
                    <a:pt x="155308" y="19304"/>
                  </a:lnTo>
                  <a:lnTo>
                    <a:pt x="154508" y="16891"/>
                  </a:lnTo>
                  <a:lnTo>
                    <a:pt x="156184" y="17780"/>
                  </a:lnTo>
                  <a:lnTo>
                    <a:pt x="156222" y="19685"/>
                  </a:lnTo>
                  <a:lnTo>
                    <a:pt x="156718" y="19685"/>
                  </a:lnTo>
                  <a:lnTo>
                    <a:pt x="157175" y="19951"/>
                  </a:lnTo>
                  <a:lnTo>
                    <a:pt x="156743" y="19405"/>
                  </a:lnTo>
                  <a:lnTo>
                    <a:pt x="156616" y="19177"/>
                  </a:lnTo>
                  <a:lnTo>
                    <a:pt x="156197" y="18161"/>
                  </a:lnTo>
                  <a:lnTo>
                    <a:pt x="156959" y="18415"/>
                  </a:lnTo>
                  <a:lnTo>
                    <a:pt x="157022" y="18161"/>
                  </a:lnTo>
                  <a:lnTo>
                    <a:pt x="157099" y="17907"/>
                  </a:lnTo>
                  <a:lnTo>
                    <a:pt x="159283" y="21336"/>
                  </a:lnTo>
                  <a:lnTo>
                    <a:pt x="160909" y="17907"/>
                  </a:lnTo>
                  <a:lnTo>
                    <a:pt x="160972" y="17780"/>
                  </a:lnTo>
                  <a:lnTo>
                    <a:pt x="163131" y="19304"/>
                  </a:lnTo>
                  <a:lnTo>
                    <a:pt x="162763" y="17780"/>
                  </a:lnTo>
                  <a:lnTo>
                    <a:pt x="162610" y="17145"/>
                  </a:lnTo>
                  <a:lnTo>
                    <a:pt x="163804" y="18542"/>
                  </a:lnTo>
                  <a:lnTo>
                    <a:pt x="164020" y="17653"/>
                  </a:lnTo>
                  <a:lnTo>
                    <a:pt x="164274" y="19939"/>
                  </a:lnTo>
                  <a:lnTo>
                    <a:pt x="164820" y="17653"/>
                  </a:lnTo>
                  <a:lnTo>
                    <a:pt x="164947" y="17145"/>
                  </a:lnTo>
                  <a:lnTo>
                    <a:pt x="165633" y="18415"/>
                  </a:lnTo>
                  <a:lnTo>
                    <a:pt x="165290" y="17145"/>
                  </a:lnTo>
                  <a:lnTo>
                    <a:pt x="165214" y="16891"/>
                  </a:lnTo>
                  <a:lnTo>
                    <a:pt x="165074" y="16383"/>
                  </a:lnTo>
                  <a:lnTo>
                    <a:pt x="165049" y="16256"/>
                  </a:lnTo>
                  <a:lnTo>
                    <a:pt x="166293" y="17399"/>
                  </a:lnTo>
                  <a:lnTo>
                    <a:pt x="166344" y="16256"/>
                  </a:lnTo>
                  <a:lnTo>
                    <a:pt x="166509" y="12700"/>
                  </a:lnTo>
                  <a:lnTo>
                    <a:pt x="167500" y="15240"/>
                  </a:lnTo>
                  <a:lnTo>
                    <a:pt x="168059" y="15748"/>
                  </a:lnTo>
                  <a:lnTo>
                    <a:pt x="168097" y="16002"/>
                  </a:lnTo>
                  <a:lnTo>
                    <a:pt x="167424" y="16891"/>
                  </a:lnTo>
                  <a:lnTo>
                    <a:pt x="167347" y="17018"/>
                  </a:lnTo>
                  <a:lnTo>
                    <a:pt x="167271" y="17399"/>
                  </a:lnTo>
                  <a:lnTo>
                    <a:pt x="168236" y="19685"/>
                  </a:lnTo>
                  <a:lnTo>
                    <a:pt x="169341" y="15113"/>
                  </a:lnTo>
                  <a:lnTo>
                    <a:pt x="170167" y="17907"/>
                  </a:lnTo>
                  <a:lnTo>
                    <a:pt x="170053" y="16256"/>
                  </a:lnTo>
                  <a:lnTo>
                    <a:pt x="169938" y="15748"/>
                  </a:lnTo>
                  <a:lnTo>
                    <a:pt x="169989" y="15367"/>
                  </a:lnTo>
                  <a:lnTo>
                    <a:pt x="170205" y="15113"/>
                  </a:lnTo>
                  <a:lnTo>
                    <a:pt x="170637" y="14605"/>
                  </a:lnTo>
                  <a:lnTo>
                    <a:pt x="171284" y="15621"/>
                  </a:lnTo>
                  <a:lnTo>
                    <a:pt x="172313" y="16637"/>
                  </a:lnTo>
                  <a:lnTo>
                    <a:pt x="172402" y="16891"/>
                  </a:lnTo>
                  <a:lnTo>
                    <a:pt x="172326" y="17145"/>
                  </a:lnTo>
                  <a:lnTo>
                    <a:pt x="172821" y="16764"/>
                  </a:lnTo>
                  <a:lnTo>
                    <a:pt x="172986" y="16002"/>
                  </a:lnTo>
                  <a:lnTo>
                    <a:pt x="173329" y="16637"/>
                  </a:lnTo>
                  <a:lnTo>
                    <a:pt x="173405" y="17399"/>
                  </a:lnTo>
                  <a:lnTo>
                    <a:pt x="173177" y="17526"/>
                  </a:lnTo>
                  <a:lnTo>
                    <a:pt x="173012" y="17780"/>
                  </a:lnTo>
                  <a:lnTo>
                    <a:pt x="173799" y="18415"/>
                  </a:lnTo>
                  <a:lnTo>
                    <a:pt x="174498" y="17399"/>
                  </a:lnTo>
                  <a:lnTo>
                    <a:pt x="175310" y="16637"/>
                  </a:lnTo>
                  <a:lnTo>
                    <a:pt x="175615" y="18415"/>
                  </a:lnTo>
                  <a:lnTo>
                    <a:pt x="177139" y="17780"/>
                  </a:lnTo>
                  <a:lnTo>
                    <a:pt x="177914" y="18796"/>
                  </a:lnTo>
                  <a:lnTo>
                    <a:pt x="178346" y="17780"/>
                  </a:lnTo>
                  <a:lnTo>
                    <a:pt x="178790" y="16764"/>
                  </a:lnTo>
                  <a:lnTo>
                    <a:pt x="179235" y="19939"/>
                  </a:lnTo>
                  <a:lnTo>
                    <a:pt x="179781" y="17399"/>
                  </a:lnTo>
                  <a:lnTo>
                    <a:pt x="179832" y="17272"/>
                  </a:lnTo>
                  <a:lnTo>
                    <a:pt x="179819" y="18034"/>
                  </a:lnTo>
                  <a:lnTo>
                    <a:pt x="180314" y="17272"/>
                  </a:lnTo>
                  <a:lnTo>
                    <a:pt x="180530" y="16764"/>
                  </a:lnTo>
                  <a:lnTo>
                    <a:pt x="180594" y="16637"/>
                  </a:lnTo>
                  <a:lnTo>
                    <a:pt x="180873" y="16002"/>
                  </a:lnTo>
                  <a:lnTo>
                    <a:pt x="180987" y="15748"/>
                  </a:lnTo>
                  <a:lnTo>
                    <a:pt x="181483" y="15621"/>
                  </a:lnTo>
                  <a:lnTo>
                    <a:pt x="180301" y="19558"/>
                  </a:lnTo>
                  <a:lnTo>
                    <a:pt x="181914" y="18288"/>
                  </a:lnTo>
                  <a:lnTo>
                    <a:pt x="181940" y="17653"/>
                  </a:lnTo>
                  <a:lnTo>
                    <a:pt x="182067" y="18173"/>
                  </a:lnTo>
                  <a:lnTo>
                    <a:pt x="182372" y="19431"/>
                  </a:lnTo>
                  <a:lnTo>
                    <a:pt x="182778" y="18161"/>
                  </a:lnTo>
                  <a:lnTo>
                    <a:pt x="183464" y="17653"/>
                  </a:lnTo>
                  <a:lnTo>
                    <a:pt x="184429" y="17526"/>
                  </a:lnTo>
                  <a:lnTo>
                    <a:pt x="183819" y="16891"/>
                  </a:lnTo>
                  <a:lnTo>
                    <a:pt x="184924" y="16891"/>
                  </a:lnTo>
                  <a:lnTo>
                    <a:pt x="185547" y="17018"/>
                  </a:lnTo>
                  <a:lnTo>
                    <a:pt x="184442" y="19050"/>
                  </a:lnTo>
                  <a:lnTo>
                    <a:pt x="184404" y="19177"/>
                  </a:lnTo>
                  <a:lnTo>
                    <a:pt x="184505" y="19926"/>
                  </a:lnTo>
                  <a:lnTo>
                    <a:pt x="185864" y="18669"/>
                  </a:lnTo>
                  <a:lnTo>
                    <a:pt x="185851" y="18961"/>
                  </a:lnTo>
                  <a:lnTo>
                    <a:pt x="186436" y="19177"/>
                  </a:lnTo>
                  <a:lnTo>
                    <a:pt x="186321" y="19405"/>
                  </a:lnTo>
                  <a:lnTo>
                    <a:pt x="185534" y="19634"/>
                  </a:lnTo>
                  <a:lnTo>
                    <a:pt x="185483" y="19812"/>
                  </a:lnTo>
                  <a:lnTo>
                    <a:pt x="186283" y="19469"/>
                  </a:lnTo>
                  <a:lnTo>
                    <a:pt x="185508" y="20828"/>
                  </a:lnTo>
                  <a:lnTo>
                    <a:pt x="186537" y="19685"/>
                  </a:lnTo>
                  <a:lnTo>
                    <a:pt x="186664" y="19304"/>
                  </a:lnTo>
                  <a:lnTo>
                    <a:pt x="186651" y="19570"/>
                  </a:lnTo>
                  <a:lnTo>
                    <a:pt x="186563" y="20320"/>
                  </a:lnTo>
                  <a:lnTo>
                    <a:pt x="185966" y="21463"/>
                  </a:lnTo>
                  <a:lnTo>
                    <a:pt x="186245" y="21590"/>
                  </a:lnTo>
                  <a:lnTo>
                    <a:pt x="187756" y="20574"/>
                  </a:lnTo>
                  <a:lnTo>
                    <a:pt x="188010" y="20066"/>
                  </a:lnTo>
                  <a:lnTo>
                    <a:pt x="188849" y="21844"/>
                  </a:lnTo>
                  <a:lnTo>
                    <a:pt x="191795" y="21971"/>
                  </a:lnTo>
                  <a:lnTo>
                    <a:pt x="192163" y="21882"/>
                  </a:lnTo>
                  <a:lnTo>
                    <a:pt x="191706" y="22479"/>
                  </a:lnTo>
                  <a:lnTo>
                    <a:pt x="192265" y="21971"/>
                  </a:lnTo>
                  <a:lnTo>
                    <a:pt x="192824" y="22098"/>
                  </a:lnTo>
                  <a:lnTo>
                    <a:pt x="193014" y="21971"/>
                  </a:lnTo>
                  <a:lnTo>
                    <a:pt x="193598" y="21590"/>
                  </a:lnTo>
                  <a:lnTo>
                    <a:pt x="193992" y="21336"/>
                  </a:lnTo>
                  <a:lnTo>
                    <a:pt x="193509" y="22098"/>
                  </a:lnTo>
                  <a:lnTo>
                    <a:pt x="194233" y="21971"/>
                  </a:lnTo>
                  <a:lnTo>
                    <a:pt x="193306" y="23241"/>
                  </a:lnTo>
                  <a:lnTo>
                    <a:pt x="193598" y="23558"/>
                  </a:lnTo>
                  <a:lnTo>
                    <a:pt x="193700" y="23876"/>
                  </a:lnTo>
                  <a:lnTo>
                    <a:pt x="193624" y="24003"/>
                  </a:lnTo>
                  <a:lnTo>
                    <a:pt x="194386" y="23114"/>
                  </a:lnTo>
                  <a:lnTo>
                    <a:pt x="194106" y="25146"/>
                  </a:lnTo>
                  <a:lnTo>
                    <a:pt x="197662" y="23495"/>
                  </a:lnTo>
                  <a:lnTo>
                    <a:pt x="197764" y="25361"/>
                  </a:lnTo>
                  <a:lnTo>
                    <a:pt x="196469" y="26314"/>
                  </a:lnTo>
                  <a:lnTo>
                    <a:pt x="197726" y="26543"/>
                  </a:lnTo>
                  <a:lnTo>
                    <a:pt x="198894" y="26924"/>
                  </a:lnTo>
                  <a:lnTo>
                    <a:pt x="200977" y="26543"/>
                  </a:lnTo>
                  <a:lnTo>
                    <a:pt x="200406" y="26924"/>
                  </a:lnTo>
                  <a:lnTo>
                    <a:pt x="199974" y="27305"/>
                  </a:lnTo>
                  <a:lnTo>
                    <a:pt x="199517" y="27432"/>
                  </a:lnTo>
                  <a:lnTo>
                    <a:pt x="200075" y="27940"/>
                  </a:lnTo>
                  <a:lnTo>
                    <a:pt x="200901" y="28448"/>
                  </a:lnTo>
                  <a:lnTo>
                    <a:pt x="201460" y="28232"/>
                  </a:lnTo>
                  <a:lnTo>
                    <a:pt x="201561" y="27686"/>
                  </a:lnTo>
                  <a:lnTo>
                    <a:pt x="201980" y="26797"/>
                  </a:lnTo>
                  <a:lnTo>
                    <a:pt x="203720" y="26924"/>
                  </a:lnTo>
                  <a:lnTo>
                    <a:pt x="203644" y="27940"/>
                  </a:lnTo>
                  <a:lnTo>
                    <a:pt x="204076" y="28448"/>
                  </a:lnTo>
                  <a:lnTo>
                    <a:pt x="204762" y="28067"/>
                  </a:lnTo>
                  <a:lnTo>
                    <a:pt x="205092" y="28575"/>
                  </a:lnTo>
                  <a:lnTo>
                    <a:pt x="205143" y="29083"/>
                  </a:lnTo>
                  <a:lnTo>
                    <a:pt x="204876" y="29718"/>
                  </a:lnTo>
                  <a:lnTo>
                    <a:pt x="204685" y="28575"/>
                  </a:lnTo>
                  <a:lnTo>
                    <a:pt x="204063" y="29337"/>
                  </a:lnTo>
                  <a:lnTo>
                    <a:pt x="202272" y="30734"/>
                  </a:lnTo>
                  <a:lnTo>
                    <a:pt x="203885" y="31623"/>
                  </a:lnTo>
                  <a:lnTo>
                    <a:pt x="203720" y="32004"/>
                  </a:lnTo>
                  <a:lnTo>
                    <a:pt x="204241" y="31877"/>
                  </a:lnTo>
                  <a:lnTo>
                    <a:pt x="204711" y="32004"/>
                  </a:lnTo>
                  <a:lnTo>
                    <a:pt x="204876" y="31877"/>
                  </a:lnTo>
                  <a:lnTo>
                    <a:pt x="205219" y="31623"/>
                  </a:lnTo>
                  <a:lnTo>
                    <a:pt x="206082" y="31877"/>
                  </a:lnTo>
                  <a:lnTo>
                    <a:pt x="204216" y="32512"/>
                  </a:lnTo>
                  <a:lnTo>
                    <a:pt x="204533" y="32893"/>
                  </a:lnTo>
                  <a:lnTo>
                    <a:pt x="207721" y="32639"/>
                  </a:lnTo>
                  <a:lnTo>
                    <a:pt x="208673" y="32715"/>
                  </a:lnTo>
                  <a:lnTo>
                    <a:pt x="207772" y="34163"/>
                  </a:lnTo>
                  <a:lnTo>
                    <a:pt x="206667" y="33909"/>
                  </a:lnTo>
                  <a:lnTo>
                    <a:pt x="207492" y="35052"/>
                  </a:lnTo>
                  <a:lnTo>
                    <a:pt x="210248" y="34798"/>
                  </a:lnTo>
                  <a:lnTo>
                    <a:pt x="211899" y="35306"/>
                  </a:lnTo>
                  <a:lnTo>
                    <a:pt x="211734" y="35814"/>
                  </a:lnTo>
                  <a:lnTo>
                    <a:pt x="213055" y="36957"/>
                  </a:lnTo>
                  <a:lnTo>
                    <a:pt x="213233" y="36957"/>
                  </a:lnTo>
                  <a:lnTo>
                    <a:pt x="213169" y="37211"/>
                  </a:lnTo>
                  <a:lnTo>
                    <a:pt x="213296" y="37465"/>
                  </a:lnTo>
                  <a:lnTo>
                    <a:pt x="212229" y="38100"/>
                  </a:lnTo>
                  <a:lnTo>
                    <a:pt x="213004" y="37211"/>
                  </a:lnTo>
                  <a:lnTo>
                    <a:pt x="213067" y="37007"/>
                  </a:lnTo>
                  <a:lnTo>
                    <a:pt x="212305" y="37211"/>
                  </a:lnTo>
                  <a:lnTo>
                    <a:pt x="211201" y="38354"/>
                  </a:lnTo>
                  <a:lnTo>
                    <a:pt x="210718" y="37465"/>
                  </a:lnTo>
                  <a:lnTo>
                    <a:pt x="209194" y="38989"/>
                  </a:lnTo>
                  <a:lnTo>
                    <a:pt x="208191" y="38735"/>
                  </a:lnTo>
                  <a:lnTo>
                    <a:pt x="209181" y="39243"/>
                  </a:lnTo>
                  <a:lnTo>
                    <a:pt x="208610" y="42418"/>
                  </a:lnTo>
                  <a:lnTo>
                    <a:pt x="211010" y="41148"/>
                  </a:lnTo>
                  <a:lnTo>
                    <a:pt x="210146" y="43649"/>
                  </a:lnTo>
                  <a:lnTo>
                    <a:pt x="209816" y="43688"/>
                  </a:lnTo>
                  <a:lnTo>
                    <a:pt x="209867" y="43840"/>
                  </a:lnTo>
                  <a:lnTo>
                    <a:pt x="211658" y="43459"/>
                  </a:lnTo>
                  <a:lnTo>
                    <a:pt x="210997" y="43548"/>
                  </a:lnTo>
                  <a:lnTo>
                    <a:pt x="212382" y="43307"/>
                  </a:lnTo>
                  <a:lnTo>
                    <a:pt x="212979" y="44577"/>
                  </a:lnTo>
                  <a:lnTo>
                    <a:pt x="210629" y="44196"/>
                  </a:lnTo>
                  <a:lnTo>
                    <a:pt x="210185" y="44831"/>
                  </a:lnTo>
                  <a:lnTo>
                    <a:pt x="211302" y="46101"/>
                  </a:lnTo>
                  <a:lnTo>
                    <a:pt x="210921" y="46990"/>
                  </a:lnTo>
                  <a:lnTo>
                    <a:pt x="210794" y="47879"/>
                  </a:lnTo>
                  <a:lnTo>
                    <a:pt x="211023" y="48768"/>
                  </a:lnTo>
                  <a:lnTo>
                    <a:pt x="210553" y="48768"/>
                  </a:lnTo>
                  <a:lnTo>
                    <a:pt x="211302" y="49911"/>
                  </a:lnTo>
                  <a:lnTo>
                    <a:pt x="210578" y="51816"/>
                  </a:lnTo>
                  <a:lnTo>
                    <a:pt x="212166" y="52832"/>
                  </a:lnTo>
                  <a:lnTo>
                    <a:pt x="225361" y="52832"/>
                  </a:lnTo>
                  <a:lnTo>
                    <a:pt x="225463" y="45466"/>
                  </a:lnTo>
                  <a:lnTo>
                    <a:pt x="225259" y="44577"/>
                  </a:lnTo>
                  <a:lnTo>
                    <a:pt x="224980" y="43307"/>
                  </a:lnTo>
                  <a:lnTo>
                    <a:pt x="224510" y="41148"/>
                  </a:lnTo>
                  <a:lnTo>
                    <a:pt x="224028" y="38989"/>
                  </a:lnTo>
                  <a:lnTo>
                    <a:pt x="223888" y="38354"/>
                  </a:lnTo>
                  <a:lnTo>
                    <a:pt x="223837" y="38100"/>
                  </a:lnTo>
                  <a:lnTo>
                    <a:pt x="223583" y="36957"/>
                  </a:lnTo>
                  <a:lnTo>
                    <a:pt x="223443" y="36322"/>
                  </a:lnTo>
                  <a:lnTo>
                    <a:pt x="222758" y="34798"/>
                  </a:lnTo>
                  <a:lnTo>
                    <a:pt x="222478" y="34163"/>
                  </a:lnTo>
                  <a:lnTo>
                    <a:pt x="221843" y="32766"/>
                  </a:lnTo>
                  <a:lnTo>
                    <a:pt x="221729" y="32512"/>
                  </a:lnTo>
                  <a:lnTo>
                    <a:pt x="221335" y="31623"/>
                  </a:lnTo>
                  <a:lnTo>
                    <a:pt x="220472" y="29718"/>
                  </a:lnTo>
                  <a:lnTo>
                    <a:pt x="219722" y="28067"/>
                  </a:lnTo>
                  <a:lnTo>
                    <a:pt x="219557" y="27686"/>
                  </a:lnTo>
                  <a:lnTo>
                    <a:pt x="218935" y="26797"/>
                  </a:lnTo>
                  <a:lnTo>
                    <a:pt x="218744" y="26543"/>
                  </a:lnTo>
                  <a:lnTo>
                    <a:pt x="218122" y="25654"/>
                  </a:lnTo>
                  <a:lnTo>
                    <a:pt x="217766" y="25146"/>
                  </a:lnTo>
                  <a:lnTo>
                    <a:pt x="216598" y="23495"/>
                  </a:lnTo>
                  <a:lnTo>
                    <a:pt x="216052" y="22733"/>
                  </a:lnTo>
                  <a:lnTo>
                    <a:pt x="215519" y="21971"/>
                  </a:lnTo>
                  <a:lnTo>
                    <a:pt x="212648" y="18542"/>
                  </a:lnTo>
                  <a:lnTo>
                    <a:pt x="212267" y="18161"/>
                  </a:lnTo>
                  <a:lnTo>
                    <a:pt x="210959" y="16891"/>
                  </a:lnTo>
                  <a:lnTo>
                    <a:pt x="209664" y="15621"/>
                  </a:lnTo>
                  <a:lnTo>
                    <a:pt x="208622" y="14605"/>
                  </a:lnTo>
                  <a:lnTo>
                    <a:pt x="208368" y="14351"/>
                  </a:lnTo>
                  <a:lnTo>
                    <a:pt x="207327" y="13335"/>
                  </a:lnTo>
                  <a:lnTo>
                    <a:pt x="203911" y="14351"/>
                  </a:lnTo>
                  <a:lnTo>
                    <a:pt x="203225" y="12700"/>
                  </a:lnTo>
                  <a:lnTo>
                    <a:pt x="203174" y="12573"/>
                  </a:lnTo>
                  <a:lnTo>
                    <a:pt x="202806" y="11684"/>
                  </a:lnTo>
                  <a:lnTo>
                    <a:pt x="199529" y="12573"/>
                  </a:lnTo>
                  <a:lnTo>
                    <a:pt x="200037" y="12065"/>
                  </a:lnTo>
                  <a:lnTo>
                    <a:pt x="200164" y="11938"/>
                  </a:lnTo>
                  <a:lnTo>
                    <a:pt x="197916" y="12065"/>
                  </a:lnTo>
                  <a:lnTo>
                    <a:pt x="198043" y="11684"/>
                  </a:lnTo>
                  <a:lnTo>
                    <a:pt x="198323" y="10922"/>
                  </a:lnTo>
                  <a:lnTo>
                    <a:pt x="198462" y="10541"/>
                  </a:lnTo>
                  <a:lnTo>
                    <a:pt x="197586" y="9271"/>
                  </a:lnTo>
                  <a:lnTo>
                    <a:pt x="196977" y="8382"/>
                  </a:lnTo>
                  <a:lnTo>
                    <a:pt x="196430" y="9271"/>
                  </a:lnTo>
                  <a:lnTo>
                    <a:pt x="196049" y="8128"/>
                  </a:lnTo>
                  <a:lnTo>
                    <a:pt x="195503" y="9906"/>
                  </a:lnTo>
                  <a:lnTo>
                    <a:pt x="194119" y="10922"/>
                  </a:lnTo>
                  <a:lnTo>
                    <a:pt x="194945" y="8382"/>
                  </a:lnTo>
                  <a:lnTo>
                    <a:pt x="195033" y="8128"/>
                  </a:lnTo>
                  <a:lnTo>
                    <a:pt x="195414" y="6985"/>
                  </a:lnTo>
                  <a:lnTo>
                    <a:pt x="193979" y="7239"/>
                  </a:lnTo>
                  <a:lnTo>
                    <a:pt x="194043" y="7035"/>
                  </a:lnTo>
                  <a:lnTo>
                    <a:pt x="193903" y="7239"/>
                  </a:lnTo>
                  <a:lnTo>
                    <a:pt x="193535" y="8128"/>
                  </a:lnTo>
                  <a:lnTo>
                    <a:pt x="193560" y="7620"/>
                  </a:lnTo>
                  <a:lnTo>
                    <a:pt x="189953" y="8382"/>
                  </a:lnTo>
                  <a:lnTo>
                    <a:pt x="193992" y="7048"/>
                  </a:lnTo>
                  <a:lnTo>
                    <a:pt x="194094" y="6858"/>
                  </a:lnTo>
                  <a:lnTo>
                    <a:pt x="194043" y="7035"/>
                  </a:lnTo>
                  <a:lnTo>
                    <a:pt x="194576" y="6858"/>
                  </a:lnTo>
                  <a:lnTo>
                    <a:pt x="194322" y="6604"/>
                  </a:lnTo>
                  <a:lnTo>
                    <a:pt x="192087" y="4318"/>
                  </a:lnTo>
                  <a:lnTo>
                    <a:pt x="191592" y="3810"/>
                  </a:lnTo>
                  <a:lnTo>
                    <a:pt x="189090" y="3175"/>
                  </a:lnTo>
                  <a:lnTo>
                    <a:pt x="187934" y="2882"/>
                  </a:lnTo>
                  <a:lnTo>
                    <a:pt x="187934" y="18161"/>
                  </a:lnTo>
                  <a:lnTo>
                    <a:pt x="187782" y="18961"/>
                  </a:lnTo>
                  <a:lnTo>
                    <a:pt x="186982" y="19202"/>
                  </a:lnTo>
                  <a:lnTo>
                    <a:pt x="187464" y="18669"/>
                  </a:lnTo>
                  <a:lnTo>
                    <a:pt x="187934" y="18161"/>
                  </a:lnTo>
                  <a:lnTo>
                    <a:pt x="187934" y="2882"/>
                  </a:lnTo>
                  <a:lnTo>
                    <a:pt x="186105" y="2413"/>
                  </a:lnTo>
                  <a:lnTo>
                    <a:pt x="180530" y="3175"/>
                  </a:lnTo>
                  <a:lnTo>
                    <a:pt x="176009" y="1879"/>
                  </a:lnTo>
                  <a:lnTo>
                    <a:pt x="176034" y="3175"/>
                  </a:lnTo>
                  <a:lnTo>
                    <a:pt x="175539" y="3175"/>
                  </a:lnTo>
                  <a:lnTo>
                    <a:pt x="175234" y="127"/>
                  </a:lnTo>
                  <a:lnTo>
                    <a:pt x="173837" y="3810"/>
                  </a:lnTo>
                  <a:lnTo>
                    <a:pt x="173126" y="2794"/>
                  </a:lnTo>
                  <a:lnTo>
                    <a:pt x="173088" y="2159"/>
                  </a:lnTo>
                  <a:lnTo>
                    <a:pt x="173113" y="2032"/>
                  </a:lnTo>
                  <a:lnTo>
                    <a:pt x="173545" y="1905"/>
                  </a:lnTo>
                  <a:lnTo>
                    <a:pt x="173786" y="1651"/>
                  </a:lnTo>
                  <a:lnTo>
                    <a:pt x="171488" y="381"/>
                  </a:lnTo>
                  <a:lnTo>
                    <a:pt x="169608" y="2159"/>
                  </a:lnTo>
                  <a:lnTo>
                    <a:pt x="167500" y="1079"/>
                  </a:lnTo>
                  <a:lnTo>
                    <a:pt x="165950" y="2794"/>
                  </a:lnTo>
                  <a:lnTo>
                    <a:pt x="164998" y="1905"/>
                  </a:lnTo>
                  <a:lnTo>
                    <a:pt x="162966" y="0"/>
                  </a:lnTo>
                  <a:lnTo>
                    <a:pt x="161709" y="1905"/>
                  </a:lnTo>
                  <a:lnTo>
                    <a:pt x="161785" y="1143"/>
                  </a:lnTo>
                  <a:lnTo>
                    <a:pt x="161848" y="635"/>
                  </a:lnTo>
                  <a:lnTo>
                    <a:pt x="160667" y="1143"/>
                  </a:lnTo>
                  <a:lnTo>
                    <a:pt x="160121" y="635"/>
                  </a:lnTo>
                  <a:lnTo>
                    <a:pt x="159359" y="4318"/>
                  </a:lnTo>
                  <a:lnTo>
                    <a:pt x="158280" y="3048"/>
                  </a:lnTo>
                  <a:lnTo>
                    <a:pt x="155917" y="254"/>
                  </a:lnTo>
                  <a:lnTo>
                    <a:pt x="154673" y="3048"/>
                  </a:lnTo>
                  <a:lnTo>
                    <a:pt x="154571" y="2413"/>
                  </a:lnTo>
                  <a:lnTo>
                    <a:pt x="149352" y="4191"/>
                  </a:lnTo>
                  <a:lnTo>
                    <a:pt x="143383" y="5715"/>
                  </a:lnTo>
                  <a:lnTo>
                    <a:pt x="139166" y="9906"/>
                  </a:lnTo>
                  <a:lnTo>
                    <a:pt x="136652" y="11684"/>
                  </a:lnTo>
                  <a:lnTo>
                    <a:pt x="131876" y="10922"/>
                  </a:lnTo>
                  <a:lnTo>
                    <a:pt x="129895" y="14351"/>
                  </a:lnTo>
                  <a:lnTo>
                    <a:pt x="129654" y="15113"/>
                  </a:lnTo>
                  <a:lnTo>
                    <a:pt x="130517" y="15367"/>
                  </a:lnTo>
                  <a:lnTo>
                    <a:pt x="130289" y="16002"/>
                  </a:lnTo>
                  <a:lnTo>
                    <a:pt x="129540" y="16383"/>
                  </a:lnTo>
                  <a:lnTo>
                    <a:pt x="129654" y="15113"/>
                  </a:lnTo>
                  <a:lnTo>
                    <a:pt x="129133" y="14986"/>
                  </a:lnTo>
                  <a:lnTo>
                    <a:pt x="128600" y="17145"/>
                  </a:lnTo>
                  <a:lnTo>
                    <a:pt x="125818" y="17272"/>
                  </a:lnTo>
                  <a:lnTo>
                    <a:pt x="124307" y="18669"/>
                  </a:lnTo>
                  <a:lnTo>
                    <a:pt x="124244" y="19469"/>
                  </a:lnTo>
                  <a:lnTo>
                    <a:pt x="124028" y="19824"/>
                  </a:lnTo>
                  <a:lnTo>
                    <a:pt x="124726" y="20320"/>
                  </a:lnTo>
                  <a:lnTo>
                    <a:pt x="121323" y="20193"/>
                  </a:lnTo>
                  <a:lnTo>
                    <a:pt x="121234" y="24765"/>
                  </a:lnTo>
                  <a:lnTo>
                    <a:pt x="118351" y="25400"/>
                  </a:lnTo>
                  <a:lnTo>
                    <a:pt x="121158" y="26797"/>
                  </a:lnTo>
                  <a:lnTo>
                    <a:pt x="118643" y="27559"/>
                  </a:lnTo>
                  <a:lnTo>
                    <a:pt x="118630" y="28702"/>
                  </a:lnTo>
                  <a:lnTo>
                    <a:pt x="118148" y="28956"/>
                  </a:lnTo>
                  <a:lnTo>
                    <a:pt x="117335" y="28321"/>
                  </a:lnTo>
                  <a:lnTo>
                    <a:pt x="117208" y="28079"/>
                  </a:lnTo>
                  <a:lnTo>
                    <a:pt x="116446" y="29464"/>
                  </a:lnTo>
                  <a:lnTo>
                    <a:pt x="116090" y="30353"/>
                  </a:lnTo>
                  <a:lnTo>
                    <a:pt x="113880" y="31750"/>
                  </a:lnTo>
                  <a:lnTo>
                    <a:pt x="113576" y="32766"/>
                  </a:lnTo>
                  <a:lnTo>
                    <a:pt x="114769" y="33909"/>
                  </a:lnTo>
                  <a:lnTo>
                    <a:pt x="113703" y="34671"/>
                  </a:lnTo>
                  <a:lnTo>
                    <a:pt x="111531" y="34036"/>
                  </a:lnTo>
                  <a:lnTo>
                    <a:pt x="112293" y="36703"/>
                  </a:lnTo>
                  <a:lnTo>
                    <a:pt x="111010" y="37338"/>
                  </a:lnTo>
                  <a:lnTo>
                    <a:pt x="112687" y="37973"/>
                  </a:lnTo>
                  <a:lnTo>
                    <a:pt x="113195" y="40005"/>
                  </a:lnTo>
                  <a:lnTo>
                    <a:pt x="112026" y="40614"/>
                  </a:lnTo>
                  <a:lnTo>
                    <a:pt x="112026" y="86233"/>
                  </a:lnTo>
                  <a:lnTo>
                    <a:pt x="110820" y="86563"/>
                  </a:lnTo>
                  <a:lnTo>
                    <a:pt x="111518" y="85725"/>
                  </a:lnTo>
                  <a:lnTo>
                    <a:pt x="112026" y="86233"/>
                  </a:lnTo>
                  <a:lnTo>
                    <a:pt x="112026" y="40614"/>
                  </a:lnTo>
                  <a:lnTo>
                    <a:pt x="109931" y="38989"/>
                  </a:lnTo>
                  <a:lnTo>
                    <a:pt x="109524" y="43053"/>
                  </a:lnTo>
                  <a:lnTo>
                    <a:pt x="104762" y="46863"/>
                  </a:lnTo>
                  <a:lnTo>
                    <a:pt x="104686" y="47244"/>
                  </a:lnTo>
                  <a:lnTo>
                    <a:pt x="106311" y="52324"/>
                  </a:lnTo>
                  <a:lnTo>
                    <a:pt x="104787" y="52197"/>
                  </a:lnTo>
                  <a:lnTo>
                    <a:pt x="104902" y="53975"/>
                  </a:lnTo>
                  <a:lnTo>
                    <a:pt x="105016" y="57150"/>
                  </a:lnTo>
                  <a:lnTo>
                    <a:pt x="102514" y="61214"/>
                  </a:lnTo>
                  <a:lnTo>
                    <a:pt x="105079" y="65913"/>
                  </a:lnTo>
                  <a:lnTo>
                    <a:pt x="104228" y="67056"/>
                  </a:lnTo>
                  <a:lnTo>
                    <a:pt x="103670" y="68961"/>
                  </a:lnTo>
                  <a:lnTo>
                    <a:pt x="103682" y="69342"/>
                  </a:lnTo>
                  <a:lnTo>
                    <a:pt x="103797" y="70231"/>
                  </a:lnTo>
                  <a:lnTo>
                    <a:pt x="104990" y="71755"/>
                  </a:lnTo>
                  <a:lnTo>
                    <a:pt x="104952" y="72263"/>
                  </a:lnTo>
                  <a:lnTo>
                    <a:pt x="107035" y="73152"/>
                  </a:lnTo>
                  <a:lnTo>
                    <a:pt x="107200" y="73787"/>
                  </a:lnTo>
                  <a:lnTo>
                    <a:pt x="106070" y="74168"/>
                  </a:lnTo>
                  <a:lnTo>
                    <a:pt x="105587" y="74422"/>
                  </a:lnTo>
                  <a:lnTo>
                    <a:pt x="105410" y="76454"/>
                  </a:lnTo>
                  <a:lnTo>
                    <a:pt x="103759" y="78867"/>
                  </a:lnTo>
                  <a:lnTo>
                    <a:pt x="106413" y="79883"/>
                  </a:lnTo>
                  <a:lnTo>
                    <a:pt x="105194" y="80264"/>
                  </a:lnTo>
                  <a:lnTo>
                    <a:pt x="108724" y="83185"/>
                  </a:lnTo>
                  <a:lnTo>
                    <a:pt x="108800" y="83566"/>
                  </a:lnTo>
                  <a:lnTo>
                    <a:pt x="108204" y="85471"/>
                  </a:lnTo>
                  <a:lnTo>
                    <a:pt x="109410" y="85598"/>
                  </a:lnTo>
                  <a:lnTo>
                    <a:pt x="110261" y="86728"/>
                  </a:lnTo>
                  <a:lnTo>
                    <a:pt x="109740" y="86868"/>
                  </a:lnTo>
                  <a:lnTo>
                    <a:pt x="110413" y="86931"/>
                  </a:lnTo>
                  <a:lnTo>
                    <a:pt x="111239" y="86995"/>
                  </a:lnTo>
                  <a:lnTo>
                    <a:pt x="109296" y="87122"/>
                  </a:lnTo>
                  <a:lnTo>
                    <a:pt x="110464" y="91059"/>
                  </a:lnTo>
                  <a:lnTo>
                    <a:pt x="113093" y="93599"/>
                  </a:lnTo>
                  <a:lnTo>
                    <a:pt x="116166" y="96012"/>
                  </a:lnTo>
                  <a:lnTo>
                    <a:pt x="115150" y="98171"/>
                  </a:lnTo>
                  <a:lnTo>
                    <a:pt x="118656" y="98552"/>
                  </a:lnTo>
                  <a:lnTo>
                    <a:pt x="119329" y="100838"/>
                  </a:lnTo>
                  <a:lnTo>
                    <a:pt x="121043" y="100838"/>
                  </a:lnTo>
                  <a:lnTo>
                    <a:pt x="121653" y="103632"/>
                  </a:lnTo>
                  <a:lnTo>
                    <a:pt x="124040" y="102108"/>
                  </a:lnTo>
                  <a:lnTo>
                    <a:pt x="123329" y="103124"/>
                  </a:lnTo>
                  <a:lnTo>
                    <a:pt x="124561" y="104267"/>
                  </a:lnTo>
                  <a:lnTo>
                    <a:pt x="126403" y="105537"/>
                  </a:lnTo>
                  <a:lnTo>
                    <a:pt x="127787" y="106908"/>
                  </a:lnTo>
                  <a:lnTo>
                    <a:pt x="123977" y="105371"/>
                  </a:lnTo>
                  <a:lnTo>
                    <a:pt x="119849" y="105371"/>
                  </a:lnTo>
                  <a:lnTo>
                    <a:pt x="113334" y="102831"/>
                  </a:lnTo>
                  <a:lnTo>
                    <a:pt x="109943" y="105371"/>
                  </a:lnTo>
                  <a:lnTo>
                    <a:pt x="109956" y="104101"/>
                  </a:lnTo>
                  <a:lnTo>
                    <a:pt x="104711" y="102831"/>
                  </a:lnTo>
                  <a:lnTo>
                    <a:pt x="97561" y="101561"/>
                  </a:lnTo>
                  <a:lnTo>
                    <a:pt x="86271" y="101561"/>
                  </a:lnTo>
                  <a:lnTo>
                    <a:pt x="83045" y="101561"/>
                  </a:lnTo>
                  <a:lnTo>
                    <a:pt x="79260" y="101561"/>
                  </a:lnTo>
                  <a:lnTo>
                    <a:pt x="78371" y="104101"/>
                  </a:lnTo>
                  <a:lnTo>
                    <a:pt x="77127" y="105371"/>
                  </a:lnTo>
                  <a:lnTo>
                    <a:pt x="74396" y="104101"/>
                  </a:lnTo>
                  <a:lnTo>
                    <a:pt x="74155" y="105371"/>
                  </a:lnTo>
                  <a:lnTo>
                    <a:pt x="71424" y="104101"/>
                  </a:lnTo>
                  <a:lnTo>
                    <a:pt x="73939" y="104101"/>
                  </a:lnTo>
                  <a:lnTo>
                    <a:pt x="76111" y="101561"/>
                  </a:lnTo>
                  <a:lnTo>
                    <a:pt x="77863" y="100291"/>
                  </a:lnTo>
                  <a:lnTo>
                    <a:pt x="73342" y="100291"/>
                  </a:lnTo>
                  <a:lnTo>
                    <a:pt x="69265" y="104101"/>
                  </a:lnTo>
                  <a:lnTo>
                    <a:pt x="66332" y="101561"/>
                  </a:lnTo>
                  <a:lnTo>
                    <a:pt x="62458" y="101561"/>
                  </a:lnTo>
                  <a:lnTo>
                    <a:pt x="59613" y="102831"/>
                  </a:lnTo>
                  <a:lnTo>
                    <a:pt x="59702" y="104101"/>
                  </a:lnTo>
                  <a:lnTo>
                    <a:pt x="57188" y="104101"/>
                  </a:lnTo>
                  <a:lnTo>
                    <a:pt x="59055" y="102831"/>
                  </a:lnTo>
                  <a:lnTo>
                    <a:pt x="56032" y="104101"/>
                  </a:lnTo>
                  <a:lnTo>
                    <a:pt x="55676" y="104355"/>
                  </a:lnTo>
                  <a:lnTo>
                    <a:pt x="55676" y="107911"/>
                  </a:lnTo>
                  <a:lnTo>
                    <a:pt x="55321" y="109181"/>
                  </a:lnTo>
                  <a:lnTo>
                    <a:pt x="51358" y="111721"/>
                  </a:lnTo>
                  <a:lnTo>
                    <a:pt x="48082" y="110451"/>
                  </a:lnTo>
                  <a:lnTo>
                    <a:pt x="51777" y="108013"/>
                  </a:lnTo>
                  <a:lnTo>
                    <a:pt x="52895" y="109181"/>
                  </a:lnTo>
                  <a:lnTo>
                    <a:pt x="53962" y="109181"/>
                  </a:lnTo>
                  <a:lnTo>
                    <a:pt x="53975" y="107911"/>
                  </a:lnTo>
                  <a:lnTo>
                    <a:pt x="55676" y="107911"/>
                  </a:lnTo>
                  <a:lnTo>
                    <a:pt x="55676" y="104355"/>
                  </a:lnTo>
                  <a:lnTo>
                    <a:pt x="54241" y="105371"/>
                  </a:lnTo>
                  <a:lnTo>
                    <a:pt x="55130" y="105371"/>
                  </a:lnTo>
                  <a:lnTo>
                    <a:pt x="54203" y="106641"/>
                  </a:lnTo>
                  <a:lnTo>
                    <a:pt x="51676" y="107911"/>
                  </a:lnTo>
                  <a:lnTo>
                    <a:pt x="49618" y="107911"/>
                  </a:lnTo>
                  <a:lnTo>
                    <a:pt x="47599" y="109181"/>
                  </a:lnTo>
                  <a:lnTo>
                    <a:pt x="45808" y="111721"/>
                  </a:lnTo>
                  <a:lnTo>
                    <a:pt x="47764" y="111721"/>
                  </a:lnTo>
                  <a:lnTo>
                    <a:pt x="47726" y="112991"/>
                  </a:lnTo>
                  <a:lnTo>
                    <a:pt x="49949" y="111721"/>
                  </a:lnTo>
                  <a:lnTo>
                    <a:pt x="50380" y="112991"/>
                  </a:lnTo>
                  <a:lnTo>
                    <a:pt x="54559" y="110451"/>
                  </a:lnTo>
                  <a:lnTo>
                    <a:pt x="58064" y="110451"/>
                  </a:lnTo>
                  <a:lnTo>
                    <a:pt x="62572" y="109181"/>
                  </a:lnTo>
                  <a:lnTo>
                    <a:pt x="61874" y="107911"/>
                  </a:lnTo>
                  <a:lnTo>
                    <a:pt x="60452" y="107911"/>
                  </a:lnTo>
                  <a:lnTo>
                    <a:pt x="63233" y="106641"/>
                  </a:lnTo>
                  <a:lnTo>
                    <a:pt x="65938" y="104101"/>
                  </a:lnTo>
                  <a:lnTo>
                    <a:pt x="68859" y="105371"/>
                  </a:lnTo>
                  <a:lnTo>
                    <a:pt x="67602" y="106641"/>
                  </a:lnTo>
                  <a:lnTo>
                    <a:pt x="68643" y="106641"/>
                  </a:lnTo>
                  <a:lnTo>
                    <a:pt x="68770" y="107911"/>
                  </a:lnTo>
                  <a:lnTo>
                    <a:pt x="69380" y="107911"/>
                  </a:lnTo>
                  <a:lnTo>
                    <a:pt x="70065" y="106641"/>
                  </a:lnTo>
                  <a:lnTo>
                    <a:pt x="70739" y="106641"/>
                  </a:lnTo>
                  <a:lnTo>
                    <a:pt x="70891" y="106641"/>
                  </a:lnTo>
                  <a:lnTo>
                    <a:pt x="77533" y="107911"/>
                  </a:lnTo>
                  <a:lnTo>
                    <a:pt x="78384" y="107048"/>
                  </a:lnTo>
                  <a:lnTo>
                    <a:pt x="77584" y="106641"/>
                  </a:lnTo>
                  <a:lnTo>
                    <a:pt x="78778" y="106641"/>
                  </a:lnTo>
                  <a:lnTo>
                    <a:pt x="83007" y="106641"/>
                  </a:lnTo>
                  <a:lnTo>
                    <a:pt x="81749" y="108712"/>
                  </a:lnTo>
                  <a:lnTo>
                    <a:pt x="78613" y="107149"/>
                  </a:lnTo>
                  <a:lnTo>
                    <a:pt x="78371" y="107911"/>
                  </a:lnTo>
                  <a:lnTo>
                    <a:pt x="81648" y="108877"/>
                  </a:lnTo>
                  <a:lnTo>
                    <a:pt x="81457" y="109181"/>
                  </a:lnTo>
                  <a:lnTo>
                    <a:pt x="83680" y="110451"/>
                  </a:lnTo>
                  <a:lnTo>
                    <a:pt x="87922" y="109181"/>
                  </a:lnTo>
                  <a:lnTo>
                    <a:pt x="95580" y="109181"/>
                  </a:lnTo>
                  <a:lnTo>
                    <a:pt x="100203" y="111721"/>
                  </a:lnTo>
                  <a:lnTo>
                    <a:pt x="104101" y="111721"/>
                  </a:lnTo>
                  <a:lnTo>
                    <a:pt x="108496" y="110451"/>
                  </a:lnTo>
                  <a:lnTo>
                    <a:pt x="112191" y="110451"/>
                  </a:lnTo>
                  <a:lnTo>
                    <a:pt x="115646" y="111721"/>
                  </a:lnTo>
                  <a:lnTo>
                    <a:pt x="111544" y="112991"/>
                  </a:lnTo>
                  <a:lnTo>
                    <a:pt x="113550" y="112991"/>
                  </a:lnTo>
                  <a:lnTo>
                    <a:pt x="115227" y="112991"/>
                  </a:lnTo>
                  <a:lnTo>
                    <a:pt x="114706" y="113525"/>
                  </a:lnTo>
                  <a:lnTo>
                    <a:pt x="121907" y="116801"/>
                  </a:lnTo>
                  <a:lnTo>
                    <a:pt x="119214" y="114261"/>
                  </a:lnTo>
                  <a:lnTo>
                    <a:pt x="124104" y="115531"/>
                  </a:lnTo>
                  <a:lnTo>
                    <a:pt x="134975" y="118071"/>
                  </a:lnTo>
                  <a:lnTo>
                    <a:pt x="133197" y="118071"/>
                  </a:lnTo>
                  <a:lnTo>
                    <a:pt x="132372" y="119341"/>
                  </a:lnTo>
                  <a:lnTo>
                    <a:pt x="133629" y="120611"/>
                  </a:lnTo>
                  <a:lnTo>
                    <a:pt x="136410" y="119341"/>
                  </a:lnTo>
                  <a:lnTo>
                    <a:pt x="140855" y="119341"/>
                  </a:lnTo>
                  <a:lnTo>
                    <a:pt x="144894" y="121754"/>
                  </a:lnTo>
                  <a:lnTo>
                    <a:pt x="145122" y="121754"/>
                  </a:lnTo>
                  <a:lnTo>
                    <a:pt x="145186" y="121259"/>
                  </a:lnTo>
                  <a:lnTo>
                    <a:pt x="145288" y="120611"/>
                  </a:lnTo>
                  <a:lnTo>
                    <a:pt x="145465" y="119341"/>
                  </a:lnTo>
                  <a:lnTo>
                    <a:pt x="144030" y="119341"/>
                  </a:lnTo>
                  <a:lnTo>
                    <a:pt x="144919" y="118071"/>
                  </a:lnTo>
                  <a:lnTo>
                    <a:pt x="147942" y="118071"/>
                  </a:lnTo>
                  <a:lnTo>
                    <a:pt x="148120" y="119341"/>
                  </a:lnTo>
                  <a:lnTo>
                    <a:pt x="147243" y="121881"/>
                  </a:lnTo>
                  <a:lnTo>
                    <a:pt x="151117" y="123151"/>
                  </a:lnTo>
                  <a:lnTo>
                    <a:pt x="150812" y="123596"/>
                  </a:lnTo>
                  <a:lnTo>
                    <a:pt x="152539" y="123151"/>
                  </a:lnTo>
                  <a:lnTo>
                    <a:pt x="152501" y="126961"/>
                  </a:lnTo>
                  <a:lnTo>
                    <a:pt x="153555" y="128231"/>
                  </a:lnTo>
                  <a:lnTo>
                    <a:pt x="153377" y="128231"/>
                  </a:lnTo>
                  <a:lnTo>
                    <a:pt x="151257" y="128231"/>
                  </a:lnTo>
                  <a:lnTo>
                    <a:pt x="152565" y="128866"/>
                  </a:lnTo>
                  <a:lnTo>
                    <a:pt x="151765" y="129501"/>
                  </a:lnTo>
                  <a:lnTo>
                    <a:pt x="153314" y="132041"/>
                  </a:lnTo>
                  <a:lnTo>
                    <a:pt x="157810" y="133311"/>
                  </a:lnTo>
                  <a:lnTo>
                    <a:pt x="155270" y="130771"/>
                  </a:lnTo>
                  <a:lnTo>
                    <a:pt x="157365" y="131356"/>
                  </a:lnTo>
                  <a:lnTo>
                    <a:pt x="156616" y="130771"/>
                  </a:lnTo>
                  <a:lnTo>
                    <a:pt x="154990" y="129501"/>
                  </a:lnTo>
                  <a:lnTo>
                    <a:pt x="154406" y="129032"/>
                  </a:lnTo>
                  <a:lnTo>
                    <a:pt x="155308" y="128231"/>
                  </a:lnTo>
                  <a:lnTo>
                    <a:pt x="158280" y="129501"/>
                  </a:lnTo>
                  <a:lnTo>
                    <a:pt x="158242" y="131610"/>
                  </a:lnTo>
                  <a:lnTo>
                    <a:pt x="159791" y="132041"/>
                  </a:lnTo>
                  <a:lnTo>
                    <a:pt x="158889" y="133311"/>
                  </a:lnTo>
                  <a:lnTo>
                    <a:pt x="162052" y="133311"/>
                  </a:lnTo>
                  <a:lnTo>
                    <a:pt x="162433" y="132041"/>
                  </a:lnTo>
                  <a:lnTo>
                    <a:pt x="162306" y="130771"/>
                  </a:lnTo>
                  <a:lnTo>
                    <a:pt x="164604" y="130771"/>
                  </a:lnTo>
                  <a:lnTo>
                    <a:pt x="164998" y="129501"/>
                  </a:lnTo>
                  <a:lnTo>
                    <a:pt x="165049" y="128231"/>
                  </a:lnTo>
                  <a:lnTo>
                    <a:pt x="167855" y="128231"/>
                  </a:lnTo>
                  <a:lnTo>
                    <a:pt x="169976" y="129501"/>
                  </a:lnTo>
                  <a:lnTo>
                    <a:pt x="173304" y="130771"/>
                  </a:lnTo>
                  <a:lnTo>
                    <a:pt x="171145" y="132041"/>
                  </a:lnTo>
                  <a:lnTo>
                    <a:pt x="172148" y="133311"/>
                  </a:lnTo>
                  <a:lnTo>
                    <a:pt x="171437" y="133311"/>
                  </a:lnTo>
                  <a:lnTo>
                    <a:pt x="168808" y="132041"/>
                  </a:lnTo>
                  <a:lnTo>
                    <a:pt x="164757" y="132041"/>
                  </a:lnTo>
                  <a:lnTo>
                    <a:pt x="170103" y="134581"/>
                  </a:lnTo>
                  <a:lnTo>
                    <a:pt x="166916" y="135851"/>
                  </a:lnTo>
                  <a:lnTo>
                    <a:pt x="170357" y="137121"/>
                  </a:lnTo>
                  <a:lnTo>
                    <a:pt x="170332" y="135851"/>
                  </a:lnTo>
                  <a:lnTo>
                    <a:pt x="169900" y="135851"/>
                  </a:lnTo>
                  <a:lnTo>
                    <a:pt x="170319" y="135686"/>
                  </a:lnTo>
                  <a:lnTo>
                    <a:pt x="170294" y="134581"/>
                  </a:lnTo>
                  <a:lnTo>
                    <a:pt x="171704" y="135153"/>
                  </a:lnTo>
                  <a:lnTo>
                    <a:pt x="173151" y="134581"/>
                  </a:lnTo>
                  <a:lnTo>
                    <a:pt x="172491" y="133311"/>
                  </a:lnTo>
                  <a:lnTo>
                    <a:pt x="179336" y="130771"/>
                  </a:lnTo>
                  <a:lnTo>
                    <a:pt x="174955" y="137121"/>
                  </a:lnTo>
                  <a:lnTo>
                    <a:pt x="180403" y="138391"/>
                  </a:lnTo>
                  <a:lnTo>
                    <a:pt x="180200" y="135851"/>
                  </a:lnTo>
                  <a:lnTo>
                    <a:pt x="188633" y="137121"/>
                  </a:lnTo>
                  <a:lnTo>
                    <a:pt x="187706" y="135851"/>
                  </a:lnTo>
                  <a:lnTo>
                    <a:pt x="185839" y="133311"/>
                  </a:lnTo>
                  <a:lnTo>
                    <a:pt x="189052" y="133311"/>
                  </a:lnTo>
                  <a:lnTo>
                    <a:pt x="190258" y="134581"/>
                  </a:lnTo>
                  <a:lnTo>
                    <a:pt x="188226" y="135851"/>
                  </a:lnTo>
                  <a:lnTo>
                    <a:pt x="192087" y="135851"/>
                  </a:lnTo>
                  <a:lnTo>
                    <a:pt x="189026" y="137121"/>
                  </a:lnTo>
                  <a:lnTo>
                    <a:pt x="190919" y="137121"/>
                  </a:lnTo>
                  <a:lnTo>
                    <a:pt x="187312" y="138391"/>
                  </a:lnTo>
                  <a:lnTo>
                    <a:pt x="188976" y="140931"/>
                  </a:lnTo>
                  <a:lnTo>
                    <a:pt x="192024" y="143471"/>
                  </a:lnTo>
                  <a:lnTo>
                    <a:pt x="192824" y="144741"/>
                  </a:lnTo>
                  <a:lnTo>
                    <a:pt x="195834" y="144741"/>
                  </a:lnTo>
                  <a:lnTo>
                    <a:pt x="192595" y="142201"/>
                  </a:lnTo>
                  <a:lnTo>
                    <a:pt x="195910" y="143471"/>
                  </a:lnTo>
                  <a:lnTo>
                    <a:pt x="200355" y="143471"/>
                  </a:lnTo>
                  <a:lnTo>
                    <a:pt x="203136" y="144741"/>
                  </a:lnTo>
                  <a:lnTo>
                    <a:pt x="204724" y="147281"/>
                  </a:lnTo>
                  <a:lnTo>
                    <a:pt x="203454" y="147281"/>
                  </a:lnTo>
                  <a:lnTo>
                    <a:pt x="201574" y="148551"/>
                  </a:lnTo>
                  <a:lnTo>
                    <a:pt x="204812" y="148551"/>
                  </a:lnTo>
                  <a:lnTo>
                    <a:pt x="206654" y="147281"/>
                  </a:lnTo>
                  <a:lnTo>
                    <a:pt x="207810" y="146011"/>
                  </a:lnTo>
                  <a:lnTo>
                    <a:pt x="209740" y="146011"/>
                  </a:lnTo>
                  <a:lnTo>
                    <a:pt x="210502" y="148551"/>
                  </a:lnTo>
                  <a:lnTo>
                    <a:pt x="211823" y="148551"/>
                  </a:lnTo>
                  <a:lnTo>
                    <a:pt x="207759" y="151091"/>
                  </a:lnTo>
                  <a:lnTo>
                    <a:pt x="211797" y="152361"/>
                  </a:lnTo>
                  <a:lnTo>
                    <a:pt x="213283" y="151091"/>
                  </a:lnTo>
                  <a:lnTo>
                    <a:pt x="213944" y="151091"/>
                  </a:lnTo>
                  <a:lnTo>
                    <a:pt x="213969" y="151307"/>
                  </a:lnTo>
                  <a:lnTo>
                    <a:pt x="214122" y="151091"/>
                  </a:lnTo>
                  <a:lnTo>
                    <a:pt x="216179" y="152361"/>
                  </a:lnTo>
                  <a:lnTo>
                    <a:pt x="217233" y="152361"/>
                  </a:lnTo>
                  <a:lnTo>
                    <a:pt x="217144" y="153631"/>
                  </a:lnTo>
                  <a:lnTo>
                    <a:pt x="218922" y="153631"/>
                  </a:lnTo>
                  <a:lnTo>
                    <a:pt x="220052" y="153111"/>
                  </a:lnTo>
                  <a:lnTo>
                    <a:pt x="218694" y="152361"/>
                  </a:lnTo>
                  <a:lnTo>
                    <a:pt x="218173" y="151091"/>
                  </a:lnTo>
                  <a:lnTo>
                    <a:pt x="217652" y="149821"/>
                  </a:lnTo>
                  <a:lnTo>
                    <a:pt x="221945" y="152361"/>
                  </a:lnTo>
                  <a:lnTo>
                    <a:pt x="222250" y="152361"/>
                  </a:lnTo>
                  <a:lnTo>
                    <a:pt x="222643" y="152361"/>
                  </a:lnTo>
                  <a:lnTo>
                    <a:pt x="222338" y="152717"/>
                  </a:lnTo>
                  <a:lnTo>
                    <a:pt x="222580" y="153631"/>
                  </a:lnTo>
                  <a:lnTo>
                    <a:pt x="226593" y="153631"/>
                  </a:lnTo>
                  <a:lnTo>
                    <a:pt x="228485" y="154901"/>
                  </a:lnTo>
                  <a:lnTo>
                    <a:pt x="229247" y="156171"/>
                  </a:lnTo>
                  <a:lnTo>
                    <a:pt x="230060" y="156171"/>
                  </a:lnTo>
                  <a:lnTo>
                    <a:pt x="230530" y="157441"/>
                  </a:lnTo>
                  <a:lnTo>
                    <a:pt x="231876" y="156171"/>
                  </a:lnTo>
                  <a:lnTo>
                    <a:pt x="231394" y="158711"/>
                  </a:lnTo>
                  <a:lnTo>
                    <a:pt x="235915" y="157441"/>
                  </a:lnTo>
                  <a:lnTo>
                    <a:pt x="237693" y="158711"/>
                  </a:lnTo>
                  <a:lnTo>
                    <a:pt x="236220" y="158711"/>
                  </a:lnTo>
                  <a:lnTo>
                    <a:pt x="241642" y="159981"/>
                  </a:lnTo>
                  <a:lnTo>
                    <a:pt x="241655" y="158711"/>
                  </a:lnTo>
                  <a:lnTo>
                    <a:pt x="245160" y="161251"/>
                  </a:lnTo>
                  <a:lnTo>
                    <a:pt x="242684" y="161251"/>
                  </a:lnTo>
                  <a:lnTo>
                    <a:pt x="243878" y="165061"/>
                  </a:lnTo>
                  <a:lnTo>
                    <a:pt x="246037" y="163791"/>
                  </a:lnTo>
                  <a:lnTo>
                    <a:pt x="243573" y="162521"/>
                  </a:lnTo>
                  <a:lnTo>
                    <a:pt x="247053" y="162521"/>
                  </a:lnTo>
                  <a:lnTo>
                    <a:pt x="248043" y="162521"/>
                  </a:lnTo>
                  <a:lnTo>
                    <a:pt x="251434" y="163791"/>
                  </a:lnTo>
                  <a:lnTo>
                    <a:pt x="247053" y="162521"/>
                  </a:lnTo>
                  <a:lnTo>
                    <a:pt x="249174" y="165061"/>
                  </a:lnTo>
                  <a:lnTo>
                    <a:pt x="250748" y="165061"/>
                  </a:lnTo>
                  <a:lnTo>
                    <a:pt x="253352" y="163791"/>
                  </a:lnTo>
                  <a:lnTo>
                    <a:pt x="256374" y="162521"/>
                  </a:lnTo>
                  <a:lnTo>
                    <a:pt x="258064" y="165061"/>
                  </a:lnTo>
                  <a:lnTo>
                    <a:pt x="258394" y="166331"/>
                  </a:lnTo>
                  <a:lnTo>
                    <a:pt x="253555" y="163791"/>
                  </a:lnTo>
                  <a:lnTo>
                    <a:pt x="254457" y="165061"/>
                  </a:lnTo>
                  <a:lnTo>
                    <a:pt x="259181" y="167601"/>
                  </a:lnTo>
                  <a:lnTo>
                    <a:pt x="258965" y="166331"/>
                  </a:lnTo>
                  <a:lnTo>
                    <a:pt x="258305" y="162521"/>
                  </a:lnTo>
                  <a:lnTo>
                    <a:pt x="262978" y="165061"/>
                  </a:lnTo>
                  <a:lnTo>
                    <a:pt x="261378" y="162521"/>
                  </a:lnTo>
                  <a:lnTo>
                    <a:pt x="264261" y="161251"/>
                  </a:lnTo>
                  <a:lnTo>
                    <a:pt x="266776" y="161251"/>
                  </a:lnTo>
                  <a:lnTo>
                    <a:pt x="271475" y="163791"/>
                  </a:lnTo>
                  <a:lnTo>
                    <a:pt x="264261" y="161251"/>
                  </a:lnTo>
                  <a:lnTo>
                    <a:pt x="265391" y="163791"/>
                  </a:lnTo>
                  <a:lnTo>
                    <a:pt x="267474" y="165061"/>
                  </a:lnTo>
                  <a:lnTo>
                    <a:pt x="269163" y="167601"/>
                  </a:lnTo>
                  <a:lnTo>
                    <a:pt x="259943" y="166331"/>
                  </a:lnTo>
                  <a:lnTo>
                    <a:pt x="261696" y="168871"/>
                  </a:lnTo>
                  <a:lnTo>
                    <a:pt x="263423" y="168871"/>
                  </a:lnTo>
                  <a:lnTo>
                    <a:pt x="262204" y="170141"/>
                  </a:lnTo>
                  <a:lnTo>
                    <a:pt x="262788" y="171411"/>
                  </a:lnTo>
                  <a:lnTo>
                    <a:pt x="264071" y="170141"/>
                  </a:lnTo>
                  <a:lnTo>
                    <a:pt x="267004" y="172072"/>
                  </a:lnTo>
                  <a:lnTo>
                    <a:pt x="267423" y="171411"/>
                  </a:lnTo>
                  <a:lnTo>
                    <a:pt x="268389" y="171919"/>
                  </a:lnTo>
                  <a:lnTo>
                    <a:pt x="267411" y="172339"/>
                  </a:lnTo>
                  <a:lnTo>
                    <a:pt x="267931" y="172681"/>
                  </a:lnTo>
                  <a:lnTo>
                    <a:pt x="268490" y="172681"/>
                  </a:lnTo>
                  <a:lnTo>
                    <a:pt x="268909" y="172186"/>
                  </a:lnTo>
                  <a:lnTo>
                    <a:pt x="269849" y="172681"/>
                  </a:lnTo>
                  <a:lnTo>
                    <a:pt x="270865" y="171411"/>
                  </a:lnTo>
                  <a:lnTo>
                    <a:pt x="271881" y="170141"/>
                  </a:lnTo>
                  <a:lnTo>
                    <a:pt x="274967" y="172681"/>
                  </a:lnTo>
                  <a:lnTo>
                    <a:pt x="272618" y="172681"/>
                  </a:lnTo>
                  <a:lnTo>
                    <a:pt x="274840" y="175221"/>
                  </a:lnTo>
                  <a:lnTo>
                    <a:pt x="273685" y="175221"/>
                  </a:lnTo>
                  <a:lnTo>
                    <a:pt x="275120" y="176491"/>
                  </a:lnTo>
                  <a:lnTo>
                    <a:pt x="274967" y="173951"/>
                  </a:lnTo>
                  <a:lnTo>
                    <a:pt x="277025" y="176491"/>
                  </a:lnTo>
                  <a:lnTo>
                    <a:pt x="276390" y="176491"/>
                  </a:lnTo>
                  <a:lnTo>
                    <a:pt x="280835" y="179031"/>
                  </a:lnTo>
                  <a:lnTo>
                    <a:pt x="285267" y="181279"/>
                  </a:lnTo>
                  <a:lnTo>
                    <a:pt x="285191" y="182841"/>
                  </a:lnTo>
                  <a:lnTo>
                    <a:pt x="284200" y="182841"/>
                  </a:lnTo>
                  <a:lnTo>
                    <a:pt x="282536" y="181571"/>
                  </a:lnTo>
                  <a:lnTo>
                    <a:pt x="282168" y="182841"/>
                  </a:lnTo>
                  <a:lnTo>
                    <a:pt x="279577" y="184111"/>
                  </a:lnTo>
                  <a:lnTo>
                    <a:pt x="276136" y="184111"/>
                  </a:lnTo>
                  <a:lnTo>
                    <a:pt x="276504" y="181571"/>
                  </a:lnTo>
                  <a:lnTo>
                    <a:pt x="275056" y="182486"/>
                  </a:lnTo>
                  <a:lnTo>
                    <a:pt x="273215" y="181571"/>
                  </a:lnTo>
                  <a:lnTo>
                    <a:pt x="266052" y="181571"/>
                  </a:lnTo>
                  <a:lnTo>
                    <a:pt x="261277" y="182841"/>
                  </a:lnTo>
                  <a:lnTo>
                    <a:pt x="263334" y="182841"/>
                  </a:lnTo>
                  <a:lnTo>
                    <a:pt x="263512" y="184111"/>
                  </a:lnTo>
                  <a:lnTo>
                    <a:pt x="262839" y="186651"/>
                  </a:lnTo>
                  <a:lnTo>
                    <a:pt x="262648" y="185381"/>
                  </a:lnTo>
                  <a:lnTo>
                    <a:pt x="262458" y="184111"/>
                  </a:lnTo>
                  <a:lnTo>
                    <a:pt x="260565" y="185381"/>
                  </a:lnTo>
                  <a:lnTo>
                    <a:pt x="260502" y="184111"/>
                  </a:lnTo>
                  <a:lnTo>
                    <a:pt x="258356" y="184111"/>
                  </a:lnTo>
                  <a:lnTo>
                    <a:pt x="260654" y="182841"/>
                  </a:lnTo>
                  <a:lnTo>
                    <a:pt x="254279" y="180301"/>
                  </a:lnTo>
                  <a:lnTo>
                    <a:pt x="245325" y="182841"/>
                  </a:lnTo>
                  <a:lnTo>
                    <a:pt x="237147" y="182841"/>
                  </a:lnTo>
                  <a:lnTo>
                    <a:pt x="235534" y="184111"/>
                  </a:lnTo>
                  <a:lnTo>
                    <a:pt x="235343" y="184111"/>
                  </a:lnTo>
                  <a:lnTo>
                    <a:pt x="229920" y="182841"/>
                  </a:lnTo>
                  <a:lnTo>
                    <a:pt x="223926" y="186651"/>
                  </a:lnTo>
                  <a:lnTo>
                    <a:pt x="218249" y="186651"/>
                  </a:lnTo>
                  <a:lnTo>
                    <a:pt x="219684" y="187921"/>
                  </a:lnTo>
                  <a:lnTo>
                    <a:pt x="218503" y="190461"/>
                  </a:lnTo>
                  <a:lnTo>
                    <a:pt x="215544" y="190461"/>
                  </a:lnTo>
                  <a:lnTo>
                    <a:pt x="212775" y="193001"/>
                  </a:lnTo>
                  <a:lnTo>
                    <a:pt x="213614" y="189191"/>
                  </a:lnTo>
                  <a:lnTo>
                    <a:pt x="210299" y="189191"/>
                  </a:lnTo>
                  <a:lnTo>
                    <a:pt x="209042" y="190461"/>
                  </a:lnTo>
                  <a:lnTo>
                    <a:pt x="206362" y="191731"/>
                  </a:lnTo>
                  <a:lnTo>
                    <a:pt x="205155" y="191731"/>
                  </a:lnTo>
                  <a:lnTo>
                    <a:pt x="203669" y="193001"/>
                  </a:lnTo>
                  <a:lnTo>
                    <a:pt x="201129" y="194271"/>
                  </a:lnTo>
                  <a:lnTo>
                    <a:pt x="199009" y="194271"/>
                  </a:lnTo>
                  <a:lnTo>
                    <a:pt x="197256" y="195541"/>
                  </a:lnTo>
                  <a:lnTo>
                    <a:pt x="193116" y="195541"/>
                  </a:lnTo>
                  <a:lnTo>
                    <a:pt x="193078" y="198081"/>
                  </a:lnTo>
                  <a:lnTo>
                    <a:pt x="188429" y="199351"/>
                  </a:lnTo>
                  <a:lnTo>
                    <a:pt x="188239" y="200621"/>
                  </a:lnTo>
                  <a:lnTo>
                    <a:pt x="187553" y="200621"/>
                  </a:lnTo>
                  <a:lnTo>
                    <a:pt x="188150" y="201891"/>
                  </a:lnTo>
                  <a:lnTo>
                    <a:pt x="184886" y="203034"/>
                  </a:lnTo>
                  <a:lnTo>
                    <a:pt x="184721" y="201891"/>
                  </a:lnTo>
                  <a:lnTo>
                    <a:pt x="185432" y="200621"/>
                  </a:lnTo>
                  <a:lnTo>
                    <a:pt x="181432" y="203161"/>
                  </a:lnTo>
                  <a:lnTo>
                    <a:pt x="182778" y="203161"/>
                  </a:lnTo>
                  <a:lnTo>
                    <a:pt x="184518" y="203161"/>
                  </a:lnTo>
                  <a:lnTo>
                    <a:pt x="184899" y="203161"/>
                  </a:lnTo>
                  <a:lnTo>
                    <a:pt x="183642" y="204431"/>
                  </a:lnTo>
                  <a:lnTo>
                    <a:pt x="181902" y="206971"/>
                  </a:lnTo>
                  <a:lnTo>
                    <a:pt x="181254" y="205701"/>
                  </a:lnTo>
                  <a:lnTo>
                    <a:pt x="180035" y="206756"/>
                  </a:lnTo>
                  <a:lnTo>
                    <a:pt x="180174" y="206971"/>
                  </a:lnTo>
                  <a:lnTo>
                    <a:pt x="178346" y="208241"/>
                  </a:lnTo>
                  <a:lnTo>
                    <a:pt x="176796" y="208241"/>
                  </a:lnTo>
                  <a:lnTo>
                    <a:pt x="173926" y="212051"/>
                  </a:lnTo>
                  <a:lnTo>
                    <a:pt x="173291" y="210781"/>
                  </a:lnTo>
                  <a:lnTo>
                    <a:pt x="172669" y="212051"/>
                  </a:lnTo>
                  <a:lnTo>
                    <a:pt x="171246" y="213321"/>
                  </a:lnTo>
                  <a:lnTo>
                    <a:pt x="170903" y="214591"/>
                  </a:lnTo>
                  <a:lnTo>
                    <a:pt x="174371" y="212051"/>
                  </a:lnTo>
                  <a:lnTo>
                    <a:pt x="175234" y="213321"/>
                  </a:lnTo>
                  <a:lnTo>
                    <a:pt x="174396" y="213321"/>
                  </a:lnTo>
                  <a:lnTo>
                    <a:pt x="172834" y="215861"/>
                  </a:lnTo>
                  <a:lnTo>
                    <a:pt x="172059" y="215861"/>
                  </a:lnTo>
                  <a:lnTo>
                    <a:pt x="169075" y="218401"/>
                  </a:lnTo>
                  <a:lnTo>
                    <a:pt x="168173" y="218401"/>
                  </a:lnTo>
                  <a:lnTo>
                    <a:pt x="168325" y="219671"/>
                  </a:lnTo>
                  <a:lnTo>
                    <a:pt x="166484" y="222211"/>
                  </a:lnTo>
                  <a:lnTo>
                    <a:pt x="165290" y="223481"/>
                  </a:lnTo>
                  <a:lnTo>
                    <a:pt x="164007" y="223481"/>
                  </a:lnTo>
                  <a:lnTo>
                    <a:pt x="163817" y="220941"/>
                  </a:lnTo>
                  <a:lnTo>
                    <a:pt x="160883" y="223481"/>
                  </a:lnTo>
                  <a:lnTo>
                    <a:pt x="159969" y="227291"/>
                  </a:lnTo>
                  <a:lnTo>
                    <a:pt x="158978" y="229831"/>
                  </a:lnTo>
                  <a:lnTo>
                    <a:pt x="158407" y="229831"/>
                  </a:lnTo>
                  <a:lnTo>
                    <a:pt x="157822" y="228561"/>
                  </a:lnTo>
                  <a:lnTo>
                    <a:pt x="153441" y="233641"/>
                  </a:lnTo>
                  <a:lnTo>
                    <a:pt x="157784" y="236181"/>
                  </a:lnTo>
                  <a:lnTo>
                    <a:pt x="154139" y="239991"/>
                  </a:lnTo>
                  <a:lnTo>
                    <a:pt x="153568" y="237451"/>
                  </a:lnTo>
                  <a:lnTo>
                    <a:pt x="152552" y="238721"/>
                  </a:lnTo>
                  <a:lnTo>
                    <a:pt x="151180" y="241033"/>
                  </a:lnTo>
                  <a:lnTo>
                    <a:pt x="152730" y="239991"/>
                  </a:lnTo>
                  <a:lnTo>
                    <a:pt x="153974" y="239991"/>
                  </a:lnTo>
                  <a:lnTo>
                    <a:pt x="152412" y="242531"/>
                  </a:lnTo>
                  <a:lnTo>
                    <a:pt x="151536" y="241833"/>
                  </a:lnTo>
                  <a:lnTo>
                    <a:pt x="151320" y="242531"/>
                  </a:lnTo>
                  <a:lnTo>
                    <a:pt x="152260" y="242531"/>
                  </a:lnTo>
                  <a:lnTo>
                    <a:pt x="146634" y="245071"/>
                  </a:lnTo>
                  <a:lnTo>
                    <a:pt x="144703" y="255231"/>
                  </a:lnTo>
                  <a:lnTo>
                    <a:pt x="140182" y="261581"/>
                  </a:lnTo>
                  <a:lnTo>
                    <a:pt x="142392" y="261581"/>
                  </a:lnTo>
                  <a:lnTo>
                    <a:pt x="139471" y="265391"/>
                  </a:lnTo>
                  <a:lnTo>
                    <a:pt x="139661" y="266661"/>
                  </a:lnTo>
                  <a:lnTo>
                    <a:pt x="137706" y="265391"/>
                  </a:lnTo>
                  <a:lnTo>
                    <a:pt x="138455" y="270471"/>
                  </a:lnTo>
                  <a:lnTo>
                    <a:pt x="136448" y="271741"/>
                  </a:lnTo>
                  <a:lnTo>
                    <a:pt x="138938" y="271741"/>
                  </a:lnTo>
                  <a:lnTo>
                    <a:pt x="136080" y="275551"/>
                  </a:lnTo>
                  <a:lnTo>
                    <a:pt x="139496" y="279361"/>
                  </a:lnTo>
                  <a:lnTo>
                    <a:pt x="136017" y="280631"/>
                  </a:lnTo>
                  <a:lnTo>
                    <a:pt x="134505" y="283171"/>
                  </a:lnTo>
                  <a:lnTo>
                    <a:pt x="134683" y="280631"/>
                  </a:lnTo>
                  <a:lnTo>
                    <a:pt x="134785" y="278091"/>
                  </a:lnTo>
                  <a:lnTo>
                    <a:pt x="131254" y="280631"/>
                  </a:lnTo>
                  <a:lnTo>
                    <a:pt x="133502" y="288251"/>
                  </a:lnTo>
                  <a:lnTo>
                    <a:pt x="130060" y="289521"/>
                  </a:lnTo>
                  <a:lnTo>
                    <a:pt x="132562" y="289521"/>
                  </a:lnTo>
                  <a:lnTo>
                    <a:pt x="132359" y="292061"/>
                  </a:lnTo>
                  <a:lnTo>
                    <a:pt x="130657" y="294601"/>
                  </a:lnTo>
                  <a:lnTo>
                    <a:pt x="128028" y="298411"/>
                  </a:lnTo>
                  <a:lnTo>
                    <a:pt x="127774" y="298411"/>
                  </a:lnTo>
                  <a:lnTo>
                    <a:pt x="127596" y="299681"/>
                  </a:lnTo>
                  <a:lnTo>
                    <a:pt x="128104" y="300951"/>
                  </a:lnTo>
                  <a:lnTo>
                    <a:pt x="126695" y="302221"/>
                  </a:lnTo>
                  <a:lnTo>
                    <a:pt x="126187" y="302221"/>
                  </a:lnTo>
                  <a:lnTo>
                    <a:pt x="126390" y="300951"/>
                  </a:lnTo>
                  <a:lnTo>
                    <a:pt x="124739" y="303491"/>
                  </a:lnTo>
                  <a:lnTo>
                    <a:pt x="124790" y="309841"/>
                  </a:lnTo>
                  <a:lnTo>
                    <a:pt x="122605" y="311111"/>
                  </a:lnTo>
                  <a:lnTo>
                    <a:pt x="121729" y="316191"/>
                  </a:lnTo>
                  <a:lnTo>
                    <a:pt x="119748" y="320001"/>
                  </a:lnTo>
                  <a:lnTo>
                    <a:pt x="121196" y="322541"/>
                  </a:lnTo>
                  <a:lnTo>
                    <a:pt x="117221" y="326351"/>
                  </a:lnTo>
                  <a:lnTo>
                    <a:pt x="119049" y="327253"/>
                  </a:lnTo>
                  <a:lnTo>
                    <a:pt x="119722" y="327253"/>
                  </a:lnTo>
                  <a:lnTo>
                    <a:pt x="134899" y="327253"/>
                  </a:lnTo>
                  <a:lnTo>
                    <a:pt x="135115" y="326351"/>
                  </a:lnTo>
                  <a:lnTo>
                    <a:pt x="136309" y="321271"/>
                  </a:lnTo>
                  <a:lnTo>
                    <a:pt x="139382" y="312381"/>
                  </a:lnTo>
                  <a:lnTo>
                    <a:pt x="138137" y="312381"/>
                  </a:lnTo>
                  <a:lnTo>
                    <a:pt x="138544" y="311111"/>
                  </a:lnTo>
                  <a:lnTo>
                    <a:pt x="141744" y="309841"/>
                  </a:lnTo>
                  <a:lnTo>
                    <a:pt x="139268" y="306031"/>
                  </a:lnTo>
                  <a:lnTo>
                    <a:pt x="141173" y="303491"/>
                  </a:lnTo>
                  <a:lnTo>
                    <a:pt x="141693" y="304761"/>
                  </a:lnTo>
                  <a:lnTo>
                    <a:pt x="141478" y="306031"/>
                  </a:lnTo>
                  <a:lnTo>
                    <a:pt x="142798" y="303491"/>
                  </a:lnTo>
                  <a:lnTo>
                    <a:pt x="143433" y="302221"/>
                  </a:lnTo>
                  <a:lnTo>
                    <a:pt x="144716" y="299681"/>
                  </a:lnTo>
                  <a:lnTo>
                    <a:pt x="144780" y="294601"/>
                  </a:lnTo>
                  <a:lnTo>
                    <a:pt x="147993" y="289814"/>
                  </a:lnTo>
                  <a:lnTo>
                    <a:pt x="148120" y="284441"/>
                  </a:lnTo>
                  <a:lnTo>
                    <a:pt x="149275" y="283171"/>
                  </a:lnTo>
                  <a:lnTo>
                    <a:pt x="153885" y="278091"/>
                  </a:lnTo>
                  <a:lnTo>
                    <a:pt x="154012" y="274281"/>
                  </a:lnTo>
                  <a:lnTo>
                    <a:pt x="154724" y="275551"/>
                  </a:lnTo>
                  <a:lnTo>
                    <a:pt x="155092" y="274281"/>
                  </a:lnTo>
                  <a:lnTo>
                    <a:pt x="155816" y="271741"/>
                  </a:lnTo>
                  <a:lnTo>
                    <a:pt x="156845" y="270471"/>
                  </a:lnTo>
                  <a:lnTo>
                    <a:pt x="155714" y="266661"/>
                  </a:lnTo>
                  <a:lnTo>
                    <a:pt x="155333" y="265391"/>
                  </a:lnTo>
                  <a:lnTo>
                    <a:pt x="162547" y="260311"/>
                  </a:lnTo>
                  <a:lnTo>
                    <a:pt x="162839" y="255231"/>
                  </a:lnTo>
                  <a:lnTo>
                    <a:pt x="163296" y="255231"/>
                  </a:lnTo>
                  <a:lnTo>
                    <a:pt x="168795" y="245071"/>
                  </a:lnTo>
                  <a:lnTo>
                    <a:pt x="175221" y="234911"/>
                  </a:lnTo>
                  <a:lnTo>
                    <a:pt x="179387" y="229831"/>
                  </a:lnTo>
                  <a:lnTo>
                    <a:pt x="182511" y="226021"/>
                  </a:lnTo>
                  <a:lnTo>
                    <a:pt x="185204" y="223481"/>
                  </a:lnTo>
                  <a:lnTo>
                    <a:pt x="190576" y="218401"/>
                  </a:lnTo>
                  <a:lnTo>
                    <a:pt x="196126" y="214591"/>
                  </a:lnTo>
                  <a:lnTo>
                    <a:pt x="202412" y="212051"/>
                  </a:lnTo>
                  <a:lnTo>
                    <a:pt x="215519" y="206971"/>
                  </a:lnTo>
                  <a:lnTo>
                    <a:pt x="217043" y="205701"/>
                  </a:lnTo>
                  <a:lnTo>
                    <a:pt x="215480" y="205701"/>
                  </a:lnTo>
                  <a:lnTo>
                    <a:pt x="216763" y="204431"/>
                  </a:lnTo>
                  <a:lnTo>
                    <a:pt x="219113" y="204431"/>
                  </a:lnTo>
                  <a:lnTo>
                    <a:pt x="217043" y="205701"/>
                  </a:lnTo>
                  <a:lnTo>
                    <a:pt x="218059" y="205701"/>
                  </a:lnTo>
                  <a:lnTo>
                    <a:pt x="220141" y="204431"/>
                  </a:lnTo>
                  <a:lnTo>
                    <a:pt x="222224" y="203161"/>
                  </a:lnTo>
                  <a:lnTo>
                    <a:pt x="234734" y="203161"/>
                  </a:lnTo>
                  <a:lnTo>
                    <a:pt x="235369" y="201891"/>
                  </a:lnTo>
                  <a:lnTo>
                    <a:pt x="237045" y="201891"/>
                  </a:lnTo>
                  <a:lnTo>
                    <a:pt x="236372" y="200621"/>
                  </a:lnTo>
                  <a:lnTo>
                    <a:pt x="243293" y="203161"/>
                  </a:lnTo>
                  <a:lnTo>
                    <a:pt x="252539" y="199351"/>
                  </a:lnTo>
                  <a:lnTo>
                    <a:pt x="259842" y="200621"/>
                  </a:lnTo>
                  <a:lnTo>
                    <a:pt x="258572" y="199351"/>
                  </a:lnTo>
                  <a:lnTo>
                    <a:pt x="257302" y="198081"/>
                  </a:lnTo>
                  <a:lnTo>
                    <a:pt x="264096" y="199351"/>
                  </a:lnTo>
                  <a:lnTo>
                    <a:pt x="266661" y="198081"/>
                  </a:lnTo>
                  <a:lnTo>
                    <a:pt x="268363" y="198081"/>
                  </a:lnTo>
                  <a:lnTo>
                    <a:pt x="268287" y="199351"/>
                  </a:lnTo>
                  <a:lnTo>
                    <a:pt x="267741" y="200266"/>
                  </a:lnTo>
                  <a:lnTo>
                    <a:pt x="272681" y="199351"/>
                  </a:lnTo>
                  <a:lnTo>
                    <a:pt x="275424" y="199351"/>
                  </a:lnTo>
                  <a:lnTo>
                    <a:pt x="282854" y="200621"/>
                  </a:lnTo>
                  <a:lnTo>
                    <a:pt x="285978" y="200621"/>
                  </a:lnTo>
                  <a:lnTo>
                    <a:pt x="286397" y="199351"/>
                  </a:lnTo>
                  <a:lnTo>
                    <a:pt x="286804" y="198081"/>
                  </a:lnTo>
                  <a:lnTo>
                    <a:pt x="290601" y="199351"/>
                  </a:lnTo>
                  <a:lnTo>
                    <a:pt x="291807" y="200621"/>
                  </a:lnTo>
                  <a:lnTo>
                    <a:pt x="293763" y="200621"/>
                  </a:lnTo>
                  <a:lnTo>
                    <a:pt x="296024" y="199351"/>
                  </a:lnTo>
                  <a:lnTo>
                    <a:pt x="304279" y="199351"/>
                  </a:lnTo>
                  <a:lnTo>
                    <a:pt x="302983" y="198081"/>
                  </a:lnTo>
                  <a:lnTo>
                    <a:pt x="305028" y="196811"/>
                  </a:lnTo>
                  <a:lnTo>
                    <a:pt x="307301" y="195541"/>
                  </a:lnTo>
                  <a:lnTo>
                    <a:pt x="308419" y="194271"/>
                  </a:lnTo>
                  <a:lnTo>
                    <a:pt x="309651" y="193001"/>
                  </a:lnTo>
                  <a:lnTo>
                    <a:pt x="310629" y="191731"/>
                  </a:lnTo>
                  <a:lnTo>
                    <a:pt x="311111" y="190461"/>
                  </a:lnTo>
                  <a:lnTo>
                    <a:pt x="311670" y="189191"/>
                  </a:lnTo>
                  <a:lnTo>
                    <a:pt x="312140" y="189191"/>
                  </a:lnTo>
                  <a:lnTo>
                    <a:pt x="312674" y="186651"/>
                  </a:lnTo>
                  <a:lnTo>
                    <a:pt x="312432" y="187921"/>
                  </a:lnTo>
                  <a:lnTo>
                    <a:pt x="312978" y="186702"/>
                  </a:lnTo>
                  <a:lnTo>
                    <a:pt x="314972" y="189191"/>
                  </a:lnTo>
                  <a:lnTo>
                    <a:pt x="315099" y="187921"/>
                  </a:lnTo>
                  <a:lnTo>
                    <a:pt x="315341" y="186651"/>
                  </a:lnTo>
                  <a:lnTo>
                    <a:pt x="315506" y="185381"/>
                  </a:lnTo>
                  <a:close/>
                </a:path>
              </a:pathLst>
            </a:custGeom>
            <a:solidFill>
              <a:srgbClr val="000000"/>
            </a:solidFill>
          </p:spPr>
          <p:txBody>
            <a:bodyPr wrap="square" lIns="0" tIns="0" rIns="0" bIns="0" rtlCol="0"/>
            <a:lstStyle/>
            <a:p>
              <a:endParaRPr/>
            </a:p>
          </p:txBody>
        </p:sp>
        <p:sp>
          <p:nvSpPr>
            <p:cNvPr id="26" name="object 26"/>
            <p:cNvSpPr/>
            <p:nvPr/>
          </p:nvSpPr>
          <p:spPr>
            <a:xfrm>
              <a:off x="1846395" y="1046408"/>
              <a:ext cx="360680" cy="276225"/>
            </a:xfrm>
            <a:custGeom>
              <a:avLst/>
              <a:gdLst/>
              <a:ahLst/>
              <a:cxnLst/>
              <a:rect l="l" t="t" r="r" b="b"/>
              <a:pathLst>
                <a:path w="360680" h="276225">
                  <a:moveTo>
                    <a:pt x="272639" y="0"/>
                  </a:moveTo>
                  <a:lnTo>
                    <a:pt x="226634" y="10246"/>
                  </a:lnTo>
                  <a:lnTo>
                    <a:pt x="152012" y="52276"/>
                  </a:lnTo>
                  <a:lnTo>
                    <a:pt x="109304" y="85112"/>
                  </a:lnTo>
                  <a:lnTo>
                    <a:pt x="69721" y="122488"/>
                  </a:lnTo>
                  <a:lnTo>
                    <a:pt x="33614" y="164068"/>
                  </a:lnTo>
                  <a:lnTo>
                    <a:pt x="228" y="211259"/>
                  </a:lnTo>
                  <a:lnTo>
                    <a:pt x="0" y="213456"/>
                  </a:lnTo>
                  <a:lnTo>
                    <a:pt x="977" y="216060"/>
                  </a:lnTo>
                  <a:lnTo>
                    <a:pt x="3682" y="219514"/>
                  </a:lnTo>
                  <a:lnTo>
                    <a:pt x="6718" y="220289"/>
                  </a:lnTo>
                  <a:lnTo>
                    <a:pt x="24518" y="213482"/>
                  </a:lnTo>
                  <a:lnTo>
                    <a:pt x="62929" y="200408"/>
                  </a:lnTo>
                  <a:lnTo>
                    <a:pt x="116579" y="185171"/>
                  </a:lnTo>
                  <a:lnTo>
                    <a:pt x="177420" y="172951"/>
                  </a:lnTo>
                  <a:lnTo>
                    <a:pt x="237401" y="168930"/>
                  </a:lnTo>
                  <a:lnTo>
                    <a:pt x="275904" y="177534"/>
                  </a:lnTo>
                  <a:lnTo>
                    <a:pt x="303122" y="197208"/>
                  </a:lnTo>
                  <a:lnTo>
                    <a:pt x="322288" y="223171"/>
                  </a:lnTo>
                  <a:lnTo>
                    <a:pt x="336638" y="250642"/>
                  </a:lnTo>
                  <a:lnTo>
                    <a:pt x="344068" y="265894"/>
                  </a:lnTo>
                  <a:lnTo>
                    <a:pt x="349338" y="274632"/>
                  </a:lnTo>
                  <a:lnTo>
                    <a:pt x="352399" y="275851"/>
                  </a:lnTo>
                  <a:lnTo>
                    <a:pt x="358114" y="274238"/>
                  </a:lnTo>
                  <a:lnTo>
                    <a:pt x="360108" y="271622"/>
                  </a:lnTo>
                  <a:lnTo>
                    <a:pt x="359837" y="257086"/>
                  </a:lnTo>
                  <a:lnTo>
                    <a:pt x="355269" y="182683"/>
                  </a:lnTo>
                  <a:lnTo>
                    <a:pt x="349135" y="130093"/>
                  </a:lnTo>
                  <a:lnTo>
                    <a:pt x="341298" y="86259"/>
                  </a:lnTo>
                  <a:lnTo>
                    <a:pt x="323671" y="34967"/>
                  </a:lnTo>
                  <a:lnTo>
                    <a:pt x="290817" y="3525"/>
                  </a:lnTo>
                  <a:lnTo>
                    <a:pt x="272639" y="0"/>
                  </a:lnTo>
                  <a:close/>
                </a:path>
              </a:pathLst>
            </a:custGeom>
            <a:solidFill>
              <a:srgbClr val="FFF200"/>
            </a:solidFill>
          </p:spPr>
          <p:txBody>
            <a:bodyPr wrap="square" lIns="0" tIns="0" rIns="0" bIns="0" rtlCol="0"/>
            <a:lstStyle/>
            <a:p>
              <a:endParaRPr/>
            </a:p>
          </p:txBody>
        </p:sp>
        <p:sp>
          <p:nvSpPr>
            <p:cNvPr id="27" name="object 27"/>
            <p:cNvSpPr/>
            <p:nvPr/>
          </p:nvSpPr>
          <p:spPr>
            <a:xfrm>
              <a:off x="1834553" y="1038580"/>
              <a:ext cx="381000" cy="292100"/>
            </a:xfrm>
            <a:custGeom>
              <a:avLst/>
              <a:gdLst/>
              <a:ahLst/>
              <a:cxnLst/>
              <a:rect l="l" t="t" r="r" b="b"/>
              <a:pathLst>
                <a:path w="381000" h="292100">
                  <a:moveTo>
                    <a:pt x="20421" y="210400"/>
                  </a:moveTo>
                  <a:lnTo>
                    <a:pt x="17500" y="211467"/>
                  </a:lnTo>
                  <a:lnTo>
                    <a:pt x="20193" y="210807"/>
                  </a:lnTo>
                  <a:lnTo>
                    <a:pt x="20421" y="210400"/>
                  </a:lnTo>
                  <a:close/>
                </a:path>
                <a:path w="381000" h="292100">
                  <a:moveTo>
                    <a:pt x="34493" y="220611"/>
                  </a:moveTo>
                  <a:lnTo>
                    <a:pt x="33832" y="220980"/>
                  </a:lnTo>
                  <a:lnTo>
                    <a:pt x="34074" y="221081"/>
                  </a:lnTo>
                  <a:lnTo>
                    <a:pt x="34226" y="220980"/>
                  </a:lnTo>
                  <a:lnTo>
                    <a:pt x="34493" y="220611"/>
                  </a:lnTo>
                  <a:close/>
                </a:path>
                <a:path w="381000" h="292100">
                  <a:moveTo>
                    <a:pt x="36093" y="219710"/>
                  </a:moveTo>
                  <a:lnTo>
                    <a:pt x="35128" y="219710"/>
                  </a:lnTo>
                  <a:lnTo>
                    <a:pt x="34493" y="220611"/>
                  </a:lnTo>
                  <a:lnTo>
                    <a:pt x="36093" y="219710"/>
                  </a:lnTo>
                  <a:close/>
                </a:path>
                <a:path w="381000" h="292100">
                  <a:moveTo>
                    <a:pt x="60985" y="209245"/>
                  </a:moveTo>
                  <a:lnTo>
                    <a:pt x="60629" y="209550"/>
                  </a:lnTo>
                  <a:lnTo>
                    <a:pt x="60985" y="209245"/>
                  </a:lnTo>
                  <a:close/>
                </a:path>
                <a:path w="381000" h="292100">
                  <a:moveTo>
                    <a:pt x="67856" y="203136"/>
                  </a:moveTo>
                  <a:lnTo>
                    <a:pt x="67297" y="203682"/>
                  </a:lnTo>
                  <a:lnTo>
                    <a:pt x="67830" y="203479"/>
                  </a:lnTo>
                  <a:lnTo>
                    <a:pt x="67856" y="203136"/>
                  </a:lnTo>
                  <a:close/>
                </a:path>
                <a:path w="381000" h="292100">
                  <a:moveTo>
                    <a:pt x="69215" y="201803"/>
                  </a:moveTo>
                  <a:lnTo>
                    <a:pt x="67576" y="202425"/>
                  </a:lnTo>
                  <a:lnTo>
                    <a:pt x="67919" y="202450"/>
                  </a:lnTo>
                  <a:lnTo>
                    <a:pt x="67856" y="203136"/>
                  </a:lnTo>
                  <a:lnTo>
                    <a:pt x="69215" y="201803"/>
                  </a:lnTo>
                  <a:close/>
                </a:path>
                <a:path w="381000" h="292100">
                  <a:moveTo>
                    <a:pt x="69469" y="202844"/>
                  </a:moveTo>
                  <a:lnTo>
                    <a:pt x="67830" y="203479"/>
                  </a:lnTo>
                  <a:lnTo>
                    <a:pt x="67792" y="203987"/>
                  </a:lnTo>
                  <a:lnTo>
                    <a:pt x="69469" y="202844"/>
                  </a:lnTo>
                  <a:close/>
                </a:path>
                <a:path w="381000" h="292100">
                  <a:moveTo>
                    <a:pt x="79629" y="200660"/>
                  </a:moveTo>
                  <a:lnTo>
                    <a:pt x="79375" y="199390"/>
                  </a:lnTo>
                  <a:lnTo>
                    <a:pt x="78994" y="201028"/>
                  </a:lnTo>
                  <a:lnTo>
                    <a:pt x="79629" y="200660"/>
                  </a:lnTo>
                  <a:close/>
                </a:path>
                <a:path w="381000" h="292100">
                  <a:moveTo>
                    <a:pt x="98082" y="118110"/>
                  </a:moveTo>
                  <a:lnTo>
                    <a:pt x="97028" y="117182"/>
                  </a:lnTo>
                  <a:lnTo>
                    <a:pt x="95694" y="118110"/>
                  </a:lnTo>
                  <a:lnTo>
                    <a:pt x="98082" y="118110"/>
                  </a:lnTo>
                  <a:close/>
                </a:path>
                <a:path w="381000" h="292100">
                  <a:moveTo>
                    <a:pt x="98767" y="115963"/>
                  </a:moveTo>
                  <a:lnTo>
                    <a:pt x="96634" y="116840"/>
                  </a:lnTo>
                  <a:lnTo>
                    <a:pt x="97028" y="117182"/>
                  </a:lnTo>
                  <a:lnTo>
                    <a:pt x="98767" y="115963"/>
                  </a:lnTo>
                  <a:close/>
                </a:path>
                <a:path w="381000" h="292100">
                  <a:moveTo>
                    <a:pt x="100330" y="114884"/>
                  </a:moveTo>
                  <a:lnTo>
                    <a:pt x="98767" y="115963"/>
                  </a:lnTo>
                  <a:lnTo>
                    <a:pt x="99733" y="115570"/>
                  </a:lnTo>
                  <a:lnTo>
                    <a:pt x="100330" y="114884"/>
                  </a:lnTo>
                  <a:close/>
                </a:path>
                <a:path w="381000" h="292100">
                  <a:moveTo>
                    <a:pt x="101155" y="114300"/>
                  </a:moveTo>
                  <a:lnTo>
                    <a:pt x="100825" y="114300"/>
                  </a:lnTo>
                  <a:lnTo>
                    <a:pt x="100330" y="114884"/>
                  </a:lnTo>
                  <a:lnTo>
                    <a:pt x="101155" y="114300"/>
                  </a:lnTo>
                  <a:close/>
                </a:path>
                <a:path w="381000" h="292100">
                  <a:moveTo>
                    <a:pt x="129197" y="186905"/>
                  </a:moveTo>
                  <a:lnTo>
                    <a:pt x="128955" y="187032"/>
                  </a:lnTo>
                  <a:lnTo>
                    <a:pt x="129197" y="186905"/>
                  </a:lnTo>
                  <a:close/>
                </a:path>
                <a:path w="381000" h="292100">
                  <a:moveTo>
                    <a:pt x="131267" y="185788"/>
                  </a:moveTo>
                  <a:lnTo>
                    <a:pt x="131114" y="185420"/>
                  </a:lnTo>
                  <a:lnTo>
                    <a:pt x="129197" y="186905"/>
                  </a:lnTo>
                  <a:lnTo>
                    <a:pt x="131267" y="185788"/>
                  </a:lnTo>
                  <a:close/>
                </a:path>
                <a:path w="381000" h="292100">
                  <a:moveTo>
                    <a:pt x="133946" y="184353"/>
                  </a:moveTo>
                  <a:lnTo>
                    <a:pt x="131267" y="185788"/>
                  </a:lnTo>
                  <a:lnTo>
                    <a:pt x="131635" y="186690"/>
                  </a:lnTo>
                  <a:lnTo>
                    <a:pt x="132232" y="186131"/>
                  </a:lnTo>
                  <a:lnTo>
                    <a:pt x="133946" y="184353"/>
                  </a:lnTo>
                  <a:close/>
                </a:path>
                <a:path w="381000" h="292100">
                  <a:moveTo>
                    <a:pt x="134226" y="184200"/>
                  </a:moveTo>
                  <a:lnTo>
                    <a:pt x="133946" y="184353"/>
                  </a:lnTo>
                  <a:lnTo>
                    <a:pt x="134226" y="184200"/>
                  </a:lnTo>
                  <a:close/>
                </a:path>
                <a:path w="381000" h="292100">
                  <a:moveTo>
                    <a:pt x="147180" y="182562"/>
                  </a:moveTo>
                  <a:lnTo>
                    <a:pt x="145770" y="181610"/>
                  </a:lnTo>
                  <a:lnTo>
                    <a:pt x="146532" y="182880"/>
                  </a:lnTo>
                  <a:lnTo>
                    <a:pt x="147180" y="182562"/>
                  </a:lnTo>
                  <a:close/>
                </a:path>
                <a:path w="381000" h="292100">
                  <a:moveTo>
                    <a:pt x="162445" y="60858"/>
                  </a:moveTo>
                  <a:close/>
                </a:path>
                <a:path w="381000" h="292100">
                  <a:moveTo>
                    <a:pt x="185661" y="175260"/>
                  </a:moveTo>
                  <a:lnTo>
                    <a:pt x="185280" y="175260"/>
                  </a:lnTo>
                  <a:lnTo>
                    <a:pt x="185559" y="175336"/>
                  </a:lnTo>
                  <a:close/>
                </a:path>
                <a:path w="381000" h="292100">
                  <a:moveTo>
                    <a:pt x="202361" y="189801"/>
                  </a:moveTo>
                  <a:lnTo>
                    <a:pt x="201269" y="190500"/>
                  </a:lnTo>
                  <a:lnTo>
                    <a:pt x="201841" y="190500"/>
                  </a:lnTo>
                  <a:lnTo>
                    <a:pt x="202361" y="189801"/>
                  </a:lnTo>
                  <a:close/>
                </a:path>
                <a:path w="381000" h="292100">
                  <a:moveTo>
                    <a:pt x="211721" y="170815"/>
                  </a:moveTo>
                  <a:lnTo>
                    <a:pt x="209804" y="171450"/>
                  </a:lnTo>
                  <a:lnTo>
                    <a:pt x="211518" y="171729"/>
                  </a:lnTo>
                  <a:lnTo>
                    <a:pt x="211721" y="170815"/>
                  </a:lnTo>
                  <a:close/>
                </a:path>
                <a:path w="381000" h="292100">
                  <a:moveTo>
                    <a:pt x="246951" y="170522"/>
                  </a:moveTo>
                  <a:lnTo>
                    <a:pt x="246405" y="171450"/>
                  </a:lnTo>
                  <a:lnTo>
                    <a:pt x="246710" y="171450"/>
                  </a:lnTo>
                  <a:lnTo>
                    <a:pt x="246951" y="170522"/>
                  </a:lnTo>
                  <a:close/>
                </a:path>
                <a:path w="381000" h="292100">
                  <a:moveTo>
                    <a:pt x="247142" y="170180"/>
                  </a:moveTo>
                  <a:lnTo>
                    <a:pt x="246951" y="170522"/>
                  </a:lnTo>
                  <a:lnTo>
                    <a:pt x="247142" y="170180"/>
                  </a:lnTo>
                  <a:close/>
                </a:path>
                <a:path w="381000" h="292100">
                  <a:moveTo>
                    <a:pt x="249326" y="172720"/>
                  </a:moveTo>
                  <a:lnTo>
                    <a:pt x="249250" y="172504"/>
                  </a:lnTo>
                  <a:lnTo>
                    <a:pt x="249085" y="172605"/>
                  </a:lnTo>
                  <a:lnTo>
                    <a:pt x="249326" y="172720"/>
                  </a:lnTo>
                  <a:close/>
                </a:path>
                <a:path w="381000" h="292100">
                  <a:moveTo>
                    <a:pt x="251079" y="171450"/>
                  </a:moveTo>
                  <a:lnTo>
                    <a:pt x="249288" y="170180"/>
                  </a:lnTo>
                  <a:lnTo>
                    <a:pt x="247142" y="170180"/>
                  </a:lnTo>
                  <a:lnTo>
                    <a:pt x="248831" y="171450"/>
                  </a:lnTo>
                  <a:lnTo>
                    <a:pt x="249250" y="172504"/>
                  </a:lnTo>
                  <a:lnTo>
                    <a:pt x="251079" y="171450"/>
                  </a:lnTo>
                  <a:close/>
                </a:path>
                <a:path w="381000" h="292100">
                  <a:moveTo>
                    <a:pt x="292150" y="180441"/>
                  </a:moveTo>
                  <a:lnTo>
                    <a:pt x="291884" y="180340"/>
                  </a:lnTo>
                  <a:lnTo>
                    <a:pt x="292150" y="180441"/>
                  </a:lnTo>
                  <a:close/>
                </a:path>
                <a:path w="381000" h="292100">
                  <a:moveTo>
                    <a:pt x="295224" y="181610"/>
                  </a:moveTo>
                  <a:lnTo>
                    <a:pt x="292150" y="180441"/>
                  </a:lnTo>
                  <a:lnTo>
                    <a:pt x="292506" y="181610"/>
                  </a:lnTo>
                  <a:lnTo>
                    <a:pt x="295224" y="181610"/>
                  </a:lnTo>
                  <a:close/>
                </a:path>
                <a:path w="381000" h="292100">
                  <a:moveTo>
                    <a:pt x="298094" y="182880"/>
                  </a:moveTo>
                  <a:lnTo>
                    <a:pt x="294906" y="180340"/>
                  </a:lnTo>
                  <a:lnTo>
                    <a:pt x="296240" y="182880"/>
                  </a:lnTo>
                  <a:lnTo>
                    <a:pt x="298094" y="182880"/>
                  </a:lnTo>
                  <a:close/>
                </a:path>
                <a:path w="381000" h="292100">
                  <a:moveTo>
                    <a:pt x="304101" y="8572"/>
                  </a:moveTo>
                  <a:lnTo>
                    <a:pt x="302348" y="8039"/>
                  </a:lnTo>
                  <a:lnTo>
                    <a:pt x="303631" y="8851"/>
                  </a:lnTo>
                  <a:lnTo>
                    <a:pt x="304101" y="8572"/>
                  </a:lnTo>
                  <a:close/>
                </a:path>
                <a:path w="381000" h="292100">
                  <a:moveTo>
                    <a:pt x="306400" y="9271"/>
                  </a:moveTo>
                  <a:lnTo>
                    <a:pt x="305358" y="8166"/>
                  </a:lnTo>
                  <a:lnTo>
                    <a:pt x="304368" y="8420"/>
                  </a:lnTo>
                  <a:lnTo>
                    <a:pt x="304101" y="8572"/>
                  </a:lnTo>
                  <a:lnTo>
                    <a:pt x="306400" y="9271"/>
                  </a:lnTo>
                  <a:close/>
                </a:path>
                <a:path w="381000" h="292100">
                  <a:moveTo>
                    <a:pt x="307898" y="11557"/>
                  </a:moveTo>
                  <a:lnTo>
                    <a:pt x="303631" y="8851"/>
                  </a:lnTo>
                  <a:lnTo>
                    <a:pt x="307898" y="11557"/>
                  </a:lnTo>
                  <a:close/>
                </a:path>
                <a:path w="381000" h="292100">
                  <a:moveTo>
                    <a:pt x="313550" y="14643"/>
                  </a:moveTo>
                  <a:lnTo>
                    <a:pt x="311416" y="12674"/>
                  </a:lnTo>
                  <a:lnTo>
                    <a:pt x="311073" y="11353"/>
                  </a:lnTo>
                  <a:lnTo>
                    <a:pt x="310375" y="12001"/>
                  </a:lnTo>
                  <a:lnTo>
                    <a:pt x="311162" y="13677"/>
                  </a:lnTo>
                  <a:lnTo>
                    <a:pt x="310908" y="14617"/>
                  </a:lnTo>
                  <a:lnTo>
                    <a:pt x="313550" y="14643"/>
                  </a:lnTo>
                  <a:close/>
                </a:path>
                <a:path w="381000" h="292100">
                  <a:moveTo>
                    <a:pt x="323176" y="22098"/>
                  </a:moveTo>
                  <a:lnTo>
                    <a:pt x="322948" y="21590"/>
                  </a:lnTo>
                  <a:lnTo>
                    <a:pt x="322376" y="21590"/>
                  </a:lnTo>
                  <a:lnTo>
                    <a:pt x="323176" y="22098"/>
                  </a:lnTo>
                  <a:close/>
                </a:path>
                <a:path w="381000" h="292100">
                  <a:moveTo>
                    <a:pt x="332384" y="213360"/>
                  </a:moveTo>
                  <a:lnTo>
                    <a:pt x="330517" y="212090"/>
                  </a:lnTo>
                  <a:lnTo>
                    <a:pt x="328650" y="210820"/>
                  </a:lnTo>
                  <a:lnTo>
                    <a:pt x="326440" y="207010"/>
                  </a:lnTo>
                  <a:lnTo>
                    <a:pt x="325704" y="205740"/>
                  </a:lnTo>
                  <a:lnTo>
                    <a:pt x="325843" y="207010"/>
                  </a:lnTo>
                  <a:lnTo>
                    <a:pt x="322821" y="207010"/>
                  </a:lnTo>
                  <a:lnTo>
                    <a:pt x="320751" y="205740"/>
                  </a:lnTo>
                  <a:lnTo>
                    <a:pt x="317195" y="203200"/>
                  </a:lnTo>
                  <a:lnTo>
                    <a:pt x="321652" y="201930"/>
                  </a:lnTo>
                  <a:lnTo>
                    <a:pt x="320230" y="199390"/>
                  </a:lnTo>
                  <a:lnTo>
                    <a:pt x="318579" y="199390"/>
                  </a:lnTo>
                  <a:lnTo>
                    <a:pt x="316318" y="196850"/>
                  </a:lnTo>
                  <a:lnTo>
                    <a:pt x="315493" y="195580"/>
                  </a:lnTo>
                  <a:lnTo>
                    <a:pt x="313728" y="195580"/>
                  </a:lnTo>
                  <a:lnTo>
                    <a:pt x="311137" y="194310"/>
                  </a:lnTo>
                  <a:lnTo>
                    <a:pt x="309880" y="191770"/>
                  </a:lnTo>
                  <a:lnTo>
                    <a:pt x="310235" y="191770"/>
                  </a:lnTo>
                  <a:lnTo>
                    <a:pt x="308889" y="190500"/>
                  </a:lnTo>
                  <a:lnTo>
                    <a:pt x="307835" y="187960"/>
                  </a:lnTo>
                  <a:lnTo>
                    <a:pt x="304469" y="187960"/>
                  </a:lnTo>
                  <a:lnTo>
                    <a:pt x="303339" y="186690"/>
                  </a:lnTo>
                  <a:lnTo>
                    <a:pt x="301053" y="184150"/>
                  </a:lnTo>
                  <a:lnTo>
                    <a:pt x="299516" y="185267"/>
                  </a:lnTo>
                  <a:lnTo>
                    <a:pt x="299275" y="184150"/>
                  </a:lnTo>
                  <a:lnTo>
                    <a:pt x="298437" y="185420"/>
                  </a:lnTo>
                  <a:lnTo>
                    <a:pt x="296964" y="184150"/>
                  </a:lnTo>
                  <a:lnTo>
                    <a:pt x="295490" y="182880"/>
                  </a:lnTo>
                  <a:lnTo>
                    <a:pt x="290995" y="182880"/>
                  </a:lnTo>
                  <a:lnTo>
                    <a:pt x="291744" y="181610"/>
                  </a:lnTo>
                  <a:lnTo>
                    <a:pt x="290741" y="180340"/>
                  </a:lnTo>
                  <a:lnTo>
                    <a:pt x="291884" y="180340"/>
                  </a:lnTo>
                  <a:lnTo>
                    <a:pt x="292163" y="179070"/>
                  </a:lnTo>
                  <a:lnTo>
                    <a:pt x="291617" y="179070"/>
                  </a:lnTo>
                  <a:lnTo>
                    <a:pt x="290677" y="180340"/>
                  </a:lnTo>
                  <a:lnTo>
                    <a:pt x="288886" y="179070"/>
                  </a:lnTo>
                  <a:lnTo>
                    <a:pt x="287274" y="179070"/>
                  </a:lnTo>
                  <a:lnTo>
                    <a:pt x="283133" y="177800"/>
                  </a:lnTo>
                  <a:lnTo>
                    <a:pt x="284137" y="176530"/>
                  </a:lnTo>
                  <a:lnTo>
                    <a:pt x="282371" y="176530"/>
                  </a:lnTo>
                  <a:lnTo>
                    <a:pt x="280682" y="175260"/>
                  </a:lnTo>
                  <a:lnTo>
                    <a:pt x="279349" y="176530"/>
                  </a:lnTo>
                  <a:lnTo>
                    <a:pt x="283108" y="177800"/>
                  </a:lnTo>
                  <a:lnTo>
                    <a:pt x="283057" y="179070"/>
                  </a:lnTo>
                  <a:lnTo>
                    <a:pt x="281749" y="179070"/>
                  </a:lnTo>
                  <a:lnTo>
                    <a:pt x="279158" y="177800"/>
                  </a:lnTo>
                  <a:lnTo>
                    <a:pt x="278968" y="177800"/>
                  </a:lnTo>
                  <a:lnTo>
                    <a:pt x="276047" y="176758"/>
                  </a:lnTo>
                  <a:lnTo>
                    <a:pt x="274802" y="175260"/>
                  </a:lnTo>
                  <a:lnTo>
                    <a:pt x="273507" y="176530"/>
                  </a:lnTo>
                  <a:lnTo>
                    <a:pt x="270852" y="175260"/>
                  </a:lnTo>
                  <a:lnTo>
                    <a:pt x="268592" y="175260"/>
                  </a:lnTo>
                  <a:lnTo>
                    <a:pt x="268782" y="173990"/>
                  </a:lnTo>
                  <a:lnTo>
                    <a:pt x="270979" y="172720"/>
                  </a:lnTo>
                  <a:lnTo>
                    <a:pt x="266776" y="171450"/>
                  </a:lnTo>
                  <a:lnTo>
                    <a:pt x="262877" y="172720"/>
                  </a:lnTo>
                  <a:lnTo>
                    <a:pt x="260946" y="171450"/>
                  </a:lnTo>
                  <a:lnTo>
                    <a:pt x="260489" y="171450"/>
                  </a:lnTo>
                  <a:lnTo>
                    <a:pt x="260908" y="170180"/>
                  </a:lnTo>
                  <a:lnTo>
                    <a:pt x="254330" y="168910"/>
                  </a:lnTo>
                  <a:lnTo>
                    <a:pt x="253822" y="173990"/>
                  </a:lnTo>
                  <a:lnTo>
                    <a:pt x="248869" y="172720"/>
                  </a:lnTo>
                  <a:lnTo>
                    <a:pt x="249085" y="172605"/>
                  </a:lnTo>
                  <a:lnTo>
                    <a:pt x="246761" y="171450"/>
                  </a:lnTo>
                  <a:lnTo>
                    <a:pt x="245719" y="172720"/>
                  </a:lnTo>
                  <a:lnTo>
                    <a:pt x="244614" y="171450"/>
                  </a:lnTo>
                  <a:lnTo>
                    <a:pt x="241287" y="167640"/>
                  </a:lnTo>
                  <a:lnTo>
                    <a:pt x="230898" y="171450"/>
                  </a:lnTo>
                  <a:lnTo>
                    <a:pt x="223621" y="170180"/>
                  </a:lnTo>
                  <a:lnTo>
                    <a:pt x="224243" y="171450"/>
                  </a:lnTo>
                  <a:lnTo>
                    <a:pt x="220433" y="170180"/>
                  </a:lnTo>
                  <a:lnTo>
                    <a:pt x="219024" y="171450"/>
                  </a:lnTo>
                  <a:lnTo>
                    <a:pt x="219303" y="168910"/>
                  </a:lnTo>
                  <a:lnTo>
                    <a:pt x="215011" y="172720"/>
                  </a:lnTo>
                  <a:lnTo>
                    <a:pt x="212953" y="171450"/>
                  </a:lnTo>
                  <a:lnTo>
                    <a:pt x="214223" y="172720"/>
                  </a:lnTo>
                  <a:lnTo>
                    <a:pt x="209727" y="172720"/>
                  </a:lnTo>
                  <a:lnTo>
                    <a:pt x="207479" y="177800"/>
                  </a:lnTo>
                  <a:lnTo>
                    <a:pt x="206006" y="176530"/>
                  </a:lnTo>
                  <a:lnTo>
                    <a:pt x="204520" y="175260"/>
                  </a:lnTo>
                  <a:lnTo>
                    <a:pt x="201993" y="173990"/>
                  </a:lnTo>
                  <a:lnTo>
                    <a:pt x="205168" y="172720"/>
                  </a:lnTo>
                  <a:lnTo>
                    <a:pt x="206146" y="172720"/>
                  </a:lnTo>
                  <a:lnTo>
                    <a:pt x="202476" y="170180"/>
                  </a:lnTo>
                  <a:lnTo>
                    <a:pt x="197383" y="175260"/>
                  </a:lnTo>
                  <a:lnTo>
                    <a:pt x="194373" y="173990"/>
                  </a:lnTo>
                  <a:lnTo>
                    <a:pt x="194195" y="173990"/>
                  </a:lnTo>
                  <a:lnTo>
                    <a:pt x="195389" y="175260"/>
                  </a:lnTo>
                  <a:lnTo>
                    <a:pt x="192582" y="176530"/>
                  </a:lnTo>
                  <a:lnTo>
                    <a:pt x="190106" y="176530"/>
                  </a:lnTo>
                  <a:lnTo>
                    <a:pt x="185559" y="175336"/>
                  </a:lnTo>
                  <a:lnTo>
                    <a:pt x="183794" y="176530"/>
                  </a:lnTo>
                  <a:lnTo>
                    <a:pt x="181152" y="176530"/>
                  </a:lnTo>
                  <a:lnTo>
                    <a:pt x="181241" y="175260"/>
                  </a:lnTo>
                  <a:lnTo>
                    <a:pt x="179336" y="175260"/>
                  </a:lnTo>
                  <a:lnTo>
                    <a:pt x="176796" y="176530"/>
                  </a:lnTo>
                  <a:lnTo>
                    <a:pt x="174028" y="177800"/>
                  </a:lnTo>
                  <a:lnTo>
                    <a:pt x="171919" y="176530"/>
                  </a:lnTo>
                  <a:lnTo>
                    <a:pt x="166204" y="177800"/>
                  </a:lnTo>
                  <a:lnTo>
                    <a:pt x="162217" y="177800"/>
                  </a:lnTo>
                  <a:lnTo>
                    <a:pt x="160477" y="180340"/>
                  </a:lnTo>
                  <a:lnTo>
                    <a:pt x="155867" y="179070"/>
                  </a:lnTo>
                  <a:lnTo>
                    <a:pt x="156108" y="181317"/>
                  </a:lnTo>
                  <a:lnTo>
                    <a:pt x="156133" y="181533"/>
                  </a:lnTo>
                  <a:lnTo>
                    <a:pt x="156032" y="181317"/>
                  </a:lnTo>
                  <a:lnTo>
                    <a:pt x="155613" y="180340"/>
                  </a:lnTo>
                  <a:lnTo>
                    <a:pt x="155346" y="180340"/>
                  </a:lnTo>
                  <a:lnTo>
                    <a:pt x="154076" y="181610"/>
                  </a:lnTo>
                  <a:lnTo>
                    <a:pt x="153301" y="184150"/>
                  </a:lnTo>
                  <a:lnTo>
                    <a:pt x="151536" y="184150"/>
                  </a:lnTo>
                  <a:lnTo>
                    <a:pt x="151726" y="182880"/>
                  </a:lnTo>
                  <a:lnTo>
                    <a:pt x="151688" y="180340"/>
                  </a:lnTo>
                  <a:lnTo>
                    <a:pt x="147180" y="182562"/>
                  </a:lnTo>
                  <a:lnTo>
                    <a:pt x="147650" y="182880"/>
                  </a:lnTo>
                  <a:lnTo>
                    <a:pt x="146532" y="182880"/>
                  </a:lnTo>
                  <a:lnTo>
                    <a:pt x="143738" y="182880"/>
                  </a:lnTo>
                  <a:lnTo>
                    <a:pt x="143814" y="184200"/>
                  </a:lnTo>
                  <a:lnTo>
                    <a:pt x="141922" y="185420"/>
                  </a:lnTo>
                  <a:lnTo>
                    <a:pt x="138671" y="186690"/>
                  </a:lnTo>
                  <a:lnTo>
                    <a:pt x="141719" y="185420"/>
                  </a:lnTo>
                  <a:lnTo>
                    <a:pt x="137642" y="186690"/>
                  </a:lnTo>
                  <a:lnTo>
                    <a:pt x="135318" y="187960"/>
                  </a:lnTo>
                  <a:lnTo>
                    <a:pt x="136372" y="185420"/>
                  </a:lnTo>
                  <a:lnTo>
                    <a:pt x="137236" y="185420"/>
                  </a:lnTo>
                  <a:lnTo>
                    <a:pt x="134264" y="184200"/>
                  </a:lnTo>
                  <a:lnTo>
                    <a:pt x="132232" y="186131"/>
                  </a:lnTo>
                  <a:lnTo>
                    <a:pt x="131686" y="186690"/>
                  </a:lnTo>
                  <a:lnTo>
                    <a:pt x="128790" y="187960"/>
                  </a:lnTo>
                  <a:lnTo>
                    <a:pt x="128943" y="187096"/>
                  </a:lnTo>
                  <a:lnTo>
                    <a:pt x="127812" y="187960"/>
                  </a:lnTo>
                  <a:lnTo>
                    <a:pt x="127584" y="187769"/>
                  </a:lnTo>
                  <a:lnTo>
                    <a:pt x="128955" y="187032"/>
                  </a:lnTo>
                  <a:lnTo>
                    <a:pt x="129235" y="185420"/>
                  </a:lnTo>
                  <a:lnTo>
                    <a:pt x="127495" y="187693"/>
                  </a:lnTo>
                  <a:lnTo>
                    <a:pt x="127330" y="187566"/>
                  </a:lnTo>
                  <a:lnTo>
                    <a:pt x="127330" y="187909"/>
                  </a:lnTo>
                  <a:lnTo>
                    <a:pt x="125323" y="190500"/>
                  </a:lnTo>
                  <a:lnTo>
                    <a:pt x="124294" y="189534"/>
                  </a:lnTo>
                  <a:lnTo>
                    <a:pt x="127330" y="187909"/>
                  </a:lnTo>
                  <a:lnTo>
                    <a:pt x="127330" y="187566"/>
                  </a:lnTo>
                  <a:lnTo>
                    <a:pt x="126288" y="186690"/>
                  </a:lnTo>
                  <a:lnTo>
                    <a:pt x="126517" y="185420"/>
                  </a:lnTo>
                  <a:lnTo>
                    <a:pt x="125044" y="185420"/>
                  </a:lnTo>
                  <a:lnTo>
                    <a:pt x="121462" y="189230"/>
                  </a:lnTo>
                  <a:lnTo>
                    <a:pt x="115112" y="189230"/>
                  </a:lnTo>
                  <a:lnTo>
                    <a:pt x="104648" y="194310"/>
                  </a:lnTo>
                  <a:lnTo>
                    <a:pt x="102184" y="195580"/>
                  </a:lnTo>
                  <a:lnTo>
                    <a:pt x="103847" y="194310"/>
                  </a:lnTo>
                  <a:lnTo>
                    <a:pt x="104038" y="193040"/>
                  </a:lnTo>
                  <a:lnTo>
                    <a:pt x="103212" y="194310"/>
                  </a:lnTo>
                  <a:lnTo>
                    <a:pt x="99517" y="196850"/>
                  </a:lnTo>
                  <a:lnTo>
                    <a:pt x="97358" y="196850"/>
                  </a:lnTo>
                  <a:lnTo>
                    <a:pt x="97066" y="195580"/>
                  </a:lnTo>
                  <a:lnTo>
                    <a:pt x="94145" y="196850"/>
                  </a:lnTo>
                  <a:lnTo>
                    <a:pt x="94005" y="196850"/>
                  </a:lnTo>
                  <a:lnTo>
                    <a:pt x="94094" y="197942"/>
                  </a:lnTo>
                  <a:lnTo>
                    <a:pt x="89293" y="196850"/>
                  </a:lnTo>
                  <a:lnTo>
                    <a:pt x="83985" y="201930"/>
                  </a:lnTo>
                  <a:lnTo>
                    <a:pt x="78524" y="203022"/>
                  </a:lnTo>
                  <a:lnTo>
                    <a:pt x="78994" y="201028"/>
                  </a:lnTo>
                  <a:lnTo>
                    <a:pt x="75209" y="203200"/>
                  </a:lnTo>
                  <a:lnTo>
                    <a:pt x="70980" y="204470"/>
                  </a:lnTo>
                  <a:lnTo>
                    <a:pt x="67411" y="208280"/>
                  </a:lnTo>
                  <a:lnTo>
                    <a:pt x="67627" y="207010"/>
                  </a:lnTo>
                  <a:lnTo>
                    <a:pt x="67322" y="207010"/>
                  </a:lnTo>
                  <a:lnTo>
                    <a:pt x="68262" y="205740"/>
                  </a:lnTo>
                  <a:lnTo>
                    <a:pt x="65201" y="207010"/>
                  </a:lnTo>
                  <a:lnTo>
                    <a:pt x="61747" y="208280"/>
                  </a:lnTo>
                  <a:lnTo>
                    <a:pt x="60985" y="209245"/>
                  </a:lnTo>
                  <a:lnTo>
                    <a:pt x="62064" y="208280"/>
                  </a:lnTo>
                  <a:lnTo>
                    <a:pt x="64655" y="209550"/>
                  </a:lnTo>
                  <a:lnTo>
                    <a:pt x="61125" y="212090"/>
                  </a:lnTo>
                  <a:lnTo>
                    <a:pt x="58851" y="212090"/>
                  </a:lnTo>
                  <a:lnTo>
                    <a:pt x="55816" y="213360"/>
                  </a:lnTo>
                  <a:lnTo>
                    <a:pt x="52895" y="214630"/>
                  </a:lnTo>
                  <a:lnTo>
                    <a:pt x="50800" y="214630"/>
                  </a:lnTo>
                  <a:lnTo>
                    <a:pt x="54343" y="213360"/>
                  </a:lnTo>
                  <a:lnTo>
                    <a:pt x="53340" y="213360"/>
                  </a:lnTo>
                  <a:lnTo>
                    <a:pt x="51879" y="210820"/>
                  </a:lnTo>
                  <a:lnTo>
                    <a:pt x="45910" y="214630"/>
                  </a:lnTo>
                  <a:lnTo>
                    <a:pt x="44640" y="214630"/>
                  </a:lnTo>
                  <a:lnTo>
                    <a:pt x="43726" y="215900"/>
                  </a:lnTo>
                  <a:lnTo>
                    <a:pt x="44069" y="215900"/>
                  </a:lnTo>
                  <a:lnTo>
                    <a:pt x="41973" y="217170"/>
                  </a:lnTo>
                  <a:lnTo>
                    <a:pt x="42329" y="215900"/>
                  </a:lnTo>
                  <a:lnTo>
                    <a:pt x="41148" y="215900"/>
                  </a:lnTo>
                  <a:lnTo>
                    <a:pt x="39903" y="218440"/>
                  </a:lnTo>
                  <a:lnTo>
                    <a:pt x="37947" y="219710"/>
                  </a:lnTo>
                  <a:lnTo>
                    <a:pt x="35763" y="221792"/>
                  </a:lnTo>
                  <a:lnTo>
                    <a:pt x="34074" y="221081"/>
                  </a:lnTo>
                  <a:lnTo>
                    <a:pt x="30314" y="223520"/>
                  </a:lnTo>
                  <a:lnTo>
                    <a:pt x="26530" y="226212"/>
                  </a:lnTo>
                  <a:lnTo>
                    <a:pt x="23583" y="228600"/>
                  </a:lnTo>
                  <a:lnTo>
                    <a:pt x="22987" y="228600"/>
                  </a:lnTo>
                  <a:lnTo>
                    <a:pt x="19659" y="229870"/>
                  </a:lnTo>
                  <a:lnTo>
                    <a:pt x="17576" y="229870"/>
                  </a:lnTo>
                  <a:lnTo>
                    <a:pt x="17018" y="228600"/>
                  </a:lnTo>
                  <a:lnTo>
                    <a:pt x="16497" y="228600"/>
                  </a:lnTo>
                  <a:lnTo>
                    <a:pt x="16484" y="229870"/>
                  </a:lnTo>
                  <a:lnTo>
                    <a:pt x="15087" y="229870"/>
                  </a:lnTo>
                  <a:lnTo>
                    <a:pt x="15138" y="228600"/>
                  </a:lnTo>
                  <a:lnTo>
                    <a:pt x="16484" y="229870"/>
                  </a:lnTo>
                  <a:lnTo>
                    <a:pt x="16484" y="228574"/>
                  </a:lnTo>
                  <a:lnTo>
                    <a:pt x="16027" y="227330"/>
                  </a:lnTo>
                  <a:lnTo>
                    <a:pt x="19164" y="228600"/>
                  </a:lnTo>
                  <a:lnTo>
                    <a:pt x="19037" y="227330"/>
                  </a:lnTo>
                  <a:lnTo>
                    <a:pt x="18757" y="224790"/>
                  </a:lnTo>
                  <a:lnTo>
                    <a:pt x="21577" y="223520"/>
                  </a:lnTo>
                  <a:lnTo>
                    <a:pt x="17818" y="223520"/>
                  </a:lnTo>
                  <a:lnTo>
                    <a:pt x="17310" y="221081"/>
                  </a:lnTo>
                  <a:lnTo>
                    <a:pt x="17056" y="218440"/>
                  </a:lnTo>
                  <a:lnTo>
                    <a:pt x="17792" y="215900"/>
                  </a:lnTo>
                  <a:lnTo>
                    <a:pt x="19215" y="214630"/>
                  </a:lnTo>
                  <a:lnTo>
                    <a:pt x="13398" y="218440"/>
                  </a:lnTo>
                  <a:lnTo>
                    <a:pt x="18338" y="213360"/>
                  </a:lnTo>
                  <a:lnTo>
                    <a:pt x="19570" y="212090"/>
                  </a:lnTo>
                  <a:lnTo>
                    <a:pt x="16217" y="213360"/>
                  </a:lnTo>
                  <a:lnTo>
                    <a:pt x="18211" y="208280"/>
                  </a:lnTo>
                  <a:lnTo>
                    <a:pt x="20154" y="209550"/>
                  </a:lnTo>
                  <a:lnTo>
                    <a:pt x="21755" y="208280"/>
                  </a:lnTo>
                  <a:lnTo>
                    <a:pt x="23012" y="204470"/>
                  </a:lnTo>
                  <a:lnTo>
                    <a:pt x="26365" y="201930"/>
                  </a:lnTo>
                  <a:lnTo>
                    <a:pt x="28511" y="198120"/>
                  </a:lnTo>
                  <a:lnTo>
                    <a:pt x="28803" y="198120"/>
                  </a:lnTo>
                  <a:lnTo>
                    <a:pt x="30530" y="194310"/>
                  </a:lnTo>
                  <a:lnTo>
                    <a:pt x="35191" y="189230"/>
                  </a:lnTo>
                  <a:lnTo>
                    <a:pt x="36042" y="184150"/>
                  </a:lnTo>
                  <a:lnTo>
                    <a:pt x="36296" y="185420"/>
                  </a:lnTo>
                  <a:lnTo>
                    <a:pt x="36893" y="185420"/>
                  </a:lnTo>
                  <a:lnTo>
                    <a:pt x="36525" y="186690"/>
                  </a:lnTo>
                  <a:lnTo>
                    <a:pt x="39916" y="182880"/>
                  </a:lnTo>
                  <a:lnTo>
                    <a:pt x="34632" y="184150"/>
                  </a:lnTo>
                  <a:lnTo>
                    <a:pt x="38938" y="180340"/>
                  </a:lnTo>
                  <a:lnTo>
                    <a:pt x="39103" y="181610"/>
                  </a:lnTo>
                  <a:lnTo>
                    <a:pt x="39662" y="180340"/>
                  </a:lnTo>
                  <a:lnTo>
                    <a:pt x="40220" y="179070"/>
                  </a:lnTo>
                  <a:lnTo>
                    <a:pt x="43738" y="177800"/>
                  </a:lnTo>
                  <a:lnTo>
                    <a:pt x="44678" y="173990"/>
                  </a:lnTo>
                  <a:lnTo>
                    <a:pt x="44881" y="173990"/>
                  </a:lnTo>
                  <a:lnTo>
                    <a:pt x="44818" y="175260"/>
                  </a:lnTo>
                  <a:lnTo>
                    <a:pt x="45694" y="173990"/>
                  </a:lnTo>
                  <a:lnTo>
                    <a:pt x="46710" y="172504"/>
                  </a:lnTo>
                  <a:lnTo>
                    <a:pt x="49098" y="168910"/>
                  </a:lnTo>
                  <a:lnTo>
                    <a:pt x="49745" y="166370"/>
                  </a:lnTo>
                  <a:lnTo>
                    <a:pt x="50812" y="166370"/>
                  </a:lnTo>
                  <a:lnTo>
                    <a:pt x="50380" y="168910"/>
                  </a:lnTo>
                  <a:lnTo>
                    <a:pt x="53200" y="166370"/>
                  </a:lnTo>
                  <a:lnTo>
                    <a:pt x="51104" y="163830"/>
                  </a:lnTo>
                  <a:lnTo>
                    <a:pt x="53644" y="162560"/>
                  </a:lnTo>
                  <a:lnTo>
                    <a:pt x="54279" y="161290"/>
                  </a:lnTo>
                  <a:lnTo>
                    <a:pt x="55765" y="161290"/>
                  </a:lnTo>
                  <a:lnTo>
                    <a:pt x="55981" y="160020"/>
                  </a:lnTo>
                  <a:lnTo>
                    <a:pt x="59016" y="156210"/>
                  </a:lnTo>
                  <a:lnTo>
                    <a:pt x="59817" y="154940"/>
                  </a:lnTo>
                  <a:lnTo>
                    <a:pt x="60667" y="154940"/>
                  </a:lnTo>
                  <a:lnTo>
                    <a:pt x="61658" y="153670"/>
                  </a:lnTo>
                  <a:lnTo>
                    <a:pt x="63512" y="152400"/>
                  </a:lnTo>
                  <a:lnTo>
                    <a:pt x="71996" y="143510"/>
                  </a:lnTo>
                  <a:lnTo>
                    <a:pt x="80645" y="133350"/>
                  </a:lnTo>
                  <a:lnTo>
                    <a:pt x="89242" y="124460"/>
                  </a:lnTo>
                  <a:lnTo>
                    <a:pt x="97536" y="114300"/>
                  </a:lnTo>
                  <a:lnTo>
                    <a:pt x="100825" y="114300"/>
                  </a:lnTo>
                  <a:lnTo>
                    <a:pt x="102997" y="111760"/>
                  </a:lnTo>
                  <a:lnTo>
                    <a:pt x="103352" y="111760"/>
                  </a:lnTo>
                  <a:lnTo>
                    <a:pt x="104648" y="110490"/>
                  </a:lnTo>
                  <a:lnTo>
                    <a:pt x="106413" y="110490"/>
                  </a:lnTo>
                  <a:lnTo>
                    <a:pt x="107721" y="107950"/>
                  </a:lnTo>
                  <a:lnTo>
                    <a:pt x="107302" y="107950"/>
                  </a:lnTo>
                  <a:lnTo>
                    <a:pt x="108267" y="105410"/>
                  </a:lnTo>
                  <a:lnTo>
                    <a:pt x="113131" y="106680"/>
                  </a:lnTo>
                  <a:lnTo>
                    <a:pt x="112903" y="105410"/>
                  </a:lnTo>
                  <a:lnTo>
                    <a:pt x="112420" y="102870"/>
                  </a:lnTo>
                  <a:lnTo>
                    <a:pt x="114782" y="102870"/>
                  </a:lnTo>
                  <a:lnTo>
                    <a:pt x="115100" y="100330"/>
                  </a:lnTo>
                  <a:lnTo>
                    <a:pt x="118186" y="101600"/>
                  </a:lnTo>
                  <a:lnTo>
                    <a:pt x="118529" y="100330"/>
                  </a:lnTo>
                  <a:lnTo>
                    <a:pt x="119202" y="97790"/>
                  </a:lnTo>
                  <a:lnTo>
                    <a:pt x="122910" y="96520"/>
                  </a:lnTo>
                  <a:lnTo>
                    <a:pt x="124091" y="91440"/>
                  </a:lnTo>
                  <a:lnTo>
                    <a:pt x="126441" y="91440"/>
                  </a:lnTo>
                  <a:lnTo>
                    <a:pt x="131737" y="86360"/>
                  </a:lnTo>
                  <a:lnTo>
                    <a:pt x="131127" y="83820"/>
                  </a:lnTo>
                  <a:lnTo>
                    <a:pt x="132130" y="83820"/>
                  </a:lnTo>
                  <a:lnTo>
                    <a:pt x="132448" y="85090"/>
                  </a:lnTo>
                  <a:lnTo>
                    <a:pt x="132410" y="86360"/>
                  </a:lnTo>
                  <a:lnTo>
                    <a:pt x="135420" y="83820"/>
                  </a:lnTo>
                  <a:lnTo>
                    <a:pt x="139928" y="80010"/>
                  </a:lnTo>
                  <a:lnTo>
                    <a:pt x="147764" y="72390"/>
                  </a:lnTo>
                  <a:lnTo>
                    <a:pt x="155359" y="66040"/>
                  </a:lnTo>
                  <a:lnTo>
                    <a:pt x="162140" y="59690"/>
                  </a:lnTo>
                  <a:lnTo>
                    <a:pt x="162826" y="59690"/>
                  </a:lnTo>
                  <a:lnTo>
                    <a:pt x="162445" y="60858"/>
                  </a:lnTo>
                  <a:lnTo>
                    <a:pt x="163550" y="59690"/>
                  </a:lnTo>
                  <a:lnTo>
                    <a:pt x="167157" y="55880"/>
                  </a:lnTo>
                  <a:lnTo>
                    <a:pt x="175869" y="54610"/>
                  </a:lnTo>
                  <a:lnTo>
                    <a:pt x="178206" y="48260"/>
                  </a:lnTo>
                  <a:lnTo>
                    <a:pt x="178943" y="45720"/>
                  </a:lnTo>
                  <a:lnTo>
                    <a:pt x="180759" y="45720"/>
                  </a:lnTo>
                  <a:lnTo>
                    <a:pt x="181241" y="46990"/>
                  </a:lnTo>
                  <a:lnTo>
                    <a:pt x="182676" y="46990"/>
                  </a:lnTo>
                  <a:lnTo>
                    <a:pt x="182994" y="45720"/>
                  </a:lnTo>
                  <a:lnTo>
                    <a:pt x="183311" y="44450"/>
                  </a:lnTo>
                  <a:lnTo>
                    <a:pt x="188175" y="43180"/>
                  </a:lnTo>
                  <a:lnTo>
                    <a:pt x="188150" y="40640"/>
                  </a:lnTo>
                  <a:lnTo>
                    <a:pt x="189166" y="41910"/>
                  </a:lnTo>
                  <a:lnTo>
                    <a:pt x="188328" y="41910"/>
                  </a:lnTo>
                  <a:lnTo>
                    <a:pt x="188595" y="43180"/>
                  </a:lnTo>
                  <a:lnTo>
                    <a:pt x="191643" y="40640"/>
                  </a:lnTo>
                  <a:lnTo>
                    <a:pt x="193738" y="36830"/>
                  </a:lnTo>
                  <a:lnTo>
                    <a:pt x="196786" y="35560"/>
                  </a:lnTo>
                  <a:lnTo>
                    <a:pt x="196265" y="36830"/>
                  </a:lnTo>
                  <a:lnTo>
                    <a:pt x="199377" y="35560"/>
                  </a:lnTo>
                  <a:lnTo>
                    <a:pt x="208711" y="31750"/>
                  </a:lnTo>
                  <a:lnTo>
                    <a:pt x="221488" y="26670"/>
                  </a:lnTo>
                  <a:lnTo>
                    <a:pt x="233438" y="21590"/>
                  </a:lnTo>
                  <a:lnTo>
                    <a:pt x="243420" y="15240"/>
                  </a:lnTo>
                  <a:lnTo>
                    <a:pt x="246710" y="13970"/>
                  </a:lnTo>
                  <a:lnTo>
                    <a:pt x="245706" y="16510"/>
                  </a:lnTo>
                  <a:lnTo>
                    <a:pt x="247180" y="16510"/>
                  </a:lnTo>
                  <a:lnTo>
                    <a:pt x="251244" y="13970"/>
                  </a:lnTo>
                  <a:lnTo>
                    <a:pt x="253276" y="12700"/>
                  </a:lnTo>
                  <a:lnTo>
                    <a:pt x="260946" y="10160"/>
                  </a:lnTo>
                  <a:lnTo>
                    <a:pt x="276047" y="8890"/>
                  </a:lnTo>
                  <a:lnTo>
                    <a:pt x="290106" y="6350"/>
                  </a:lnTo>
                  <a:lnTo>
                    <a:pt x="300443" y="6350"/>
                  </a:lnTo>
                  <a:lnTo>
                    <a:pt x="305676" y="3810"/>
                  </a:lnTo>
                  <a:lnTo>
                    <a:pt x="295579" y="1270"/>
                  </a:lnTo>
                  <a:lnTo>
                    <a:pt x="285648" y="0"/>
                  </a:lnTo>
                  <a:lnTo>
                    <a:pt x="275971" y="0"/>
                  </a:lnTo>
                  <a:lnTo>
                    <a:pt x="257416" y="2540"/>
                  </a:lnTo>
                  <a:lnTo>
                    <a:pt x="248361" y="5080"/>
                  </a:lnTo>
                  <a:lnTo>
                    <a:pt x="239344" y="6350"/>
                  </a:lnTo>
                  <a:lnTo>
                    <a:pt x="230301" y="8890"/>
                  </a:lnTo>
                  <a:lnTo>
                    <a:pt x="224294" y="12700"/>
                  </a:lnTo>
                  <a:lnTo>
                    <a:pt x="217995" y="15240"/>
                  </a:lnTo>
                  <a:lnTo>
                    <a:pt x="211810" y="19050"/>
                  </a:lnTo>
                  <a:lnTo>
                    <a:pt x="206095" y="21590"/>
                  </a:lnTo>
                  <a:lnTo>
                    <a:pt x="185013" y="33020"/>
                  </a:lnTo>
                  <a:lnTo>
                    <a:pt x="163982" y="45720"/>
                  </a:lnTo>
                  <a:lnTo>
                    <a:pt x="143586" y="58420"/>
                  </a:lnTo>
                  <a:lnTo>
                    <a:pt x="124371" y="73660"/>
                  </a:lnTo>
                  <a:lnTo>
                    <a:pt x="126123" y="73660"/>
                  </a:lnTo>
                  <a:lnTo>
                    <a:pt x="125323" y="74930"/>
                  </a:lnTo>
                  <a:lnTo>
                    <a:pt x="124231" y="76200"/>
                  </a:lnTo>
                  <a:lnTo>
                    <a:pt x="123545" y="76200"/>
                  </a:lnTo>
                  <a:lnTo>
                    <a:pt x="122389" y="78740"/>
                  </a:lnTo>
                  <a:lnTo>
                    <a:pt x="120586" y="80010"/>
                  </a:lnTo>
                  <a:lnTo>
                    <a:pt x="120332" y="78740"/>
                  </a:lnTo>
                  <a:lnTo>
                    <a:pt x="114515" y="83820"/>
                  </a:lnTo>
                  <a:lnTo>
                    <a:pt x="107607" y="88900"/>
                  </a:lnTo>
                  <a:lnTo>
                    <a:pt x="100799" y="95250"/>
                  </a:lnTo>
                  <a:lnTo>
                    <a:pt x="93840" y="101600"/>
                  </a:lnTo>
                  <a:lnTo>
                    <a:pt x="94538" y="104140"/>
                  </a:lnTo>
                  <a:lnTo>
                    <a:pt x="89141" y="106680"/>
                  </a:lnTo>
                  <a:lnTo>
                    <a:pt x="90208" y="107950"/>
                  </a:lnTo>
                  <a:lnTo>
                    <a:pt x="89839" y="107950"/>
                  </a:lnTo>
                  <a:lnTo>
                    <a:pt x="83883" y="114300"/>
                  </a:lnTo>
                  <a:lnTo>
                    <a:pt x="76504" y="118110"/>
                  </a:lnTo>
                  <a:lnTo>
                    <a:pt x="67322" y="127000"/>
                  </a:lnTo>
                  <a:lnTo>
                    <a:pt x="58572" y="137160"/>
                  </a:lnTo>
                  <a:lnTo>
                    <a:pt x="50203" y="146050"/>
                  </a:lnTo>
                  <a:lnTo>
                    <a:pt x="42151" y="156210"/>
                  </a:lnTo>
                  <a:lnTo>
                    <a:pt x="36842" y="162560"/>
                  </a:lnTo>
                  <a:lnTo>
                    <a:pt x="26720" y="175336"/>
                  </a:lnTo>
                  <a:lnTo>
                    <a:pt x="863" y="214630"/>
                  </a:lnTo>
                  <a:lnTo>
                    <a:pt x="0" y="226212"/>
                  </a:lnTo>
                  <a:lnTo>
                    <a:pt x="584" y="228600"/>
                  </a:lnTo>
                  <a:lnTo>
                    <a:pt x="1663" y="231140"/>
                  </a:lnTo>
                  <a:lnTo>
                    <a:pt x="3937" y="234950"/>
                  </a:lnTo>
                  <a:lnTo>
                    <a:pt x="9766" y="238760"/>
                  </a:lnTo>
                  <a:lnTo>
                    <a:pt x="12890" y="238760"/>
                  </a:lnTo>
                  <a:lnTo>
                    <a:pt x="16065" y="240030"/>
                  </a:lnTo>
                  <a:lnTo>
                    <a:pt x="20802" y="240030"/>
                  </a:lnTo>
                  <a:lnTo>
                    <a:pt x="27609" y="237490"/>
                  </a:lnTo>
                  <a:lnTo>
                    <a:pt x="39281" y="233680"/>
                  </a:lnTo>
                  <a:lnTo>
                    <a:pt x="49034" y="229870"/>
                  </a:lnTo>
                  <a:lnTo>
                    <a:pt x="58127" y="226174"/>
                  </a:lnTo>
                  <a:lnTo>
                    <a:pt x="67881" y="222250"/>
                  </a:lnTo>
                  <a:lnTo>
                    <a:pt x="74218" y="219710"/>
                  </a:lnTo>
                  <a:lnTo>
                    <a:pt x="80632" y="218440"/>
                  </a:lnTo>
                  <a:lnTo>
                    <a:pt x="83870" y="217170"/>
                  </a:lnTo>
                  <a:lnTo>
                    <a:pt x="87096" y="215900"/>
                  </a:lnTo>
                  <a:lnTo>
                    <a:pt x="91160" y="212090"/>
                  </a:lnTo>
                  <a:lnTo>
                    <a:pt x="98386" y="210820"/>
                  </a:lnTo>
                  <a:lnTo>
                    <a:pt x="103581" y="207010"/>
                  </a:lnTo>
                  <a:lnTo>
                    <a:pt x="103454" y="208280"/>
                  </a:lnTo>
                  <a:lnTo>
                    <a:pt x="105016" y="207010"/>
                  </a:lnTo>
                  <a:lnTo>
                    <a:pt x="108127" y="204470"/>
                  </a:lnTo>
                  <a:lnTo>
                    <a:pt x="109867" y="205740"/>
                  </a:lnTo>
                  <a:lnTo>
                    <a:pt x="116573" y="205740"/>
                  </a:lnTo>
                  <a:lnTo>
                    <a:pt x="116357" y="204470"/>
                  </a:lnTo>
                  <a:lnTo>
                    <a:pt x="118960" y="204470"/>
                  </a:lnTo>
                  <a:lnTo>
                    <a:pt x="117576" y="203200"/>
                  </a:lnTo>
                  <a:lnTo>
                    <a:pt x="119430" y="200660"/>
                  </a:lnTo>
                  <a:lnTo>
                    <a:pt x="122237" y="204470"/>
                  </a:lnTo>
                  <a:lnTo>
                    <a:pt x="125247" y="203200"/>
                  </a:lnTo>
                  <a:lnTo>
                    <a:pt x="125501" y="203200"/>
                  </a:lnTo>
                  <a:lnTo>
                    <a:pt x="124904" y="201930"/>
                  </a:lnTo>
                  <a:lnTo>
                    <a:pt x="125717" y="201930"/>
                  </a:lnTo>
                  <a:lnTo>
                    <a:pt x="128968" y="200660"/>
                  </a:lnTo>
                  <a:lnTo>
                    <a:pt x="129336" y="200660"/>
                  </a:lnTo>
                  <a:lnTo>
                    <a:pt x="130314" y="201930"/>
                  </a:lnTo>
                  <a:lnTo>
                    <a:pt x="135318" y="203200"/>
                  </a:lnTo>
                  <a:lnTo>
                    <a:pt x="142595" y="200660"/>
                  </a:lnTo>
                  <a:lnTo>
                    <a:pt x="146240" y="199390"/>
                  </a:lnTo>
                  <a:lnTo>
                    <a:pt x="151714" y="198120"/>
                  </a:lnTo>
                  <a:lnTo>
                    <a:pt x="162674" y="195580"/>
                  </a:lnTo>
                  <a:lnTo>
                    <a:pt x="179095" y="191770"/>
                  </a:lnTo>
                  <a:lnTo>
                    <a:pt x="178219" y="191770"/>
                  </a:lnTo>
                  <a:lnTo>
                    <a:pt x="177558" y="190500"/>
                  </a:lnTo>
                  <a:lnTo>
                    <a:pt x="179006" y="190500"/>
                  </a:lnTo>
                  <a:lnTo>
                    <a:pt x="180860" y="193040"/>
                  </a:lnTo>
                  <a:lnTo>
                    <a:pt x="183718" y="189230"/>
                  </a:lnTo>
                  <a:lnTo>
                    <a:pt x="186423" y="190500"/>
                  </a:lnTo>
                  <a:lnTo>
                    <a:pt x="185153" y="190500"/>
                  </a:lnTo>
                  <a:lnTo>
                    <a:pt x="184531" y="191770"/>
                  </a:lnTo>
                  <a:lnTo>
                    <a:pt x="191211" y="191770"/>
                  </a:lnTo>
                  <a:lnTo>
                    <a:pt x="196418" y="189230"/>
                  </a:lnTo>
                  <a:lnTo>
                    <a:pt x="202768" y="189230"/>
                  </a:lnTo>
                  <a:lnTo>
                    <a:pt x="202361" y="189801"/>
                  </a:lnTo>
                  <a:lnTo>
                    <a:pt x="203238" y="189230"/>
                  </a:lnTo>
                  <a:lnTo>
                    <a:pt x="205206" y="187960"/>
                  </a:lnTo>
                  <a:lnTo>
                    <a:pt x="207162" y="186690"/>
                  </a:lnTo>
                  <a:lnTo>
                    <a:pt x="215099" y="189230"/>
                  </a:lnTo>
                  <a:lnTo>
                    <a:pt x="219163" y="187960"/>
                  </a:lnTo>
                  <a:lnTo>
                    <a:pt x="218325" y="189230"/>
                  </a:lnTo>
                  <a:lnTo>
                    <a:pt x="221843" y="187960"/>
                  </a:lnTo>
                  <a:lnTo>
                    <a:pt x="223113" y="189230"/>
                  </a:lnTo>
                  <a:lnTo>
                    <a:pt x="224472" y="187960"/>
                  </a:lnTo>
                  <a:lnTo>
                    <a:pt x="227177" y="185420"/>
                  </a:lnTo>
                  <a:lnTo>
                    <a:pt x="234492" y="189230"/>
                  </a:lnTo>
                  <a:lnTo>
                    <a:pt x="239674" y="186690"/>
                  </a:lnTo>
                  <a:lnTo>
                    <a:pt x="239509" y="187960"/>
                  </a:lnTo>
                  <a:lnTo>
                    <a:pt x="251345" y="187960"/>
                  </a:lnTo>
                  <a:lnTo>
                    <a:pt x="290817" y="198120"/>
                  </a:lnTo>
                  <a:lnTo>
                    <a:pt x="301167" y="208280"/>
                  </a:lnTo>
                  <a:lnTo>
                    <a:pt x="306565" y="212090"/>
                  </a:lnTo>
                  <a:lnTo>
                    <a:pt x="308102" y="213360"/>
                  </a:lnTo>
                  <a:lnTo>
                    <a:pt x="307695" y="212090"/>
                  </a:lnTo>
                  <a:lnTo>
                    <a:pt x="308914" y="212090"/>
                  </a:lnTo>
                  <a:lnTo>
                    <a:pt x="309702" y="213360"/>
                  </a:lnTo>
                  <a:lnTo>
                    <a:pt x="332384" y="213360"/>
                  </a:lnTo>
                  <a:close/>
                </a:path>
                <a:path w="381000" h="292100">
                  <a:moveTo>
                    <a:pt x="332473" y="31750"/>
                  </a:moveTo>
                  <a:lnTo>
                    <a:pt x="331254" y="29210"/>
                  </a:lnTo>
                  <a:lnTo>
                    <a:pt x="330631" y="27940"/>
                  </a:lnTo>
                  <a:lnTo>
                    <a:pt x="328256" y="26670"/>
                  </a:lnTo>
                  <a:lnTo>
                    <a:pt x="326872" y="26670"/>
                  </a:lnTo>
                  <a:lnTo>
                    <a:pt x="325983" y="25400"/>
                  </a:lnTo>
                  <a:lnTo>
                    <a:pt x="327901" y="25400"/>
                  </a:lnTo>
                  <a:lnTo>
                    <a:pt x="325831" y="24130"/>
                  </a:lnTo>
                  <a:lnTo>
                    <a:pt x="324358" y="22860"/>
                  </a:lnTo>
                  <a:lnTo>
                    <a:pt x="323176" y="22098"/>
                  </a:lnTo>
                  <a:lnTo>
                    <a:pt x="323507" y="22860"/>
                  </a:lnTo>
                  <a:lnTo>
                    <a:pt x="322376" y="22860"/>
                  </a:lnTo>
                  <a:lnTo>
                    <a:pt x="320471" y="21590"/>
                  </a:lnTo>
                  <a:lnTo>
                    <a:pt x="319595" y="22860"/>
                  </a:lnTo>
                  <a:lnTo>
                    <a:pt x="320916" y="24130"/>
                  </a:lnTo>
                  <a:lnTo>
                    <a:pt x="321183" y="24130"/>
                  </a:lnTo>
                  <a:lnTo>
                    <a:pt x="322300" y="25400"/>
                  </a:lnTo>
                  <a:lnTo>
                    <a:pt x="320865" y="25400"/>
                  </a:lnTo>
                  <a:lnTo>
                    <a:pt x="317423" y="22860"/>
                  </a:lnTo>
                  <a:lnTo>
                    <a:pt x="317106" y="19050"/>
                  </a:lnTo>
                  <a:lnTo>
                    <a:pt x="321094" y="21590"/>
                  </a:lnTo>
                  <a:lnTo>
                    <a:pt x="319976" y="19050"/>
                  </a:lnTo>
                  <a:lnTo>
                    <a:pt x="317246" y="19050"/>
                  </a:lnTo>
                  <a:lnTo>
                    <a:pt x="314502" y="17780"/>
                  </a:lnTo>
                  <a:lnTo>
                    <a:pt x="313702" y="17780"/>
                  </a:lnTo>
                  <a:lnTo>
                    <a:pt x="315391" y="19050"/>
                  </a:lnTo>
                  <a:lnTo>
                    <a:pt x="314020" y="20320"/>
                  </a:lnTo>
                  <a:lnTo>
                    <a:pt x="316750" y="21590"/>
                  </a:lnTo>
                  <a:lnTo>
                    <a:pt x="315772" y="22860"/>
                  </a:lnTo>
                  <a:lnTo>
                    <a:pt x="319735" y="25400"/>
                  </a:lnTo>
                  <a:lnTo>
                    <a:pt x="321005" y="27940"/>
                  </a:lnTo>
                  <a:lnTo>
                    <a:pt x="324929" y="31750"/>
                  </a:lnTo>
                  <a:lnTo>
                    <a:pt x="324827" y="29210"/>
                  </a:lnTo>
                  <a:lnTo>
                    <a:pt x="326745" y="31750"/>
                  </a:lnTo>
                  <a:lnTo>
                    <a:pt x="330098" y="33020"/>
                  </a:lnTo>
                  <a:lnTo>
                    <a:pt x="330187" y="34290"/>
                  </a:lnTo>
                  <a:lnTo>
                    <a:pt x="332460" y="34290"/>
                  </a:lnTo>
                  <a:lnTo>
                    <a:pt x="332473" y="31750"/>
                  </a:lnTo>
                  <a:close/>
                </a:path>
                <a:path w="381000" h="292100">
                  <a:moveTo>
                    <a:pt x="336524" y="256044"/>
                  </a:moveTo>
                  <a:lnTo>
                    <a:pt x="335407" y="254000"/>
                  </a:lnTo>
                  <a:lnTo>
                    <a:pt x="336016" y="255270"/>
                  </a:lnTo>
                  <a:lnTo>
                    <a:pt x="336524" y="256044"/>
                  </a:lnTo>
                  <a:close/>
                </a:path>
                <a:path w="381000" h="292100">
                  <a:moveTo>
                    <a:pt x="342099" y="77495"/>
                  </a:moveTo>
                  <a:lnTo>
                    <a:pt x="341782" y="77495"/>
                  </a:lnTo>
                  <a:lnTo>
                    <a:pt x="341249" y="77228"/>
                  </a:lnTo>
                  <a:lnTo>
                    <a:pt x="340829" y="77495"/>
                  </a:lnTo>
                  <a:lnTo>
                    <a:pt x="340499" y="76644"/>
                  </a:lnTo>
                  <a:lnTo>
                    <a:pt x="340194" y="77470"/>
                  </a:lnTo>
                  <a:lnTo>
                    <a:pt x="341261" y="78028"/>
                  </a:lnTo>
                  <a:lnTo>
                    <a:pt x="341566" y="78867"/>
                  </a:lnTo>
                  <a:lnTo>
                    <a:pt x="341680" y="78600"/>
                  </a:lnTo>
                  <a:lnTo>
                    <a:pt x="342099" y="77495"/>
                  </a:lnTo>
                  <a:close/>
                </a:path>
                <a:path w="381000" h="292100">
                  <a:moveTo>
                    <a:pt x="342468" y="85090"/>
                  </a:moveTo>
                  <a:lnTo>
                    <a:pt x="342341" y="82448"/>
                  </a:lnTo>
                  <a:lnTo>
                    <a:pt x="341947" y="83820"/>
                  </a:lnTo>
                  <a:lnTo>
                    <a:pt x="341172" y="82384"/>
                  </a:lnTo>
                  <a:lnTo>
                    <a:pt x="339445" y="83820"/>
                  </a:lnTo>
                  <a:lnTo>
                    <a:pt x="339648" y="83959"/>
                  </a:lnTo>
                  <a:lnTo>
                    <a:pt x="339623" y="83820"/>
                  </a:lnTo>
                  <a:lnTo>
                    <a:pt x="339725" y="84010"/>
                  </a:lnTo>
                  <a:lnTo>
                    <a:pt x="341274" y="85090"/>
                  </a:lnTo>
                  <a:lnTo>
                    <a:pt x="340944" y="86360"/>
                  </a:lnTo>
                  <a:lnTo>
                    <a:pt x="339725" y="84010"/>
                  </a:lnTo>
                  <a:lnTo>
                    <a:pt x="339890" y="86360"/>
                  </a:lnTo>
                  <a:lnTo>
                    <a:pt x="341325" y="87630"/>
                  </a:lnTo>
                  <a:lnTo>
                    <a:pt x="341896" y="86360"/>
                  </a:lnTo>
                  <a:lnTo>
                    <a:pt x="342468" y="85090"/>
                  </a:lnTo>
                  <a:close/>
                </a:path>
                <a:path w="381000" h="292100">
                  <a:moveTo>
                    <a:pt x="343763" y="80010"/>
                  </a:moveTo>
                  <a:lnTo>
                    <a:pt x="343687" y="78740"/>
                  </a:lnTo>
                  <a:lnTo>
                    <a:pt x="342328" y="81203"/>
                  </a:lnTo>
                  <a:lnTo>
                    <a:pt x="339877" y="80010"/>
                  </a:lnTo>
                  <a:lnTo>
                    <a:pt x="341172" y="82384"/>
                  </a:lnTo>
                  <a:lnTo>
                    <a:pt x="342290" y="81445"/>
                  </a:lnTo>
                  <a:lnTo>
                    <a:pt x="342341" y="82448"/>
                  </a:lnTo>
                  <a:lnTo>
                    <a:pt x="343027" y="80010"/>
                  </a:lnTo>
                  <a:lnTo>
                    <a:pt x="343763" y="80010"/>
                  </a:lnTo>
                  <a:close/>
                </a:path>
                <a:path w="381000" h="292100">
                  <a:moveTo>
                    <a:pt x="345617" y="113411"/>
                  </a:moveTo>
                  <a:lnTo>
                    <a:pt x="345109" y="113080"/>
                  </a:lnTo>
                  <a:lnTo>
                    <a:pt x="344754" y="112471"/>
                  </a:lnTo>
                  <a:lnTo>
                    <a:pt x="344309" y="112699"/>
                  </a:lnTo>
                  <a:lnTo>
                    <a:pt x="344652" y="114693"/>
                  </a:lnTo>
                  <a:lnTo>
                    <a:pt x="345135" y="115023"/>
                  </a:lnTo>
                  <a:lnTo>
                    <a:pt x="345617" y="113411"/>
                  </a:lnTo>
                  <a:close/>
                </a:path>
                <a:path w="381000" h="292100">
                  <a:moveTo>
                    <a:pt x="345757" y="101600"/>
                  </a:moveTo>
                  <a:lnTo>
                    <a:pt x="342912" y="99060"/>
                  </a:lnTo>
                  <a:lnTo>
                    <a:pt x="345122" y="103492"/>
                  </a:lnTo>
                  <a:lnTo>
                    <a:pt x="345757" y="101600"/>
                  </a:lnTo>
                  <a:close/>
                </a:path>
                <a:path w="381000" h="292100">
                  <a:moveTo>
                    <a:pt x="345795" y="95656"/>
                  </a:moveTo>
                  <a:lnTo>
                    <a:pt x="342595" y="89636"/>
                  </a:lnTo>
                  <a:lnTo>
                    <a:pt x="343281" y="91859"/>
                  </a:lnTo>
                  <a:lnTo>
                    <a:pt x="344830" y="95580"/>
                  </a:lnTo>
                  <a:lnTo>
                    <a:pt x="345795" y="95656"/>
                  </a:lnTo>
                  <a:close/>
                </a:path>
                <a:path w="381000" h="292100">
                  <a:moveTo>
                    <a:pt x="346075" y="105410"/>
                  </a:moveTo>
                  <a:lnTo>
                    <a:pt x="345122" y="103492"/>
                  </a:lnTo>
                  <a:lnTo>
                    <a:pt x="344893" y="104140"/>
                  </a:lnTo>
                  <a:lnTo>
                    <a:pt x="345071" y="104825"/>
                  </a:lnTo>
                  <a:lnTo>
                    <a:pt x="346075" y="105410"/>
                  </a:lnTo>
                  <a:close/>
                </a:path>
                <a:path w="381000" h="292100">
                  <a:moveTo>
                    <a:pt x="347726" y="126733"/>
                  </a:moveTo>
                  <a:lnTo>
                    <a:pt x="347700" y="124815"/>
                  </a:lnTo>
                  <a:lnTo>
                    <a:pt x="347154" y="127000"/>
                  </a:lnTo>
                  <a:lnTo>
                    <a:pt x="347726" y="126733"/>
                  </a:lnTo>
                  <a:close/>
                </a:path>
                <a:path w="381000" h="292100">
                  <a:moveTo>
                    <a:pt x="348132" y="117055"/>
                  </a:moveTo>
                  <a:lnTo>
                    <a:pt x="347764" y="116446"/>
                  </a:lnTo>
                  <a:lnTo>
                    <a:pt x="347357" y="117259"/>
                  </a:lnTo>
                  <a:lnTo>
                    <a:pt x="348132" y="117055"/>
                  </a:lnTo>
                  <a:close/>
                </a:path>
                <a:path w="381000" h="292100">
                  <a:moveTo>
                    <a:pt x="348373" y="114300"/>
                  </a:moveTo>
                  <a:lnTo>
                    <a:pt x="348284" y="112534"/>
                  </a:lnTo>
                  <a:lnTo>
                    <a:pt x="346443" y="110490"/>
                  </a:lnTo>
                  <a:lnTo>
                    <a:pt x="345071" y="104825"/>
                  </a:lnTo>
                  <a:lnTo>
                    <a:pt x="343877" y="104140"/>
                  </a:lnTo>
                  <a:lnTo>
                    <a:pt x="344703" y="107950"/>
                  </a:lnTo>
                  <a:lnTo>
                    <a:pt x="346062" y="109220"/>
                  </a:lnTo>
                  <a:lnTo>
                    <a:pt x="347281" y="114185"/>
                  </a:lnTo>
                  <a:lnTo>
                    <a:pt x="346290" y="114046"/>
                  </a:lnTo>
                  <a:lnTo>
                    <a:pt x="347764" y="116446"/>
                  </a:lnTo>
                  <a:lnTo>
                    <a:pt x="348145" y="115671"/>
                  </a:lnTo>
                  <a:lnTo>
                    <a:pt x="347865" y="114300"/>
                  </a:lnTo>
                  <a:lnTo>
                    <a:pt x="348373" y="114300"/>
                  </a:lnTo>
                  <a:close/>
                </a:path>
                <a:path w="381000" h="292100">
                  <a:moveTo>
                    <a:pt x="348818" y="112915"/>
                  </a:moveTo>
                  <a:lnTo>
                    <a:pt x="348234" y="111760"/>
                  </a:lnTo>
                  <a:lnTo>
                    <a:pt x="348284" y="112534"/>
                  </a:lnTo>
                  <a:lnTo>
                    <a:pt x="348716" y="113030"/>
                  </a:lnTo>
                  <a:close/>
                </a:path>
                <a:path w="381000" h="292100">
                  <a:moveTo>
                    <a:pt x="350837" y="110490"/>
                  </a:moveTo>
                  <a:lnTo>
                    <a:pt x="348818" y="112915"/>
                  </a:lnTo>
                  <a:lnTo>
                    <a:pt x="349504" y="114300"/>
                  </a:lnTo>
                  <a:lnTo>
                    <a:pt x="349719" y="114579"/>
                  </a:lnTo>
                  <a:lnTo>
                    <a:pt x="350837" y="110490"/>
                  </a:lnTo>
                  <a:close/>
                </a:path>
                <a:path w="381000" h="292100">
                  <a:moveTo>
                    <a:pt x="350862" y="142240"/>
                  </a:moveTo>
                  <a:lnTo>
                    <a:pt x="350774" y="140919"/>
                  </a:lnTo>
                  <a:lnTo>
                    <a:pt x="349923" y="140042"/>
                  </a:lnTo>
                  <a:lnTo>
                    <a:pt x="349796" y="140093"/>
                  </a:lnTo>
                  <a:lnTo>
                    <a:pt x="350862" y="142240"/>
                  </a:lnTo>
                  <a:close/>
                </a:path>
                <a:path w="381000" h="292100">
                  <a:moveTo>
                    <a:pt x="351510" y="116840"/>
                  </a:moveTo>
                  <a:lnTo>
                    <a:pt x="349719" y="114579"/>
                  </a:lnTo>
                  <a:lnTo>
                    <a:pt x="349097" y="116840"/>
                  </a:lnTo>
                  <a:lnTo>
                    <a:pt x="351510" y="116840"/>
                  </a:lnTo>
                  <a:close/>
                </a:path>
                <a:path w="381000" h="292100">
                  <a:moveTo>
                    <a:pt x="352196" y="154901"/>
                  </a:moveTo>
                  <a:lnTo>
                    <a:pt x="351193" y="153022"/>
                  </a:lnTo>
                  <a:lnTo>
                    <a:pt x="351002" y="152133"/>
                  </a:lnTo>
                  <a:lnTo>
                    <a:pt x="349605" y="151599"/>
                  </a:lnTo>
                  <a:lnTo>
                    <a:pt x="351878" y="154838"/>
                  </a:lnTo>
                  <a:lnTo>
                    <a:pt x="351307" y="155867"/>
                  </a:lnTo>
                  <a:lnTo>
                    <a:pt x="352196" y="154901"/>
                  </a:lnTo>
                  <a:close/>
                </a:path>
                <a:path w="381000" h="292100">
                  <a:moveTo>
                    <a:pt x="354418" y="173990"/>
                  </a:moveTo>
                  <a:lnTo>
                    <a:pt x="352818" y="172720"/>
                  </a:lnTo>
                  <a:lnTo>
                    <a:pt x="353771" y="173990"/>
                  </a:lnTo>
                  <a:lnTo>
                    <a:pt x="354418" y="173990"/>
                  </a:lnTo>
                  <a:close/>
                </a:path>
                <a:path w="381000" h="292100">
                  <a:moveTo>
                    <a:pt x="354507" y="166370"/>
                  </a:moveTo>
                  <a:lnTo>
                    <a:pt x="354418" y="166230"/>
                  </a:lnTo>
                  <a:lnTo>
                    <a:pt x="353428" y="165100"/>
                  </a:lnTo>
                  <a:lnTo>
                    <a:pt x="354507" y="166370"/>
                  </a:lnTo>
                  <a:close/>
                </a:path>
                <a:path w="381000" h="292100">
                  <a:moveTo>
                    <a:pt x="354672" y="170992"/>
                  </a:moveTo>
                  <a:lnTo>
                    <a:pt x="354342" y="170357"/>
                  </a:lnTo>
                  <a:lnTo>
                    <a:pt x="354482" y="170103"/>
                  </a:lnTo>
                  <a:lnTo>
                    <a:pt x="354482" y="169532"/>
                  </a:lnTo>
                  <a:lnTo>
                    <a:pt x="353415" y="170180"/>
                  </a:lnTo>
                  <a:lnTo>
                    <a:pt x="353606" y="171043"/>
                  </a:lnTo>
                  <a:lnTo>
                    <a:pt x="354380" y="172072"/>
                  </a:lnTo>
                  <a:lnTo>
                    <a:pt x="354672" y="170992"/>
                  </a:lnTo>
                  <a:close/>
                </a:path>
                <a:path w="381000" h="292100">
                  <a:moveTo>
                    <a:pt x="355193" y="185420"/>
                  </a:moveTo>
                  <a:lnTo>
                    <a:pt x="354114" y="185420"/>
                  </a:lnTo>
                  <a:lnTo>
                    <a:pt x="354723" y="186690"/>
                  </a:lnTo>
                  <a:lnTo>
                    <a:pt x="355168" y="185788"/>
                  </a:lnTo>
                  <a:lnTo>
                    <a:pt x="355193" y="185420"/>
                  </a:lnTo>
                  <a:close/>
                </a:path>
                <a:path w="381000" h="292100">
                  <a:moveTo>
                    <a:pt x="357847" y="193040"/>
                  </a:moveTo>
                  <a:lnTo>
                    <a:pt x="356260" y="192163"/>
                  </a:lnTo>
                  <a:lnTo>
                    <a:pt x="355993" y="193040"/>
                  </a:lnTo>
                  <a:lnTo>
                    <a:pt x="357847" y="193040"/>
                  </a:lnTo>
                  <a:close/>
                </a:path>
                <a:path w="381000" h="292100">
                  <a:moveTo>
                    <a:pt x="358089" y="209550"/>
                  </a:moveTo>
                  <a:lnTo>
                    <a:pt x="357314" y="209550"/>
                  </a:lnTo>
                  <a:lnTo>
                    <a:pt x="356984" y="210820"/>
                  </a:lnTo>
                  <a:lnTo>
                    <a:pt x="358089" y="209550"/>
                  </a:lnTo>
                  <a:close/>
                </a:path>
                <a:path w="381000" h="292100">
                  <a:moveTo>
                    <a:pt x="359384" y="209550"/>
                  </a:moveTo>
                  <a:lnTo>
                    <a:pt x="359181" y="208280"/>
                  </a:lnTo>
                  <a:lnTo>
                    <a:pt x="358089" y="209550"/>
                  </a:lnTo>
                  <a:lnTo>
                    <a:pt x="359384" y="209550"/>
                  </a:lnTo>
                  <a:close/>
                </a:path>
                <a:path w="381000" h="292100">
                  <a:moveTo>
                    <a:pt x="360591" y="242570"/>
                  </a:moveTo>
                  <a:lnTo>
                    <a:pt x="360222" y="242570"/>
                  </a:lnTo>
                  <a:lnTo>
                    <a:pt x="360514" y="242925"/>
                  </a:lnTo>
                  <a:lnTo>
                    <a:pt x="360591" y="242570"/>
                  </a:lnTo>
                  <a:close/>
                </a:path>
                <a:path w="381000" h="292100">
                  <a:moveTo>
                    <a:pt x="365518" y="137160"/>
                  </a:moveTo>
                  <a:lnTo>
                    <a:pt x="364718" y="135928"/>
                  </a:lnTo>
                  <a:lnTo>
                    <a:pt x="364947" y="136867"/>
                  </a:lnTo>
                  <a:lnTo>
                    <a:pt x="365518" y="137160"/>
                  </a:lnTo>
                  <a:close/>
                </a:path>
                <a:path w="381000" h="292100">
                  <a:moveTo>
                    <a:pt x="379603" y="243840"/>
                  </a:moveTo>
                  <a:lnTo>
                    <a:pt x="378307" y="233680"/>
                  </a:lnTo>
                  <a:lnTo>
                    <a:pt x="378091" y="231140"/>
                  </a:lnTo>
                  <a:lnTo>
                    <a:pt x="377685" y="226060"/>
                  </a:lnTo>
                  <a:lnTo>
                    <a:pt x="377469" y="223520"/>
                  </a:lnTo>
                  <a:lnTo>
                    <a:pt x="376351" y="213360"/>
                  </a:lnTo>
                  <a:lnTo>
                    <a:pt x="374180" y="203200"/>
                  </a:lnTo>
                  <a:lnTo>
                    <a:pt x="374675" y="199390"/>
                  </a:lnTo>
                  <a:lnTo>
                    <a:pt x="374573" y="193040"/>
                  </a:lnTo>
                  <a:lnTo>
                    <a:pt x="374345" y="190500"/>
                  </a:lnTo>
                  <a:lnTo>
                    <a:pt x="373494" y="187960"/>
                  </a:lnTo>
                  <a:lnTo>
                    <a:pt x="372630" y="185420"/>
                  </a:lnTo>
                  <a:lnTo>
                    <a:pt x="372592" y="184150"/>
                  </a:lnTo>
                  <a:lnTo>
                    <a:pt x="371817" y="182880"/>
                  </a:lnTo>
                  <a:lnTo>
                    <a:pt x="371030" y="181610"/>
                  </a:lnTo>
                  <a:lnTo>
                    <a:pt x="370243" y="180340"/>
                  </a:lnTo>
                  <a:lnTo>
                    <a:pt x="369912" y="179070"/>
                  </a:lnTo>
                  <a:lnTo>
                    <a:pt x="370979" y="177800"/>
                  </a:lnTo>
                  <a:lnTo>
                    <a:pt x="371348" y="176758"/>
                  </a:lnTo>
                  <a:lnTo>
                    <a:pt x="371373" y="175260"/>
                  </a:lnTo>
                  <a:lnTo>
                    <a:pt x="371170" y="170180"/>
                  </a:lnTo>
                  <a:lnTo>
                    <a:pt x="372554" y="165100"/>
                  </a:lnTo>
                  <a:lnTo>
                    <a:pt x="371094" y="162560"/>
                  </a:lnTo>
                  <a:lnTo>
                    <a:pt x="369620" y="160020"/>
                  </a:lnTo>
                  <a:lnTo>
                    <a:pt x="370852" y="160020"/>
                  </a:lnTo>
                  <a:lnTo>
                    <a:pt x="366572" y="148590"/>
                  </a:lnTo>
                  <a:lnTo>
                    <a:pt x="366839" y="146050"/>
                  </a:lnTo>
                  <a:lnTo>
                    <a:pt x="367220" y="142240"/>
                  </a:lnTo>
                  <a:lnTo>
                    <a:pt x="365912" y="140970"/>
                  </a:lnTo>
                  <a:lnTo>
                    <a:pt x="365315" y="138430"/>
                  </a:lnTo>
                  <a:lnTo>
                    <a:pt x="364947" y="136867"/>
                  </a:lnTo>
                  <a:lnTo>
                    <a:pt x="364705" y="135902"/>
                  </a:lnTo>
                  <a:lnTo>
                    <a:pt x="364413" y="136588"/>
                  </a:lnTo>
                  <a:lnTo>
                    <a:pt x="363613" y="138430"/>
                  </a:lnTo>
                  <a:lnTo>
                    <a:pt x="363042" y="135890"/>
                  </a:lnTo>
                  <a:lnTo>
                    <a:pt x="364413" y="136588"/>
                  </a:lnTo>
                  <a:lnTo>
                    <a:pt x="364693" y="135890"/>
                  </a:lnTo>
                  <a:lnTo>
                    <a:pt x="363867" y="134620"/>
                  </a:lnTo>
                  <a:lnTo>
                    <a:pt x="365975" y="137160"/>
                  </a:lnTo>
                  <a:lnTo>
                    <a:pt x="365633" y="134620"/>
                  </a:lnTo>
                  <a:lnTo>
                    <a:pt x="365277" y="132080"/>
                  </a:lnTo>
                  <a:lnTo>
                    <a:pt x="364756" y="128270"/>
                  </a:lnTo>
                  <a:lnTo>
                    <a:pt x="363093" y="119380"/>
                  </a:lnTo>
                  <a:lnTo>
                    <a:pt x="361048" y="110490"/>
                  </a:lnTo>
                  <a:lnTo>
                    <a:pt x="360667" y="109220"/>
                  </a:lnTo>
                  <a:lnTo>
                    <a:pt x="358698" y="102870"/>
                  </a:lnTo>
                  <a:lnTo>
                    <a:pt x="359664" y="100330"/>
                  </a:lnTo>
                  <a:lnTo>
                    <a:pt x="360146" y="99060"/>
                  </a:lnTo>
                  <a:lnTo>
                    <a:pt x="356108" y="91440"/>
                  </a:lnTo>
                  <a:lnTo>
                    <a:pt x="355612" y="85090"/>
                  </a:lnTo>
                  <a:lnTo>
                    <a:pt x="354914" y="83820"/>
                  </a:lnTo>
                  <a:lnTo>
                    <a:pt x="353593" y="81445"/>
                  </a:lnTo>
                  <a:lnTo>
                    <a:pt x="353491" y="81203"/>
                  </a:lnTo>
                  <a:lnTo>
                    <a:pt x="353237" y="73660"/>
                  </a:lnTo>
                  <a:lnTo>
                    <a:pt x="349783" y="72390"/>
                  </a:lnTo>
                  <a:lnTo>
                    <a:pt x="350913" y="71120"/>
                  </a:lnTo>
                  <a:lnTo>
                    <a:pt x="349491" y="66040"/>
                  </a:lnTo>
                  <a:lnTo>
                    <a:pt x="347179" y="59690"/>
                  </a:lnTo>
                  <a:lnTo>
                    <a:pt x="344970" y="52070"/>
                  </a:lnTo>
                  <a:lnTo>
                    <a:pt x="344081" y="49530"/>
                  </a:lnTo>
                  <a:lnTo>
                    <a:pt x="343623" y="48260"/>
                  </a:lnTo>
                  <a:lnTo>
                    <a:pt x="341909" y="49530"/>
                  </a:lnTo>
                  <a:lnTo>
                    <a:pt x="339940" y="46990"/>
                  </a:lnTo>
                  <a:lnTo>
                    <a:pt x="340995" y="45720"/>
                  </a:lnTo>
                  <a:lnTo>
                    <a:pt x="338683" y="43180"/>
                  </a:lnTo>
                  <a:lnTo>
                    <a:pt x="334772" y="43180"/>
                  </a:lnTo>
                  <a:lnTo>
                    <a:pt x="334391" y="40640"/>
                  </a:lnTo>
                  <a:lnTo>
                    <a:pt x="334200" y="39370"/>
                  </a:lnTo>
                  <a:lnTo>
                    <a:pt x="333260" y="40640"/>
                  </a:lnTo>
                  <a:lnTo>
                    <a:pt x="332587" y="36830"/>
                  </a:lnTo>
                  <a:lnTo>
                    <a:pt x="334556" y="39370"/>
                  </a:lnTo>
                  <a:lnTo>
                    <a:pt x="336842" y="40640"/>
                  </a:lnTo>
                  <a:lnTo>
                    <a:pt x="339204" y="40640"/>
                  </a:lnTo>
                  <a:lnTo>
                    <a:pt x="337515" y="36830"/>
                  </a:lnTo>
                  <a:lnTo>
                    <a:pt x="332447" y="35560"/>
                  </a:lnTo>
                  <a:lnTo>
                    <a:pt x="330276" y="35560"/>
                  </a:lnTo>
                  <a:lnTo>
                    <a:pt x="329057" y="35560"/>
                  </a:lnTo>
                  <a:lnTo>
                    <a:pt x="328434" y="36830"/>
                  </a:lnTo>
                  <a:lnTo>
                    <a:pt x="329882" y="36830"/>
                  </a:lnTo>
                  <a:lnTo>
                    <a:pt x="330136" y="38100"/>
                  </a:lnTo>
                  <a:lnTo>
                    <a:pt x="330822" y="38100"/>
                  </a:lnTo>
                  <a:lnTo>
                    <a:pt x="332524" y="44450"/>
                  </a:lnTo>
                  <a:lnTo>
                    <a:pt x="333095" y="45186"/>
                  </a:lnTo>
                  <a:lnTo>
                    <a:pt x="333260" y="45186"/>
                  </a:lnTo>
                  <a:lnTo>
                    <a:pt x="333832" y="45186"/>
                  </a:lnTo>
                  <a:lnTo>
                    <a:pt x="333794" y="44450"/>
                  </a:lnTo>
                  <a:lnTo>
                    <a:pt x="333730" y="43180"/>
                  </a:lnTo>
                  <a:lnTo>
                    <a:pt x="335127" y="45720"/>
                  </a:lnTo>
                  <a:lnTo>
                    <a:pt x="335915" y="48260"/>
                  </a:lnTo>
                  <a:lnTo>
                    <a:pt x="333984" y="48260"/>
                  </a:lnTo>
                  <a:lnTo>
                    <a:pt x="333857" y="45720"/>
                  </a:lnTo>
                  <a:lnTo>
                    <a:pt x="333502" y="45720"/>
                  </a:lnTo>
                  <a:lnTo>
                    <a:pt x="333209" y="45720"/>
                  </a:lnTo>
                  <a:lnTo>
                    <a:pt x="333768" y="48260"/>
                  </a:lnTo>
                  <a:lnTo>
                    <a:pt x="333286" y="48260"/>
                  </a:lnTo>
                  <a:lnTo>
                    <a:pt x="333387" y="50800"/>
                  </a:lnTo>
                  <a:lnTo>
                    <a:pt x="335356" y="54610"/>
                  </a:lnTo>
                  <a:lnTo>
                    <a:pt x="339852" y="60960"/>
                  </a:lnTo>
                  <a:lnTo>
                    <a:pt x="339712" y="66040"/>
                  </a:lnTo>
                  <a:lnTo>
                    <a:pt x="341388" y="69850"/>
                  </a:lnTo>
                  <a:lnTo>
                    <a:pt x="343522" y="73660"/>
                  </a:lnTo>
                  <a:lnTo>
                    <a:pt x="345528" y="76200"/>
                  </a:lnTo>
                  <a:lnTo>
                    <a:pt x="346519" y="80010"/>
                  </a:lnTo>
                  <a:lnTo>
                    <a:pt x="343128" y="77470"/>
                  </a:lnTo>
                  <a:lnTo>
                    <a:pt x="345135" y="80010"/>
                  </a:lnTo>
                  <a:lnTo>
                    <a:pt x="343763" y="80010"/>
                  </a:lnTo>
                  <a:lnTo>
                    <a:pt x="344170" y="87630"/>
                  </a:lnTo>
                  <a:lnTo>
                    <a:pt x="345706" y="83820"/>
                  </a:lnTo>
                  <a:lnTo>
                    <a:pt x="346570" y="88900"/>
                  </a:lnTo>
                  <a:lnTo>
                    <a:pt x="347687" y="95250"/>
                  </a:lnTo>
                  <a:lnTo>
                    <a:pt x="349250" y="100330"/>
                  </a:lnTo>
                  <a:lnTo>
                    <a:pt x="348729" y="99060"/>
                  </a:lnTo>
                  <a:lnTo>
                    <a:pt x="347154" y="97790"/>
                  </a:lnTo>
                  <a:lnTo>
                    <a:pt x="346748" y="100330"/>
                  </a:lnTo>
                  <a:lnTo>
                    <a:pt x="348716" y="101600"/>
                  </a:lnTo>
                  <a:lnTo>
                    <a:pt x="350418" y="106680"/>
                  </a:lnTo>
                  <a:lnTo>
                    <a:pt x="350875" y="110490"/>
                  </a:lnTo>
                  <a:lnTo>
                    <a:pt x="352386" y="110490"/>
                  </a:lnTo>
                  <a:lnTo>
                    <a:pt x="352082" y="109220"/>
                  </a:lnTo>
                  <a:lnTo>
                    <a:pt x="354050" y="109220"/>
                  </a:lnTo>
                  <a:lnTo>
                    <a:pt x="354914" y="110490"/>
                  </a:lnTo>
                  <a:lnTo>
                    <a:pt x="355015" y="111760"/>
                  </a:lnTo>
                  <a:lnTo>
                    <a:pt x="353542" y="113030"/>
                  </a:lnTo>
                  <a:lnTo>
                    <a:pt x="351104" y="113030"/>
                  </a:lnTo>
                  <a:lnTo>
                    <a:pt x="351764" y="116840"/>
                  </a:lnTo>
                  <a:lnTo>
                    <a:pt x="351510" y="116840"/>
                  </a:lnTo>
                  <a:lnTo>
                    <a:pt x="352513" y="118110"/>
                  </a:lnTo>
                  <a:lnTo>
                    <a:pt x="348919" y="120650"/>
                  </a:lnTo>
                  <a:lnTo>
                    <a:pt x="348729" y="120650"/>
                  </a:lnTo>
                  <a:lnTo>
                    <a:pt x="348437" y="119380"/>
                  </a:lnTo>
                  <a:lnTo>
                    <a:pt x="348081" y="119380"/>
                  </a:lnTo>
                  <a:lnTo>
                    <a:pt x="347967" y="120650"/>
                  </a:lnTo>
                  <a:lnTo>
                    <a:pt x="346773" y="120650"/>
                  </a:lnTo>
                  <a:lnTo>
                    <a:pt x="345135" y="123190"/>
                  </a:lnTo>
                  <a:lnTo>
                    <a:pt x="345643" y="128270"/>
                  </a:lnTo>
                  <a:lnTo>
                    <a:pt x="347675" y="123190"/>
                  </a:lnTo>
                  <a:lnTo>
                    <a:pt x="347700" y="124815"/>
                  </a:lnTo>
                  <a:lnTo>
                    <a:pt x="348107" y="123190"/>
                  </a:lnTo>
                  <a:lnTo>
                    <a:pt x="348322" y="122288"/>
                  </a:lnTo>
                  <a:lnTo>
                    <a:pt x="349478" y="123190"/>
                  </a:lnTo>
                  <a:lnTo>
                    <a:pt x="349859" y="125730"/>
                  </a:lnTo>
                  <a:lnTo>
                    <a:pt x="347726" y="126733"/>
                  </a:lnTo>
                  <a:lnTo>
                    <a:pt x="347738" y="128270"/>
                  </a:lnTo>
                  <a:lnTo>
                    <a:pt x="346621" y="128270"/>
                  </a:lnTo>
                  <a:lnTo>
                    <a:pt x="347738" y="130810"/>
                  </a:lnTo>
                  <a:lnTo>
                    <a:pt x="350304" y="130810"/>
                  </a:lnTo>
                  <a:lnTo>
                    <a:pt x="349669" y="128270"/>
                  </a:lnTo>
                  <a:lnTo>
                    <a:pt x="352679" y="129540"/>
                  </a:lnTo>
                  <a:lnTo>
                    <a:pt x="350443" y="129540"/>
                  </a:lnTo>
                  <a:lnTo>
                    <a:pt x="351624" y="134620"/>
                  </a:lnTo>
                  <a:lnTo>
                    <a:pt x="353402" y="135890"/>
                  </a:lnTo>
                  <a:lnTo>
                    <a:pt x="351205" y="132080"/>
                  </a:lnTo>
                  <a:lnTo>
                    <a:pt x="354088" y="132080"/>
                  </a:lnTo>
                  <a:lnTo>
                    <a:pt x="354584" y="134620"/>
                  </a:lnTo>
                  <a:lnTo>
                    <a:pt x="355142" y="135890"/>
                  </a:lnTo>
                  <a:lnTo>
                    <a:pt x="355650" y="139700"/>
                  </a:lnTo>
                  <a:lnTo>
                    <a:pt x="353720" y="138430"/>
                  </a:lnTo>
                  <a:lnTo>
                    <a:pt x="352894" y="139700"/>
                  </a:lnTo>
                  <a:lnTo>
                    <a:pt x="352539" y="139700"/>
                  </a:lnTo>
                  <a:lnTo>
                    <a:pt x="351929" y="137160"/>
                  </a:lnTo>
                  <a:lnTo>
                    <a:pt x="352869" y="137160"/>
                  </a:lnTo>
                  <a:lnTo>
                    <a:pt x="350634" y="133350"/>
                  </a:lnTo>
                  <a:lnTo>
                    <a:pt x="349897" y="139700"/>
                  </a:lnTo>
                  <a:lnTo>
                    <a:pt x="348361" y="135890"/>
                  </a:lnTo>
                  <a:lnTo>
                    <a:pt x="347814" y="140970"/>
                  </a:lnTo>
                  <a:lnTo>
                    <a:pt x="349796" y="140093"/>
                  </a:lnTo>
                  <a:lnTo>
                    <a:pt x="349592" y="139700"/>
                  </a:lnTo>
                  <a:lnTo>
                    <a:pt x="349923" y="140042"/>
                  </a:lnTo>
                  <a:lnTo>
                    <a:pt x="350672" y="139700"/>
                  </a:lnTo>
                  <a:lnTo>
                    <a:pt x="350812" y="140970"/>
                  </a:lnTo>
                  <a:lnTo>
                    <a:pt x="352031" y="142240"/>
                  </a:lnTo>
                  <a:lnTo>
                    <a:pt x="352602" y="140970"/>
                  </a:lnTo>
                  <a:lnTo>
                    <a:pt x="357644" y="146050"/>
                  </a:lnTo>
                  <a:lnTo>
                    <a:pt x="350037" y="144780"/>
                  </a:lnTo>
                  <a:lnTo>
                    <a:pt x="351510" y="149860"/>
                  </a:lnTo>
                  <a:lnTo>
                    <a:pt x="354063" y="148590"/>
                  </a:lnTo>
                  <a:lnTo>
                    <a:pt x="356247" y="157480"/>
                  </a:lnTo>
                  <a:lnTo>
                    <a:pt x="358711" y="152400"/>
                  </a:lnTo>
                  <a:lnTo>
                    <a:pt x="359359" y="153670"/>
                  </a:lnTo>
                  <a:lnTo>
                    <a:pt x="360210" y="154940"/>
                  </a:lnTo>
                  <a:lnTo>
                    <a:pt x="360095" y="156210"/>
                  </a:lnTo>
                  <a:lnTo>
                    <a:pt x="358051" y="154940"/>
                  </a:lnTo>
                  <a:lnTo>
                    <a:pt x="358952" y="158750"/>
                  </a:lnTo>
                  <a:lnTo>
                    <a:pt x="356870" y="157480"/>
                  </a:lnTo>
                  <a:lnTo>
                    <a:pt x="357098" y="158750"/>
                  </a:lnTo>
                  <a:lnTo>
                    <a:pt x="354533" y="156210"/>
                  </a:lnTo>
                  <a:lnTo>
                    <a:pt x="353529" y="158750"/>
                  </a:lnTo>
                  <a:lnTo>
                    <a:pt x="352729" y="162560"/>
                  </a:lnTo>
                  <a:lnTo>
                    <a:pt x="351993" y="163830"/>
                  </a:lnTo>
                  <a:lnTo>
                    <a:pt x="353136" y="166344"/>
                  </a:lnTo>
                  <a:lnTo>
                    <a:pt x="352856" y="167640"/>
                  </a:lnTo>
                  <a:lnTo>
                    <a:pt x="353047" y="168910"/>
                  </a:lnTo>
                  <a:lnTo>
                    <a:pt x="353415" y="165100"/>
                  </a:lnTo>
                  <a:lnTo>
                    <a:pt x="353161" y="166243"/>
                  </a:lnTo>
                  <a:lnTo>
                    <a:pt x="353656" y="162560"/>
                  </a:lnTo>
                  <a:lnTo>
                    <a:pt x="354482" y="166230"/>
                  </a:lnTo>
                  <a:lnTo>
                    <a:pt x="354545" y="166370"/>
                  </a:lnTo>
                  <a:lnTo>
                    <a:pt x="355650" y="167640"/>
                  </a:lnTo>
                  <a:lnTo>
                    <a:pt x="356323" y="170180"/>
                  </a:lnTo>
                  <a:lnTo>
                    <a:pt x="356692" y="172720"/>
                  </a:lnTo>
                  <a:lnTo>
                    <a:pt x="355193" y="175260"/>
                  </a:lnTo>
                  <a:lnTo>
                    <a:pt x="354723" y="175260"/>
                  </a:lnTo>
                  <a:lnTo>
                    <a:pt x="353771" y="173990"/>
                  </a:lnTo>
                  <a:lnTo>
                    <a:pt x="352221" y="173990"/>
                  </a:lnTo>
                  <a:lnTo>
                    <a:pt x="353098" y="175336"/>
                  </a:lnTo>
                  <a:lnTo>
                    <a:pt x="354126" y="176530"/>
                  </a:lnTo>
                  <a:lnTo>
                    <a:pt x="355854" y="177800"/>
                  </a:lnTo>
                  <a:lnTo>
                    <a:pt x="357251" y="177800"/>
                  </a:lnTo>
                  <a:lnTo>
                    <a:pt x="357886" y="179070"/>
                  </a:lnTo>
                  <a:lnTo>
                    <a:pt x="356819" y="181317"/>
                  </a:lnTo>
                  <a:lnTo>
                    <a:pt x="355561" y="179070"/>
                  </a:lnTo>
                  <a:lnTo>
                    <a:pt x="356387" y="182880"/>
                  </a:lnTo>
                  <a:lnTo>
                    <a:pt x="352806" y="180340"/>
                  </a:lnTo>
                  <a:lnTo>
                    <a:pt x="353936" y="184150"/>
                  </a:lnTo>
                  <a:lnTo>
                    <a:pt x="355485" y="185420"/>
                  </a:lnTo>
                  <a:lnTo>
                    <a:pt x="355333" y="185420"/>
                  </a:lnTo>
                  <a:lnTo>
                    <a:pt x="355206" y="187960"/>
                  </a:lnTo>
                  <a:lnTo>
                    <a:pt x="355676" y="189230"/>
                  </a:lnTo>
                  <a:lnTo>
                    <a:pt x="354749" y="189230"/>
                  </a:lnTo>
                  <a:lnTo>
                    <a:pt x="355536" y="191770"/>
                  </a:lnTo>
                  <a:lnTo>
                    <a:pt x="356260" y="192163"/>
                  </a:lnTo>
                  <a:lnTo>
                    <a:pt x="356755" y="190500"/>
                  </a:lnTo>
                  <a:lnTo>
                    <a:pt x="358292" y="187960"/>
                  </a:lnTo>
                  <a:lnTo>
                    <a:pt x="358609" y="193040"/>
                  </a:lnTo>
                  <a:lnTo>
                    <a:pt x="358927" y="193040"/>
                  </a:lnTo>
                  <a:lnTo>
                    <a:pt x="357835" y="193598"/>
                  </a:lnTo>
                  <a:lnTo>
                    <a:pt x="358305" y="193040"/>
                  </a:lnTo>
                  <a:lnTo>
                    <a:pt x="357847" y="193040"/>
                  </a:lnTo>
                  <a:lnTo>
                    <a:pt x="357289" y="193878"/>
                  </a:lnTo>
                  <a:lnTo>
                    <a:pt x="356450" y="194310"/>
                  </a:lnTo>
                  <a:lnTo>
                    <a:pt x="356743" y="194716"/>
                  </a:lnTo>
                  <a:lnTo>
                    <a:pt x="356158" y="195580"/>
                  </a:lnTo>
                  <a:lnTo>
                    <a:pt x="356806" y="194818"/>
                  </a:lnTo>
                  <a:lnTo>
                    <a:pt x="359092" y="198120"/>
                  </a:lnTo>
                  <a:lnTo>
                    <a:pt x="359232" y="200660"/>
                  </a:lnTo>
                  <a:lnTo>
                    <a:pt x="358457" y="200660"/>
                  </a:lnTo>
                  <a:lnTo>
                    <a:pt x="358140" y="201930"/>
                  </a:lnTo>
                  <a:lnTo>
                    <a:pt x="357670" y="203200"/>
                  </a:lnTo>
                  <a:lnTo>
                    <a:pt x="359371" y="203200"/>
                  </a:lnTo>
                  <a:lnTo>
                    <a:pt x="356273" y="204470"/>
                  </a:lnTo>
                  <a:lnTo>
                    <a:pt x="360426" y="208280"/>
                  </a:lnTo>
                  <a:lnTo>
                    <a:pt x="359625" y="209550"/>
                  </a:lnTo>
                  <a:lnTo>
                    <a:pt x="359384" y="209550"/>
                  </a:lnTo>
                  <a:lnTo>
                    <a:pt x="360184" y="214630"/>
                  </a:lnTo>
                  <a:lnTo>
                    <a:pt x="361734" y="213360"/>
                  </a:lnTo>
                  <a:lnTo>
                    <a:pt x="361213" y="217170"/>
                  </a:lnTo>
                  <a:lnTo>
                    <a:pt x="358660" y="213360"/>
                  </a:lnTo>
                  <a:lnTo>
                    <a:pt x="357098" y="214630"/>
                  </a:lnTo>
                  <a:lnTo>
                    <a:pt x="359079" y="215900"/>
                  </a:lnTo>
                  <a:lnTo>
                    <a:pt x="356247" y="218440"/>
                  </a:lnTo>
                  <a:lnTo>
                    <a:pt x="358698" y="219710"/>
                  </a:lnTo>
                  <a:lnTo>
                    <a:pt x="359219" y="217170"/>
                  </a:lnTo>
                  <a:lnTo>
                    <a:pt x="360222" y="220980"/>
                  </a:lnTo>
                  <a:lnTo>
                    <a:pt x="361315" y="220980"/>
                  </a:lnTo>
                  <a:lnTo>
                    <a:pt x="361378" y="224790"/>
                  </a:lnTo>
                  <a:lnTo>
                    <a:pt x="360222" y="220980"/>
                  </a:lnTo>
                  <a:lnTo>
                    <a:pt x="359562" y="223520"/>
                  </a:lnTo>
                  <a:lnTo>
                    <a:pt x="359994" y="224790"/>
                  </a:lnTo>
                  <a:lnTo>
                    <a:pt x="361937" y="226060"/>
                  </a:lnTo>
                  <a:lnTo>
                    <a:pt x="362204" y="224790"/>
                  </a:lnTo>
                  <a:lnTo>
                    <a:pt x="362470" y="223520"/>
                  </a:lnTo>
                  <a:lnTo>
                    <a:pt x="362292" y="224790"/>
                  </a:lnTo>
                  <a:lnTo>
                    <a:pt x="362216" y="226174"/>
                  </a:lnTo>
                  <a:lnTo>
                    <a:pt x="364515" y="228600"/>
                  </a:lnTo>
                  <a:lnTo>
                    <a:pt x="363207" y="231140"/>
                  </a:lnTo>
                  <a:lnTo>
                    <a:pt x="361784" y="232410"/>
                  </a:lnTo>
                  <a:lnTo>
                    <a:pt x="362165" y="227330"/>
                  </a:lnTo>
                  <a:lnTo>
                    <a:pt x="362216" y="226174"/>
                  </a:lnTo>
                  <a:lnTo>
                    <a:pt x="361289" y="228600"/>
                  </a:lnTo>
                  <a:lnTo>
                    <a:pt x="361454" y="233680"/>
                  </a:lnTo>
                  <a:lnTo>
                    <a:pt x="363270" y="232410"/>
                  </a:lnTo>
                  <a:lnTo>
                    <a:pt x="365086" y="231140"/>
                  </a:lnTo>
                  <a:lnTo>
                    <a:pt x="365861" y="234950"/>
                  </a:lnTo>
                  <a:lnTo>
                    <a:pt x="366534" y="233680"/>
                  </a:lnTo>
                  <a:lnTo>
                    <a:pt x="369252" y="234950"/>
                  </a:lnTo>
                  <a:lnTo>
                    <a:pt x="370268" y="237490"/>
                  </a:lnTo>
                  <a:lnTo>
                    <a:pt x="369925" y="242570"/>
                  </a:lnTo>
                  <a:lnTo>
                    <a:pt x="369252" y="234950"/>
                  </a:lnTo>
                  <a:lnTo>
                    <a:pt x="367487" y="237490"/>
                  </a:lnTo>
                  <a:lnTo>
                    <a:pt x="367880" y="238760"/>
                  </a:lnTo>
                  <a:lnTo>
                    <a:pt x="365467" y="242570"/>
                  </a:lnTo>
                  <a:lnTo>
                    <a:pt x="363308" y="233680"/>
                  </a:lnTo>
                  <a:lnTo>
                    <a:pt x="361353" y="236220"/>
                  </a:lnTo>
                  <a:lnTo>
                    <a:pt x="362356" y="238760"/>
                  </a:lnTo>
                  <a:lnTo>
                    <a:pt x="361607" y="237490"/>
                  </a:lnTo>
                  <a:lnTo>
                    <a:pt x="360235" y="237490"/>
                  </a:lnTo>
                  <a:lnTo>
                    <a:pt x="359587" y="238760"/>
                  </a:lnTo>
                  <a:lnTo>
                    <a:pt x="361416" y="238760"/>
                  </a:lnTo>
                  <a:lnTo>
                    <a:pt x="360591" y="242570"/>
                  </a:lnTo>
                  <a:lnTo>
                    <a:pt x="361429" y="242570"/>
                  </a:lnTo>
                  <a:lnTo>
                    <a:pt x="361848" y="244563"/>
                  </a:lnTo>
                  <a:lnTo>
                    <a:pt x="360514" y="242925"/>
                  </a:lnTo>
                  <a:lnTo>
                    <a:pt x="360311" y="243840"/>
                  </a:lnTo>
                  <a:lnTo>
                    <a:pt x="360756" y="243840"/>
                  </a:lnTo>
                  <a:lnTo>
                    <a:pt x="361899" y="244779"/>
                  </a:lnTo>
                  <a:lnTo>
                    <a:pt x="378548" y="244779"/>
                  </a:lnTo>
                  <a:lnTo>
                    <a:pt x="379603" y="243840"/>
                  </a:lnTo>
                  <a:close/>
                </a:path>
                <a:path w="381000" h="292100">
                  <a:moveTo>
                    <a:pt x="380555" y="278130"/>
                  </a:moveTo>
                  <a:lnTo>
                    <a:pt x="380479" y="262890"/>
                  </a:lnTo>
                  <a:lnTo>
                    <a:pt x="380377" y="257810"/>
                  </a:lnTo>
                  <a:lnTo>
                    <a:pt x="380072" y="251460"/>
                  </a:lnTo>
                  <a:lnTo>
                    <a:pt x="378167" y="245110"/>
                  </a:lnTo>
                  <a:lnTo>
                    <a:pt x="365366" y="245110"/>
                  </a:lnTo>
                  <a:lnTo>
                    <a:pt x="365366" y="276860"/>
                  </a:lnTo>
                  <a:lnTo>
                    <a:pt x="365340" y="278130"/>
                  </a:lnTo>
                  <a:lnTo>
                    <a:pt x="365277" y="276860"/>
                  </a:lnTo>
                  <a:lnTo>
                    <a:pt x="365366" y="245110"/>
                  </a:lnTo>
                  <a:lnTo>
                    <a:pt x="362292" y="245110"/>
                  </a:lnTo>
                  <a:lnTo>
                    <a:pt x="361962" y="245110"/>
                  </a:lnTo>
                  <a:lnTo>
                    <a:pt x="364540" y="246380"/>
                  </a:lnTo>
                  <a:lnTo>
                    <a:pt x="363753" y="250190"/>
                  </a:lnTo>
                  <a:lnTo>
                    <a:pt x="362597" y="247650"/>
                  </a:lnTo>
                  <a:lnTo>
                    <a:pt x="361721" y="250190"/>
                  </a:lnTo>
                  <a:lnTo>
                    <a:pt x="360819" y="250190"/>
                  </a:lnTo>
                  <a:lnTo>
                    <a:pt x="360273" y="251460"/>
                  </a:lnTo>
                  <a:lnTo>
                    <a:pt x="362648" y="250190"/>
                  </a:lnTo>
                  <a:lnTo>
                    <a:pt x="361911" y="252730"/>
                  </a:lnTo>
                  <a:lnTo>
                    <a:pt x="361670" y="252730"/>
                  </a:lnTo>
                  <a:lnTo>
                    <a:pt x="361670" y="267220"/>
                  </a:lnTo>
                  <a:lnTo>
                    <a:pt x="360807" y="266700"/>
                  </a:lnTo>
                  <a:lnTo>
                    <a:pt x="361505" y="265633"/>
                  </a:lnTo>
                  <a:lnTo>
                    <a:pt x="361518" y="262890"/>
                  </a:lnTo>
                  <a:lnTo>
                    <a:pt x="361619" y="266700"/>
                  </a:lnTo>
                  <a:lnTo>
                    <a:pt x="361670" y="267220"/>
                  </a:lnTo>
                  <a:lnTo>
                    <a:pt x="361670" y="252730"/>
                  </a:lnTo>
                  <a:lnTo>
                    <a:pt x="360997" y="252730"/>
                  </a:lnTo>
                  <a:lnTo>
                    <a:pt x="361111" y="259080"/>
                  </a:lnTo>
                  <a:lnTo>
                    <a:pt x="361226" y="262890"/>
                  </a:lnTo>
                  <a:lnTo>
                    <a:pt x="358775" y="262890"/>
                  </a:lnTo>
                  <a:lnTo>
                    <a:pt x="359143" y="260350"/>
                  </a:lnTo>
                  <a:lnTo>
                    <a:pt x="357898" y="260350"/>
                  </a:lnTo>
                  <a:lnTo>
                    <a:pt x="356133" y="259080"/>
                  </a:lnTo>
                  <a:lnTo>
                    <a:pt x="354888" y="255270"/>
                  </a:lnTo>
                  <a:lnTo>
                    <a:pt x="355307" y="255270"/>
                  </a:lnTo>
                  <a:lnTo>
                    <a:pt x="356831" y="255270"/>
                  </a:lnTo>
                  <a:lnTo>
                    <a:pt x="355269" y="254025"/>
                  </a:lnTo>
                  <a:lnTo>
                    <a:pt x="355231" y="252730"/>
                  </a:lnTo>
                  <a:lnTo>
                    <a:pt x="352082" y="246380"/>
                  </a:lnTo>
                  <a:lnTo>
                    <a:pt x="349300" y="241300"/>
                  </a:lnTo>
                  <a:lnTo>
                    <a:pt x="349872" y="243840"/>
                  </a:lnTo>
                  <a:lnTo>
                    <a:pt x="349237" y="243840"/>
                  </a:lnTo>
                  <a:lnTo>
                    <a:pt x="348221" y="245110"/>
                  </a:lnTo>
                  <a:lnTo>
                    <a:pt x="346024" y="245110"/>
                  </a:lnTo>
                  <a:lnTo>
                    <a:pt x="348094" y="243840"/>
                  </a:lnTo>
                  <a:lnTo>
                    <a:pt x="346125" y="242570"/>
                  </a:lnTo>
                  <a:lnTo>
                    <a:pt x="346811" y="242570"/>
                  </a:lnTo>
                  <a:lnTo>
                    <a:pt x="346532" y="240030"/>
                  </a:lnTo>
                  <a:lnTo>
                    <a:pt x="348094" y="241300"/>
                  </a:lnTo>
                  <a:lnTo>
                    <a:pt x="348005" y="240030"/>
                  </a:lnTo>
                  <a:lnTo>
                    <a:pt x="347611" y="234950"/>
                  </a:lnTo>
                  <a:lnTo>
                    <a:pt x="341388" y="228600"/>
                  </a:lnTo>
                  <a:lnTo>
                    <a:pt x="337413" y="220980"/>
                  </a:lnTo>
                  <a:lnTo>
                    <a:pt x="336245" y="219710"/>
                  </a:lnTo>
                  <a:lnTo>
                    <a:pt x="335318" y="219710"/>
                  </a:lnTo>
                  <a:lnTo>
                    <a:pt x="334251" y="214630"/>
                  </a:lnTo>
                  <a:lnTo>
                    <a:pt x="310502" y="214630"/>
                  </a:lnTo>
                  <a:lnTo>
                    <a:pt x="308444" y="214630"/>
                  </a:lnTo>
                  <a:lnTo>
                    <a:pt x="312712" y="217170"/>
                  </a:lnTo>
                  <a:lnTo>
                    <a:pt x="315391" y="222250"/>
                  </a:lnTo>
                  <a:lnTo>
                    <a:pt x="318795" y="227330"/>
                  </a:lnTo>
                  <a:lnTo>
                    <a:pt x="319646" y="227330"/>
                  </a:lnTo>
                  <a:lnTo>
                    <a:pt x="320738" y="228600"/>
                  </a:lnTo>
                  <a:lnTo>
                    <a:pt x="321106" y="228600"/>
                  </a:lnTo>
                  <a:lnTo>
                    <a:pt x="322897" y="234950"/>
                  </a:lnTo>
                  <a:lnTo>
                    <a:pt x="330276" y="241300"/>
                  </a:lnTo>
                  <a:lnTo>
                    <a:pt x="332054" y="248920"/>
                  </a:lnTo>
                  <a:lnTo>
                    <a:pt x="333578" y="245110"/>
                  </a:lnTo>
                  <a:lnTo>
                    <a:pt x="335470" y="251460"/>
                  </a:lnTo>
                  <a:lnTo>
                    <a:pt x="337235" y="254012"/>
                  </a:lnTo>
                  <a:lnTo>
                    <a:pt x="337845" y="255270"/>
                  </a:lnTo>
                  <a:lnTo>
                    <a:pt x="336854" y="256540"/>
                  </a:lnTo>
                  <a:lnTo>
                    <a:pt x="336524" y="256044"/>
                  </a:lnTo>
                  <a:lnTo>
                    <a:pt x="336804" y="256540"/>
                  </a:lnTo>
                  <a:lnTo>
                    <a:pt x="338886" y="260350"/>
                  </a:lnTo>
                  <a:lnTo>
                    <a:pt x="340233" y="262890"/>
                  </a:lnTo>
                  <a:lnTo>
                    <a:pt x="342671" y="269240"/>
                  </a:lnTo>
                  <a:lnTo>
                    <a:pt x="344360" y="271780"/>
                  </a:lnTo>
                  <a:lnTo>
                    <a:pt x="346176" y="271780"/>
                  </a:lnTo>
                  <a:lnTo>
                    <a:pt x="347510" y="275590"/>
                  </a:lnTo>
                  <a:lnTo>
                    <a:pt x="347129" y="276860"/>
                  </a:lnTo>
                  <a:lnTo>
                    <a:pt x="348030" y="279400"/>
                  </a:lnTo>
                  <a:lnTo>
                    <a:pt x="349250" y="280670"/>
                  </a:lnTo>
                  <a:lnTo>
                    <a:pt x="351396" y="284480"/>
                  </a:lnTo>
                  <a:lnTo>
                    <a:pt x="351904" y="284480"/>
                  </a:lnTo>
                  <a:lnTo>
                    <a:pt x="353123" y="287020"/>
                  </a:lnTo>
                  <a:lnTo>
                    <a:pt x="353796" y="288290"/>
                  </a:lnTo>
                  <a:lnTo>
                    <a:pt x="353771" y="287020"/>
                  </a:lnTo>
                  <a:lnTo>
                    <a:pt x="355676" y="288290"/>
                  </a:lnTo>
                  <a:lnTo>
                    <a:pt x="358495" y="288290"/>
                  </a:lnTo>
                  <a:lnTo>
                    <a:pt x="359943" y="289560"/>
                  </a:lnTo>
                  <a:lnTo>
                    <a:pt x="363448" y="289560"/>
                  </a:lnTo>
                  <a:lnTo>
                    <a:pt x="364261" y="290830"/>
                  </a:lnTo>
                  <a:lnTo>
                    <a:pt x="365442" y="290830"/>
                  </a:lnTo>
                  <a:lnTo>
                    <a:pt x="366636" y="289560"/>
                  </a:lnTo>
                  <a:lnTo>
                    <a:pt x="368071" y="289560"/>
                  </a:lnTo>
                  <a:lnTo>
                    <a:pt x="367169" y="290830"/>
                  </a:lnTo>
                  <a:lnTo>
                    <a:pt x="368236" y="290093"/>
                  </a:lnTo>
                  <a:lnTo>
                    <a:pt x="367779" y="292100"/>
                  </a:lnTo>
                  <a:lnTo>
                    <a:pt x="371221" y="292100"/>
                  </a:lnTo>
                  <a:lnTo>
                    <a:pt x="372008" y="290830"/>
                  </a:lnTo>
                  <a:lnTo>
                    <a:pt x="373570" y="290830"/>
                  </a:lnTo>
                  <a:lnTo>
                    <a:pt x="375031" y="289560"/>
                  </a:lnTo>
                  <a:lnTo>
                    <a:pt x="377507" y="287020"/>
                  </a:lnTo>
                  <a:lnTo>
                    <a:pt x="378587" y="284480"/>
                  </a:lnTo>
                  <a:lnTo>
                    <a:pt x="379298" y="283210"/>
                  </a:lnTo>
                  <a:lnTo>
                    <a:pt x="379653" y="281940"/>
                  </a:lnTo>
                  <a:lnTo>
                    <a:pt x="380022" y="281940"/>
                  </a:lnTo>
                  <a:lnTo>
                    <a:pt x="380555" y="278130"/>
                  </a:lnTo>
                  <a:close/>
                </a:path>
              </a:pathLst>
            </a:custGeom>
            <a:solidFill>
              <a:srgbClr val="000000"/>
            </a:solidFill>
          </p:spPr>
          <p:txBody>
            <a:bodyPr wrap="square" lIns="0" tIns="0" rIns="0" bIns="0" rtlCol="0"/>
            <a:lstStyle/>
            <a:p>
              <a:endParaRPr/>
            </a:p>
          </p:txBody>
        </p:sp>
        <p:sp>
          <p:nvSpPr>
            <p:cNvPr id="28" name="object 28"/>
            <p:cNvSpPr/>
            <p:nvPr/>
          </p:nvSpPr>
          <p:spPr>
            <a:xfrm>
              <a:off x="2194304" y="1089454"/>
              <a:ext cx="106680" cy="92710"/>
            </a:xfrm>
            <a:custGeom>
              <a:avLst/>
              <a:gdLst/>
              <a:ahLst/>
              <a:cxnLst/>
              <a:rect l="l" t="t" r="r" b="b"/>
              <a:pathLst>
                <a:path w="106680" h="92709">
                  <a:moveTo>
                    <a:pt x="43510" y="0"/>
                  </a:moveTo>
                  <a:lnTo>
                    <a:pt x="8216" y="16346"/>
                  </a:lnTo>
                  <a:lnTo>
                    <a:pt x="0" y="43748"/>
                  </a:lnTo>
                  <a:lnTo>
                    <a:pt x="927" y="49209"/>
                  </a:lnTo>
                  <a:lnTo>
                    <a:pt x="35623" y="87366"/>
                  </a:lnTo>
                  <a:lnTo>
                    <a:pt x="63106" y="92708"/>
                  </a:lnTo>
                  <a:lnTo>
                    <a:pt x="74064" y="91246"/>
                  </a:lnTo>
                  <a:lnTo>
                    <a:pt x="105327" y="62313"/>
                  </a:lnTo>
                  <a:lnTo>
                    <a:pt x="106603" y="48968"/>
                  </a:lnTo>
                  <a:lnTo>
                    <a:pt x="105689" y="43494"/>
                  </a:lnTo>
                  <a:lnTo>
                    <a:pt x="71003" y="5338"/>
                  </a:lnTo>
                  <a:lnTo>
                    <a:pt x="43510" y="0"/>
                  </a:lnTo>
                  <a:close/>
                </a:path>
              </a:pathLst>
            </a:custGeom>
            <a:solidFill>
              <a:srgbClr val="FFFFFF"/>
            </a:solidFill>
          </p:spPr>
          <p:txBody>
            <a:bodyPr wrap="square" lIns="0" tIns="0" rIns="0" bIns="0" rtlCol="0"/>
            <a:lstStyle/>
            <a:p>
              <a:endParaRPr/>
            </a:p>
          </p:txBody>
        </p:sp>
        <p:sp>
          <p:nvSpPr>
            <p:cNvPr id="29" name="object 29"/>
            <p:cNvSpPr/>
            <p:nvPr/>
          </p:nvSpPr>
          <p:spPr>
            <a:xfrm>
              <a:off x="2188972" y="1079232"/>
              <a:ext cx="121920" cy="115570"/>
            </a:xfrm>
            <a:custGeom>
              <a:avLst/>
              <a:gdLst/>
              <a:ahLst/>
              <a:cxnLst/>
              <a:rect l="l" t="t" r="r" b="b"/>
              <a:pathLst>
                <a:path w="121919" h="115569">
                  <a:moveTo>
                    <a:pt x="4089" y="59436"/>
                  </a:moveTo>
                  <a:lnTo>
                    <a:pt x="3733" y="59309"/>
                  </a:lnTo>
                  <a:lnTo>
                    <a:pt x="3479" y="59563"/>
                  </a:lnTo>
                  <a:lnTo>
                    <a:pt x="4089" y="59436"/>
                  </a:lnTo>
                  <a:close/>
                </a:path>
                <a:path w="121919" h="115569">
                  <a:moveTo>
                    <a:pt x="5270" y="65773"/>
                  </a:moveTo>
                  <a:lnTo>
                    <a:pt x="4826" y="65201"/>
                  </a:lnTo>
                  <a:lnTo>
                    <a:pt x="4457" y="65709"/>
                  </a:lnTo>
                  <a:lnTo>
                    <a:pt x="5016" y="65811"/>
                  </a:lnTo>
                  <a:lnTo>
                    <a:pt x="5270" y="65773"/>
                  </a:lnTo>
                  <a:close/>
                </a:path>
                <a:path w="121919" h="115569">
                  <a:moveTo>
                    <a:pt x="5740" y="65709"/>
                  </a:moveTo>
                  <a:lnTo>
                    <a:pt x="5295" y="65773"/>
                  </a:lnTo>
                  <a:lnTo>
                    <a:pt x="5613" y="66217"/>
                  </a:lnTo>
                  <a:lnTo>
                    <a:pt x="5740" y="65709"/>
                  </a:lnTo>
                  <a:close/>
                </a:path>
                <a:path w="121919" h="115569">
                  <a:moveTo>
                    <a:pt x="6108" y="64058"/>
                  </a:moveTo>
                  <a:lnTo>
                    <a:pt x="5740" y="65709"/>
                  </a:lnTo>
                  <a:lnTo>
                    <a:pt x="6108" y="64058"/>
                  </a:lnTo>
                  <a:close/>
                </a:path>
                <a:path w="121919" h="115569">
                  <a:moveTo>
                    <a:pt x="6832" y="62572"/>
                  </a:moveTo>
                  <a:lnTo>
                    <a:pt x="5359" y="62344"/>
                  </a:lnTo>
                  <a:lnTo>
                    <a:pt x="5054" y="63284"/>
                  </a:lnTo>
                  <a:lnTo>
                    <a:pt x="4165" y="63855"/>
                  </a:lnTo>
                  <a:lnTo>
                    <a:pt x="5054" y="63665"/>
                  </a:lnTo>
                  <a:lnTo>
                    <a:pt x="5943" y="62928"/>
                  </a:lnTo>
                  <a:lnTo>
                    <a:pt x="6832" y="62572"/>
                  </a:lnTo>
                  <a:close/>
                </a:path>
                <a:path w="121919" h="115569">
                  <a:moveTo>
                    <a:pt x="8013" y="61722"/>
                  </a:moveTo>
                  <a:lnTo>
                    <a:pt x="6934" y="61404"/>
                  </a:lnTo>
                  <a:lnTo>
                    <a:pt x="6819" y="61595"/>
                  </a:lnTo>
                  <a:lnTo>
                    <a:pt x="8013" y="61722"/>
                  </a:lnTo>
                  <a:close/>
                </a:path>
                <a:path w="121919" h="115569">
                  <a:moveTo>
                    <a:pt x="9956" y="53848"/>
                  </a:moveTo>
                  <a:lnTo>
                    <a:pt x="7556" y="53721"/>
                  </a:lnTo>
                  <a:lnTo>
                    <a:pt x="7467" y="53848"/>
                  </a:lnTo>
                  <a:lnTo>
                    <a:pt x="9956" y="53848"/>
                  </a:lnTo>
                  <a:close/>
                </a:path>
                <a:path w="121919" h="115569">
                  <a:moveTo>
                    <a:pt x="10998" y="23329"/>
                  </a:moveTo>
                  <a:lnTo>
                    <a:pt x="10934" y="22860"/>
                  </a:lnTo>
                  <a:lnTo>
                    <a:pt x="10693" y="22606"/>
                  </a:lnTo>
                  <a:lnTo>
                    <a:pt x="10998" y="23329"/>
                  </a:lnTo>
                  <a:close/>
                </a:path>
                <a:path w="121919" h="115569">
                  <a:moveTo>
                    <a:pt x="12128" y="42418"/>
                  </a:moveTo>
                  <a:lnTo>
                    <a:pt x="11811" y="42316"/>
                  </a:lnTo>
                  <a:lnTo>
                    <a:pt x="11633" y="42418"/>
                  </a:lnTo>
                  <a:lnTo>
                    <a:pt x="12128" y="42418"/>
                  </a:lnTo>
                  <a:close/>
                </a:path>
                <a:path w="121919" h="115569">
                  <a:moveTo>
                    <a:pt x="13284" y="42418"/>
                  </a:moveTo>
                  <a:lnTo>
                    <a:pt x="12128" y="42418"/>
                  </a:lnTo>
                  <a:lnTo>
                    <a:pt x="12496" y="42545"/>
                  </a:lnTo>
                  <a:lnTo>
                    <a:pt x="13284" y="42418"/>
                  </a:lnTo>
                  <a:close/>
                </a:path>
                <a:path w="121919" h="115569">
                  <a:moveTo>
                    <a:pt x="13919" y="42316"/>
                  </a:moveTo>
                  <a:lnTo>
                    <a:pt x="13284" y="42418"/>
                  </a:lnTo>
                  <a:lnTo>
                    <a:pt x="13766" y="42418"/>
                  </a:lnTo>
                  <a:lnTo>
                    <a:pt x="13919" y="42316"/>
                  </a:lnTo>
                  <a:close/>
                </a:path>
                <a:path w="121919" h="115569">
                  <a:moveTo>
                    <a:pt x="14579" y="43535"/>
                  </a:moveTo>
                  <a:lnTo>
                    <a:pt x="13779" y="43167"/>
                  </a:lnTo>
                  <a:lnTo>
                    <a:pt x="13754" y="42938"/>
                  </a:lnTo>
                  <a:lnTo>
                    <a:pt x="13576" y="42951"/>
                  </a:lnTo>
                  <a:lnTo>
                    <a:pt x="12827" y="43014"/>
                  </a:lnTo>
                  <a:lnTo>
                    <a:pt x="13119" y="43103"/>
                  </a:lnTo>
                  <a:lnTo>
                    <a:pt x="13512" y="43294"/>
                  </a:lnTo>
                  <a:lnTo>
                    <a:pt x="13982" y="43357"/>
                  </a:lnTo>
                  <a:lnTo>
                    <a:pt x="14020" y="43586"/>
                  </a:lnTo>
                  <a:lnTo>
                    <a:pt x="14579" y="43535"/>
                  </a:lnTo>
                  <a:close/>
                </a:path>
                <a:path w="121919" h="115569">
                  <a:moveTo>
                    <a:pt x="15379" y="43434"/>
                  </a:moveTo>
                  <a:lnTo>
                    <a:pt x="15074" y="42722"/>
                  </a:lnTo>
                  <a:lnTo>
                    <a:pt x="13398" y="42418"/>
                  </a:lnTo>
                  <a:lnTo>
                    <a:pt x="15379" y="43434"/>
                  </a:lnTo>
                  <a:close/>
                </a:path>
                <a:path w="121919" h="115569">
                  <a:moveTo>
                    <a:pt x="16154" y="40525"/>
                  </a:moveTo>
                  <a:lnTo>
                    <a:pt x="15760" y="39446"/>
                  </a:lnTo>
                  <a:lnTo>
                    <a:pt x="14960" y="39052"/>
                  </a:lnTo>
                  <a:lnTo>
                    <a:pt x="15290" y="39738"/>
                  </a:lnTo>
                  <a:lnTo>
                    <a:pt x="15709" y="40411"/>
                  </a:lnTo>
                  <a:lnTo>
                    <a:pt x="16090" y="41046"/>
                  </a:lnTo>
                  <a:lnTo>
                    <a:pt x="16154" y="40525"/>
                  </a:lnTo>
                  <a:close/>
                </a:path>
                <a:path w="121919" h="115569">
                  <a:moveTo>
                    <a:pt x="17297" y="42545"/>
                  </a:moveTo>
                  <a:lnTo>
                    <a:pt x="16903" y="42291"/>
                  </a:lnTo>
                  <a:lnTo>
                    <a:pt x="16713" y="42164"/>
                  </a:lnTo>
                  <a:lnTo>
                    <a:pt x="16306" y="41910"/>
                  </a:lnTo>
                  <a:lnTo>
                    <a:pt x="14490" y="41910"/>
                  </a:lnTo>
                  <a:lnTo>
                    <a:pt x="13919" y="42316"/>
                  </a:lnTo>
                  <a:lnTo>
                    <a:pt x="14833" y="42164"/>
                  </a:lnTo>
                  <a:lnTo>
                    <a:pt x="15074" y="42722"/>
                  </a:lnTo>
                  <a:lnTo>
                    <a:pt x="16891" y="43053"/>
                  </a:lnTo>
                  <a:lnTo>
                    <a:pt x="15709" y="42291"/>
                  </a:lnTo>
                  <a:lnTo>
                    <a:pt x="16256" y="42291"/>
                  </a:lnTo>
                  <a:lnTo>
                    <a:pt x="17043" y="42926"/>
                  </a:lnTo>
                  <a:lnTo>
                    <a:pt x="17297" y="42545"/>
                  </a:lnTo>
                  <a:close/>
                </a:path>
                <a:path w="121919" h="115569">
                  <a:moveTo>
                    <a:pt x="17627" y="35179"/>
                  </a:moveTo>
                  <a:lnTo>
                    <a:pt x="15748" y="33769"/>
                  </a:lnTo>
                  <a:lnTo>
                    <a:pt x="16675" y="35140"/>
                  </a:lnTo>
                  <a:lnTo>
                    <a:pt x="17627" y="35179"/>
                  </a:lnTo>
                  <a:close/>
                </a:path>
                <a:path w="121919" h="115569">
                  <a:moveTo>
                    <a:pt x="17970" y="38442"/>
                  </a:moveTo>
                  <a:lnTo>
                    <a:pt x="17106" y="37973"/>
                  </a:lnTo>
                  <a:lnTo>
                    <a:pt x="17424" y="38519"/>
                  </a:lnTo>
                  <a:lnTo>
                    <a:pt x="17907" y="38608"/>
                  </a:lnTo>
                  <a:lnTo>
                    <a:pt x="17970" y="38442"/>
                  </a:lnTo>
                  <a:close/>
                </a:path>
                <a:path w="121919" h="115569">
                  <a:moveTo>
                    <a:pt x="18288" y="40005"/>
                  </a:moveTo>
                  <a:lnTo>
                    <a:pt x="17424" y="38519"/>
                  </a:lnTo>
                  <a:lnTo>
                    <a:pt x="16624" y="38354"/>
                  </a:lnTo>
                  <a:lnTo>
                    <a:pt x="18288" y="40005"/>
                  </a:lnTo>
                  <a:close/>
                </a:path>
                <a:path w="121919" h="115569">
                  <a:moveTo>
                    <a:pt x="18440" y="37211"/>
                  </a:moveTo>
                  <a:lnTo>
                    <a:pt x="18313" y="37096"/>
                  </a:lnTo>
                  <a:lnTo>
                    <a:pt x="18326" y="37541"/>
                  </a:lnTo>
                  <a:lnTo>
                    <a:pt x="18440" y="37211"/>
                  </a:lnTo>
                  <a:close/>
                </a:path>
                <a:path w="121919" h="115569">
                  <a:moveTo>
                    <a:pt x="18465" y="36322"/>
                  </a:moveTo>
                  <a:lnTo>
                    <a:pt x="17538" y="35814"/>
                  </a:lnTo>
                  <a:lnTo>
                    <a:pt x="17221" y="36068"/>
                  </a:lnTo>
                  <a:lnTo>
                    <a:pt x="16675" y="35140"/>
                  </a:lnTo>
                  <a:lnTo>
                    <a:pt x="14490" y="35052"/>
                  </a:lnTo>
                  <a:lnTo>
                    <a:pt x="16891" y="35814"/>
                  </a:lnTo>
                  <a:lnTo>
                    <a:pt x="17170" y="36068"/>
                  </a:lnTo>
                  <a:lnTo>
                    <a:pt x="18313" y="37096"/>
                  </a:lnTo>
                  <a:lnTo>
                    <a:pt x="18465" y="36322"/>
                  </a:lnTo>
                  <a:close/>
                </a:path>
                <a:path w="121919" h="115569">
                  <a:moveTo>
                    <a:pt x="19088" y="38227"/>
                  </a:moveTo>
                  <a:lnTo>
                    <a:pt x="18326" y="37541"/>
                  </a:lnTo>
                  <a:lnTo>
                    <a:pt x="18148" y="37973"/>
                  </a:lnTo>
                  <a:lnTo>
                    <a:pt x="18097" y="38519"/>
                  </a:lnTo>
                  <a:lnTo>
                    <a:pt x="18973" y="38989"/>
                  </a:lnTo>
                  <a:lnTo>
                    <a:pt x="19088" y="38227"/>
                  </a:lnTo>
                  <a:close/>
                </a:path>
                <a:path w="121919" h="115569">
                  <a:moveTo>
                    <a:pt x="19469" y="35928"/>
                  </a:moveTo>
                  <a:lnTo>
                    <a:pt x="18796" y="35547"/>
                  </a:lnTo>
                  <a:lnTo>
                    <a:pt x="18935" y="35801"/>
                  </a:lnTo>
                  <a:lnTo>
                    <a:pt x="19469" y="35928"/>
                  </a:lnTo>
                  <a:close/>
                </a:path>
                <a:path w="121919" h="115569">
                  <a:moveTo>
                    <a:pt x="19519" y="36779"/>
                  </a:moveTo>
                  <a:lnTo>
                    <a:pt x="18935" y="35801"/>
                  </a:lnTo>
                  <a:lnTo>
                    <a:pt x="18402" y="35661"/>
                  </a:lnTo>
                  <a:lnTo>
                    <a:pt x="18249" y="35941"/>
                  </a:lnTo>
                  <a:lnTo>
                    <a:pt x="19519" y="36779"/>
                  </a:lnTo>
                  <a:close/>
                </a:path>
                <a:path w="121919" h="115569">
                  <a:moveTo>
                    <a:pt x="20180" y="32512"/>
                  </a:moveTo>
                  <a:lnTo>
                    <a:pt x="20116" y="31877"/>
                  </a:lnTo>
                  <a:lnTo>
                    <a:pt x="19177" y="30861"/>
                  </a:lnTo>
                  <a:lnTo>
                    <a:pt x="20104" y="32512"/>
                  </a:lnTo>
                  <a:close/>
                </a:path>
                <a:path w="121919" h="115569">
                  <a:moveTo>
                    <a:pt x="21056" y="37553"/>
                  </a:moveTo>
                  <a:lnTo>
                    <a:pt x="20739" y="37274"/>
                  </a:lnTo>
                  <a:lnTo>
                    <a:pt x="19926" y="37172"/>
                  </a:lnTo>
                  <a:lnTo>
                    <a:pt x="20269" y="37465"/>
                  </a:lnTo>
                  <a:lnTo>
                    <a:pt x="20421" y="37693"/>
                  </a:lnTo>
                  <a:lnTo>
                    <a:pt x="20853" y="37896"/>
                  </a:lnTo>
                  <a:lnTo>
                    <a:pt x="21056" y="37553"/>
                  </a:lnTo>
                  <a:close/>
                </a:path>
                <a:path w="121919" h="115569">
                  <a:moveTo>
                    <a:pt x="22009" y="35306"/>
                  </a:moveTo>
                  <a:lnTo>
                    <a:pt x="21539" y="35039"/>
                  </a:lnTo>
                  <a:lnTo>
                    <a:pt x="21094" y="35191"/>
                  </a:lnTo>
                  <a:lnTo>
                    <a:pt x="22009" y="35306"/>
                  </a:lnTo>
                  <a:close/>
                </a:path>
                <a:path w="121919" h="115569">
                  <a:moveTo>
                    <a:pt x="22834" y="32867"/>
                  </a:moveTo>
                  <a:lnTo>
                    <a:pt x="22694" y="32766"/>
                  </a:lnTo>
                  <a:lnTo>
                    <a:pt x="22834" y="32867"/>
                  </a:lnTo>
                  <a:close/>
                </a:path>
                <a:path w="121919" h="115569">
                  <a:moveTo>
                    <a:pt x="22974" y="32969"/>
                  </a:moveTo>
                  <a:lnTo>
                    <a:pt x="22872" y="32004"/>
                  </a:lnTo>
                  <a:lnTo>
                    <a:pt x="22644" y="32131"/>
                  </a:lnTo>
                  <a:lnTo>
                    <a:pt x="22555" y="32385"/>
                  </a:lnTo>
                  <a:lnTo>
                    <a:pt x="22796" y="32766"/>
                  </a:lnTo>
                  <a:lnTo>
                    <a:pt x="22974" y="32969"/>
                  </a:lnTo>
                  <a:close/>
                </a:path>
                <a:path w="121919" h="115569">
                  <a:moveTo>
                    <a:pt x="24638" y="34163"/>
                  </a:moveTo>
                  <a:lnTo>
                    <a:pt x="23050" y="33020"/>
                  </a:lnTo>
                  <a:lnTo>
                    <a:pt x="22834" y="32867"/>
                  </a:lnTo>
                  <a:lnTo>
                    <a:pt x="22898" y="33020"/>
                  </a:lnTo>
                  <a:lnTo>
                    <a:pt x="23253" y="34036"/>
                  </a:lnTo>
                  <a:lnTo>
                    <a:pt x="24638" y="34163"/>
                  </a:lnTo>
                  <a:close/>
                </a:path>
                <a:path w="121919" h="115569">
                  <a:moveTo>
                    <a:pt x="26035" y="32321"/>
                  </a:moveTo>
                  <a:lnTo>
                    <a:pt x="25273" y="30480"/>
                  </a:lnTo>
                  <a:lnTo>
                    <a:pt x="25908" y="30873"/>
                  </a:lnTo>
                  <a:lnTo>
                    <a:pt x="25082" y="30238"/>
                  </a:lnTo>
                  <a:lnTo>
                    <a:pt x="25311" y="31089"/>
                  </a:lnTo>
                  <a:lnTo>
                    <a:pt x="25222" y="31267"/>
                  </a:lnTo>
                  <a:lnTo>
                    <a:pt x="26035" y="32321"/>
                  </a:lnTo>
                  <a:close/>
                </a:path>
                <a:path w="121919" h="115569">
                  <a:moveTo>
                    <a:pt x="28067" y="28460"/>
                  </a:moveTo>
                  <a:lnTo>
                    <a:pt x="27889" y="27800"/>
                  </a:lnTo>
                  <a:lnTo>
                    <a:pt x="27457" y="27584"/>
                  </a:lnTo>
                  <a:lnTo>
                    <a:pt x="27482" y="27876"/>
                  </a:lnTo>
                  <a:lnTo>
                    <a:pt x="27355" y="27774"/>
                  </a:lnTo>
                  <a:lnTo>
                    <a:pt x="27216" y="27800"/>
                  </a:lnTo>
                  <a:lnTo>
                    <a:pt x="27978" y="28638"/>
                  </a:lnTo>
                  <a:lnTo>
                    <a:pt x="28067" y="28460"/>
                  </a:lnTo>
                  <a:close/>
                </a:path>
                <a:path w="121919" h="115569">
                  <a:moveTo>
                    <a:pt x="28663" y="29083"/>
                  </a:moveTo>
                  <a:lnTo>
                    <a:pt x="28397" y="28067"/>
                  </a:lnTo>
                  <a:lnTo>
                    <a:pt x="28257" y="27813"/>
                  </a:lnTo>
                  <a:lnTo>
                    <a:pt x="28663" y="29083"/>
                  </a:lnTo>
                  <a:close/>
                </a:path>
                <a:path w="121919" h="115569">
                  <a:moveTo>
                    <a:pt x="31000" y="27686"/>
                  </a:moveTo>
                  <a:lnTo>
                    <a:pt x="30861" y="27178"/>
                  </a:lnTo>
                  <a:lnTo>
                    <a:pt x="30645" y="26885"/>
                  </a:lnTo>
                  <a:lnTo>
                    <a:pt x="31000" y="27686"/>
                  </a:lnTo>
                  <a:close/>
                </a:path>
                <a:path w="121919" h="115569">
                  <a:moveTo>
                    <a:pt x="31356" y="24561"/>
                  </a:moveTo>
                  <a:lnTo>
                    <a:pt x="31127" y="24066"/>
                  </a:lnTo>
                  <a:lnTo>
                    <a:pt x="30975" y="23876"/>
                  </a:lnTo>
                  <a:lnTo>
                    <a:pt x="31242" y="24422"/>
                  </a:lnTo>
                  <a:lnTo>
                    <a:pt x="31356" y="24561"/>
                  </a:lnTo>
                  <a:close/>
                </a:path>
                <a:path w="121919" h="115569">
                  <a:moveTo>
                    <a:pt x="31826" y="25527"/>
                  </a:moveTo>
                  <a:lnTo>
                    <a:pt x="31711" y="24955"/>
                  </a:lnTo>
                  <a:lnTo>
                    <a:pt x="31356" y="24561"/>
                  </a:lnTo>
                  <a:lnTo>
                    <a:pt x="31826" y="25527"/>
                  </a:lnTo>
                  <a:close/>
                </a:path>
                <a:path w="121919" h="115569">
                  <a:moveTo>
                    <a:pt x="31940" y="25908"/>
                  </a:moveTo>
                  <a:lnTo>
                    <a:pt x="31203" y="24384"/>
                  </a:lnTo>
                  <a:lnTo>
                    <a:pt x="31089" y="24257"/>
                  </a:lnTo>
                  <a:lnTo>
                    <a:pt x="31419" y="25527"/>
                  </a:lnTo>
                  <a:lnTo>
                    <a:pt x="31521" y="25654"/>
                  </a:lnTo>
                  <a:lnTo>
                    <a:pt x="31940" y="25908"/>
                  </a:lnTo>
                  <a:close/>
                </a:path>
                <a:path w="121919" h="115569">
                  <a:moveTo>
                    <a:pt x="32334" y="25654"/>
                  </a:moveTo>
                  <a:lnTo>
                    <a:pt x="31800" y="24955"/>
                  </a:lnTo>
                  <a:lnTo>
                    <a:pt x="31889" y="25146"/>
                  </a:lnTo>
                  <a:lnTo>
                    <a:pt x="32334" y="25654"/>
                  </a:lnTo>
                  <a:close/>
                </a:path>
                <a:path w="121919" h="115569">
                  <a:moveTo>
                    <a:pt x="34658" y="23215"/>
                  </a:moveTo>
                  <a:lnTo>
                    <a:pt x="34582" y="22504"/>
                  </a:lnTo>
                  <a:lnTo>
                    <a:pt x="34429" y="22860"/>
                  </a:lnTo>
                  <a:lnTo>
                    <a:pt x="34658" y="23215"/>
                  </a:lnTo>
                  <a:close/>
                </a:path>
                <a:path w="121919" h="115569">
                  <a:moveTo>
                    <a:pt x="35674" y="24765"/>
                  </a:moveTo>
                  <a:lnTo>
                    <a:pt x="34658" y="23215"/>
                  </a:lnTo>
                  <a:lnTo>
                    <a:pt x="35166" y="24511"/>
                  </a:lnTo>
                  <a:lnTo>
                    <a:pt x="35674" y="24765"/>
                  </a:lnTo>
                  <a:close/>
                </a:path>
                <a:path w="121919" h="115569">
                  <a:moveTo>
                    <a:pt x="42506" y="21463"/>
                  </a:moveTo>
                  <a:lnTo>
                    <a:pt x="42418" y="20066"/>
                  </a:lnTo>
                  <a:lnTo>
                    <a:pt x="42202" y="21234"/>
                  </a:lnTo>
                  <a:lnTo>
                    <a:pt x="42506" y="21463"/>
                  </a:lnTo>
                  <a:close/>
                </a:path>
                <a:path w="121919" h="115569">
                  <a:moveTo>
                    <a:pt x="60667" y="100711"/>
                  </a:moveTo>
                  <a:lnTo>
                    <a:pt x="60439" y="100584"/>
                  </a:lnTo>
                  <a:lnTo>
                    <a:pt x="60490" y="100774"/>
                  </a:lnTo>
                  <a:lnTo>
                    <a:pt x="60667" y="100711"/>
                  </a:lnTo>
                  <a:close/>
                </a:path>
                <a:path w="121919" h="115569">
                  <a:moveTo>
                    <a:pt x="61290" y="101066"/>
                  </a:moveTo>
                  <a:lnTo>
                    <a:pt x="61048" y="100584"/>
                  </a:lnTo>
                  <a:lnTo>
                    <a:pt x="60680" y="100711"/>
                  </a:lnTo>
                  <a:lnTo>
                    <a:pt x="61290" y="101066"/>
                  </a:lnTo>
                  <a:close/>
                </a:path>
                <a:path w="121919" h="115569">
                  <a:moveTo>
                    <a:pt x="61798" y="101346"/>
                  </a:moveTo>
                  <a:lnTo>
                    <a:pt x="61290" y="101066"/>
                  </a:lnTo>
                  <a:lnTo>
                    <a:pt x="61760" y="101981"/>
                  </a:lnTo>
                  <a:lnTo>
                    <a:pt x="61798" y="101346"/>
                  </a:lnTo>
                  <a:close/>
                </a:path>
                <a:path w="121919" h="115569">
                  <a:moveTo>
                    <a:pt x="62268" y="101600"/>
                  </a:moveTo>
                  <a:lnTo>
                    <a:pt x="61887" y="99949"/>
                  </a:lnTo>
                  <a:lnTo>
                    <a:pt x="61810" y="101346"/>
                  </a:lnTo>
                  <a:lnTo>
                    <a:pt x="62268" y="101600"/>
                  </a:lnTo>
                  <a:close/>
                </a:path>
                <a:path w="121919" h="115569">
                  <a:moveTo>
                    <a:pt x="67233" y="2667"/>
                  </a:moveTo>
                  <a:lnTo>
                    <a:pt x="66725" y="2413"/>
                  </a:lnTo>
                  <a:lnTo>
                    <a:pt x="66548" y="2667"/>
                  </a:lnTo>
                  <a:lnTo>
                    <a:pt x="67233" y="2667"/>
                  </a:lnTo>
                  <a:close/>
                </a:path>
                <a:path w="121919" h="115569">
                  <a:moveTo>
                    <a:pt x="78778" y="100584"/>
                  </a:moveTo>
                  <a:lnTo>
                    <a:pt x="78625" y="100584"/>
                  </a:lnTo>
                  <a:lnTo>
                    <a:pt x="78752" y="100749"/>
                  </a:lnTo>
                  <a:lnTo>
                    <a:pt x="78778" y="100584"/>
                  </a:lnTo>
                  <a:close/>
                </a:path>
                <a:path w="121919" h="115569">
                  <a:moveTo>
                    <a:pt x="82829" y="26441"/>
                  </a:moveTo>
                  <a:lnTo>
                    <a:pt x="82689" y="26543"/>
                  </a:lnTo>
                  <a:lnTo>
                    <a:pt x="82308" y="27051"/>
                  </a:lnTo>
                  <a:lnTo>
                    <a:pt x="81889" y="27178"/>
                  </a:lnTo>
                  <a:lnTo>
                    <a:pt x="82194" y="28575"/>
                  </a:lnTo>
                  <a:lnTo>
                    <a:pt x="82829" y="26441"/>
                  </a:lnTo>
                  <a:close/>
                </a:path>
                <a:path w="121919" h="115569">
                  <a:moveTo>
                    <a:pt x="83121" y="26200"/>
                  </a:moveTo>
                  <a:lnTo>
                    <a:pt x="82867" y="26289"/>
                  </a:lnTo>
                  <a:lnTo>
                    <a:pt x="82829" y="26441"/>
                  </a:lnTo>
                  <a:lnTo>
                    <a:pt x="83121" y="26200"/>
                  </a:lnTo>
                  <a:close/>
                </a:path>
                <a:path w="121919" h="115569">
                  <a:moveTo>
                    <a:pt x="83591" y="27432"/>
                  </a:moveTo>
                  <a:lnTo>
                    <a:pt x="83400" y="27686"/>
                  </a:lnTo>
                  <a:lnTo>
                    <a:pt x="83591" y="27432"/>
                  </a:lnTo>
                  <a:close/>
                </a:path>
                <a:path w="121919" h="115569">
                  <a:moveTo>
                    <a:pt x="83781" y="26797"/>
                  </a:moveTo>
                  <a:lnTo>
                    <a:pt x="83489" y="26924"/>
                  </a:lnTo>
                  <a:lnTo>
                    <a:pt x="82562" y="27559"/>
                  </a:lnTo>
                  <a:lnTo>
                    <a:pt x="83515" y="27444"/>
                  </a:lnTo>
                  <a:lnTo>
                    <a:pt x="83781" y="26797"/>
                  </a:lnTo>
                  <a:close/>
                </a:path>
                <a:path w="121919" h="115569">
                  <a:moveTo>
                    <a:pt x="83908" y="27381"/>
                  </a:moveTo>
                  <a:lnTo>
                    <a:pt x="83439" y="27673"/>
                  </a:lnTo>
                  <a:lnTo>
                    <a:pt x="83337" y="27813"/>
                  </a:lnTo>
                  <a:lnTo>
                    <a:pt x="83248" y="28194"/>
                  </a:lnTo>
                  <a:lnTo>
                    <a:pt x="83908" y="27381"/>
                  </a:lnTo>
                  <a:close/>
                </a:path>
                <a:path w="121919" h="115569">
                  <a:moveTo>
                    <a:pt x="84035" y="27216"/>
                  </a:moveTo>
                  <a:lnTo>
                    <a:pt x="83908" y="27381"/>
                  </a:lnTo>
                  <a:lnTo>
                    <a:pt x="84035" y="27216"/>
                  </a:lnTo>
                  <a:close/>
                </a:path>
                <a:path w="121919" h="115569">
                  <a:moveTo>
                    <a:pt x="92354" y="34480"/>
                  </a:moveTo>
                  <a:lnTo>
                    <a:pt x="91909" y="34798"/>
                  </a:lnTo>
                  <a:lnTo>
                    <a:pt x="91909" y="34582"/>
                  </a:lnTo>
                  <a:lnTo>
                    <a:pt x="91808" y="34798"/>
                  </a:lnTo>
                  <a:lnTo>
                    <a:pt x="91681" y="35052"/>
                  </a:lnTo>
                  <a:lnTo>
                    <a:pt x="91986" y="34798"/>
                  </a:lnTo>
                  <a:lnTo>
                    <a:pt x="92354" y="34480"/>
                  </a:lnTo>
                  <a:close/>
                </a:path>
                <a:path w="121919" h="115569">
                  <a:moveTo>
                    <a:pt x="92887" y="33020"/>
                  </a:moveTo>
                  <a:lnTo>
                    <a:pt x="91681" y="33655"/>
                  </a:lnTo>
                  <a:lnTo>
                    <a:pt x="91821" y="33909"/>
                  </a:lnTo>
                  <a:lnTo>
                    <a:pt x="91909" y="34582"/>
                  </a:lnTo>
                  <a:lnTo>
                    <a:pt x="92278" y="33769"/>
                  </a:lnTo>
                  <a:lnTo>
                    <a:pt x="92887" y="33020"/>
                  </a:lnTo>
                  <a:close/>
                </a:path>
                <a:path w="121919" h="115569">
                  <a:moveTo>
                    <a:pt x="93306" y="33655"/>
                  </a:moveTo>
                  <a:lnTo>
                    <a:pt x="92354" y="34480"/>
                  </a:lnTo>
                  <a:lnTo>
                    <a:pt x="92608" y="34290"/>
                  </a:lnTo>
                  <a:lnTo>
                    <a:pt x="92824" y="34417"/>
                  </a:lnTo>
                  <a:lnTo>
                    <a:pt x="92913" y="34290"/>
                  </a:lnTo>
                  <a:lnTo>
                    <a:pt x="93306" y="33655"/>
                  </a:lnTo>
                  <a:close/>
                </a:path>
                <a:path w="121919" h="115569">
                  <a:moveTo>
                    <a:pt x="98132" y="41084"/>
                  </a:moveTo>
                  <a:lnTo>
                    <a:pt x="97358" y="41529"/>
                  </a:lnTo>
                  <a:lnTo>
                    <a:pt x="97993" y="41681"/>
                  </a:lnTo>
                  <a:lnTo>
                    <a:pt x="98132" y="41084"/>
                  </a:lnTo>
                  <a:close/>
                </a:path>
                <a:path w="121919" h="115569">
                  <a:moveTo>
                    <a:pt x="102006" y="92278"/>
                  </a:moveTo>
                  <a:lnTo>
                    <a:pt x="101879" y="92278"/>
                  </a:lnTo>
                  <a:lnTo>
                    <a:pt x="102006" y="92278"/>
                  </a:lnTo>
                  <a:close/>
                </a:path>
                <a:path w="121919" h="115569">
                  <a:moveTo>
                    <a:pt x="102590" y="74841"/>
                  </a:moveTo>
                  <a:lnTo>
                    <a:pt x="102298" y="74549"/>
                  </a:lnTo>
                  <a:lnTo>
                    <a:pt x="101942" y="74168"/>
                  </a:lnTo>
                  <a:lnTo>
                    <a:pt x="101879" y="74574"/>
                  </a:lnTo>
                  <a:lnTo>
                    <a:pt x="102031" y="74549"/>
                  </a:lnTo>
                  <a:lnTo>
                    <a:pt x="102590" y="74841"/>
                  </a:lnTo>
                  <a:close/>
                </a:path>
                <a:path w="121919" h="115569">
                  <a:moveTo>
                    <a:pt x="102870" y="74993"/>
                  </a:moveTo>
                  <a:lnTo>
                    <a:pt x="102590" y="74841"/>
                  </a:lnTo>
                  <a:lnTo>
                    <a:pt x="102857" y="75120"/>
                  </a:lnTo>
                  <a:lnTo>
                    <a:pt x="102870" y="74993"/>
                  </a:lnTo>
                  <a:close/>
                </a:path>
                <a:path w="121919" h="115569">
                  <a:moveTo>
                    <a:pt x="103289" y="75209"/>
                  </a:moveTo>
                  <a:lnTo>
                    <a:pt x="102933" y="74574"/>
                  </a:lnTo>
                  <a:lnTo>
                    <a:pt x="102870" y="74993"/>
                  </a:lnTo>
                  <a:lnTo>
                    <a:pt x="103289" y="75209"/>
                  </a:lnTo>
                  <a:close/>
                </a:path>
                <a:path w="121919" h="115569">
                  <a:moveTo>
                    <a:pt x="104076" y="72555"/>
                  </a:moveTo>
                  <a:lnTo>
                    <a:pt x="104025" y="72390"/>
                  </a:lnTo>
                  <a:lnTo>
                    <a:pt x="103009" y="72009"/>
                  </a:lnTo>
                  <a:lnTo>
                    <a:pt x="104076" y="72555"/>
                  </a:lnTo>
                  <a:close/>
                </a:path>
                <a:path w="121919" h="115569">
                  <a:moveTo>
                    <a:pt x="104419" y="59169"/>
                  </a:moveTo>
                  <a:lnTo>
                    <a:pt x="104216" y="58966"/>
                  </a:lnTo>
                  <a:lnTo>
                    <a:pt x="104063" y="59055"/>
                  </a:lnTo>
                  <a:lnTo>
                    <a:pt x="104419" y="59169"/>
                  </a:lnTo>
                  <a:close/>
                </a:path>
                <a:path w="121919" h="115569">
                  <a:moveTo>
                    <a:pt x="104698" y="78003"/>
                  </a:moveTo>
                  <a:lnTo>
                    <a:pt x="104533" y="77863"/>
                  </a:lnTo>
                  <a:lnTo>
                    <a:pt x="104698" y="78003"/>
                  </a:lnTo>
                  <a:close/>
                </a:path>
                <a:path w="121919" h="115569">
                  <a:moveTo>
                    <a:pt x="104711" y="55981"/>
                  </a:moveTo>
                  <a:lnTo>
                    <a:pt x="104571" y="55918"/>
                  </a:lnTo>
                  <a:lnTo>
                    <a:pt x="103682" y="56388"/>
                  </a:lnTo>
                  <a:lnTo>
                    <a:pt x="104571" y="56083"/>
                  </a:lnTo>
                  <a:lnTo>
                    <a:pt x="104711" y="55981"/>
                  </a:lnTo>
                  <a:close/>
                </a:path>
                <a:path w="121919" h="115569">
                  <a:moveTo>
                    <a:pt x="105727" y="59613"/>
                  </a:moveTo>
                  <a:lnTo>
                    <a:pt x="104419" y="59169"/>
                  </a:lnTo>
                  <a:lnTo>
                    <a:pt x="105003" y="59766"/>
                  </a:lnTo>
                  <a:lnTo>
                    <a:pt x="105727" y="59613"/>
                  </a:lnTo>
                  <a:close/>
                </a:path>
                <a:path w="121919" h="115569">
                  <a:moveTo>
                    <a:pt x="105930" y="78105"/>
                  </a:moveTo>
                  <a:lnTo>
                    <a:pt x="104698" y="78003"/>
                  </a:lnTo>
                  <a:lnTo>
                    <a:pt x="105105" y="78359"/>
                  </a:lnTo>
                  <a:lnTo>
                    <a:pt x="105930" y="78105"/>
                  </a:lnTo>
                  <a:close/>
                </a:path>
                <a:path w="121919" h="115569">
                  <a:moveTo>
                    <a:pt x="113931" y="35433"/>
                  </a:moveTo>
                  <a:lnTo>
                    <a:pt x="113893" y="35179"/>
                  </a:lnTo>
                  <a:lnTo>
                    <a:pt x="113385" y="35179"/>
                  </a:lnTo>
                  <a:lnTo>
                    <a:pt x="113461" y="35306"/>
                  </a:lnTo>
                  <a:lnTo>
                    <a:pt x="113931" y="35433"/>
                  </a:lnTo>
                  <a:close/>
                </a:path>
                <a:path w="121919" h="115569">
                  <a:moveTo>
                    <a:pt x="113982" y="92329"/>
                  </a:moveTo>
                  <a:lnTo>
                    <a:pt x="102044" y="92329"/>
                  </a:lnTo>
                  <a:lnTo>
                    <a:pt x="101841" y="92329"/>
                  </a:lnTo>
                  <a:lnTo>
                    <a:pt x="101676" y="92583"/>
                  </a:lnTo>
                  <a:lnTo>
                    <a:pt x="100672" y="91821"/>
                  </a:lnTo>
                  <a:lnTo>
                    <a:pt x="101879" y="92278"/>
                  </a:lnTo>
                  <a:lnTo>
                    <a:pt x="101866" y="92075"/>
                  </a:lnTo>
                  <a:lnTo>
                    <a:pt x="101676" y="91821"/>
                  </a:lnTo>
                  <a:lnTo>
                    <a:pt x="101485" y="91567"/>
                  </a:lnTo>
                  <a:lnTo>
                    <a:pt x="99961" y="91059"/>
                  </a:lnTo>
                  <a:lnTo>
                    <a:pt x="100545" y="90297"/>
                  </a:lnTo>
                  <a:lnTo>
                    <a:pt x="98425" y="89662"/>
                  </a:lnTo>
                  <a:lnTo>
                    <a:pt x="98196" y="88646"/>
                  </a:lnTo>
                  <a:lnTo>
                    <a:pt x="98196" y="89662"/>
                  </a:lnTo>
                  <a:lnTo>
                    <a:pt x="95148" y="90678"/>
                  </a:lnTo>
                  <a:lnTo>
                    <a:pt x="97370" y="92202"/>
                  </a:lnTo>
                  <a:lnTo>
                    <a:pt x="94729" y="92583"/>
                  </a:lnTo>
                  <a:lnTo>
                    <a:pt x="94513" y="92240"/>
                  </a:lnTo>
                  <a:lnTo>
                    <a:pt x="95542" y="93776"/>
                  </a:lnTo>
                  <a:lnTo>
                    <a:pt x="94907" y="92849"/>
                  </a:lnTo>
                  <a:lnTo>
                    <a:pt x="96088" y="94361"/>
                  </a:lnTo>
                  <a:lnTo>
                    <a:pt x="95148" y="95504"/>
                  </a:lnTo>
                  <a:lnTo>
                    <a:pt x="94437" y="93218"/>
                  </a:lnTo>
                  <a:lnTo>
                    <a:pt x="93713" y="93091"/>
                  </a:lnTo>
                  <a:lnTo>
                    <a:pt x="93078" y="94742"/>
                  </a:lnTo>
                  <a:lnTo>
                    <a:pt x="91541" y="94742"/>
                  </a:lnTo>
                  <a:lnTo>
                    <a:pt x="90563" y="95631"/>
                  </a:lnTo>
                  <a:lnTo>
                    <a:pt x="90487" y="95504"/>
                  </a:lnTo>
                  <a:lnTo>
                    <a:pt x="90385" y="95250"/>
                  </a:lnTo>
                  <a:lnTo>
                    <a:pt x="89674" y="96393"/>
                  </a:lnTo>
                  <a:lnTo>
                    <a:pt x="87693" y="96647"/>
                  </a:lnTo>
                  <a:lnTo>
                    <a:pt x="87388" y="99060"/>
                  </a:lnTo>
                  <a:lnTo>
                    <a:pt x="87299" y="98679"/>
                  </a:lnTo>
                  <a:lnTo>
                    <a:pt x="87172" y="98425"/>
                  </a:lnTo>
                  <a:lnTo>
                    <a:pt x="86982" y="98171"/>
                  </a:lnTo>
                  <a:lnTo>
                    <a:pt x="87122" y="97790"/>
                  </a:lnTo>
                  <a:lnTo>
                    <a:pt x="85636" y="97536"/>
                  </a:lnTo>
                  <a:lnTo>
                    <a:pt x="88061" y="100584"/>
                  </a:lnTo>
                  <a:lnTo>
                    <a:pt x="87414" y="100330"/>
                  </a:lnTo>
                  <a:lnTo>
                    <a:pt x="86766" y="100076"/>
                  </a:lnTo>
                  <a:lnTo>
                    <a:pt x="86106" y="99822"/>
                  </a:lnTo>
                  <a:lnTo>
                    <a:pt x="86017" y="98679"/>
                  </a:lnTo>
                  <a:lnTo>
                    <a:pt x="85521" y="100076"/>
                  </a:lnTo>
                  <a:lnTo>
                    <a:pt x="83997" y="98425"/>
                  </a:lnTo>
                  <a:lnTo>
                    <a:pt x="83553" y="100330"/>
                  </a:lnTo>
                  <a:lnTo>
                    <a:pt x="83439" y="100076"/>
                  </a:lnTo>
                  <a:lnTo>
                    <a:pt x="83515" y="99187"/>
                  </a:lnTo>
                  <a:lnTo>
                    <a:pt x="82753" y="99949"/>
                  </a:lnTo>
                  <a:lnTo>
                    <a:pt x="81661" y="100076"/>
                  </a:lnTo>
                  <a:lnTo>
                    <a:pt x="81254" y="101727"/>
                  </a:lnTo>
                  <a:lnTo>
                    <a:pt x="81000" y="101219"/>
                  </a:lnTo>
                  <a:lnTo>
                    <a:pt x="81114" y="99822"/>
                  </a:lnTo>
                  <a:lnTo>
                    <a:pt x="79971" y="99187"/>
                  </a:lnTo>
                  <a:lnTo>
                    <a:pt x="80645" y="101981"/>
                  </a:lnTo>
                  <a:lnTo>
                    <a:pt x="79590" y="101473"/>
                  </a:lnTo>
                  <a:lnTo>
                    <a:pt x="79311" y="101473"/>
                  </a:lnTo>
                  <a:lnTo>
                    <a:pt x="78752" y="100749"/>
                  </a:lnTo>
                  <a:lnTo>
                    <a:pt x="78587" y="101600"/>
                  </a:lnTo>
                  <a:lnTo>
                    <a:pt x="77241" y="101854"/>
                  </a:lnTo>
                  <a:lnTo>
                    <a:pt x="76835" y="102362"/>
                  </a:lnTo>
                  <a:lnTo>
                    <a:pt x="76581" y="101727"/>
                  </a:lnTo>
                  <a:lnTo>
                    <a:pt x="76390" y="101600"/>
                  </a:lnTo>
                  <a:lnTo>
                    <a:pt x="76187" y="101473"/>
                  </a:lnTo>
                  <a:lnTo>
                    <a:pt x="75526" y="100838"/>
                  </a:lnTo>
                  <a:lnTo>
                    <a:pt x="70777" y="101600"/>
                  </a:lnTo>
                  <a:lnTo>
                    <a:pt x="66027" y="101346"/>
                  </a:lnTo>
                  <a:lnTo>
                    <a:pt x="61036" y="102997"/>
                  </a:lnTo>
                  <a:lnTo>
                    <a:pt x="60794" y="101981"/>
                  </a:lnTo>
                  <a:lnTo>
                    <a:pt x="60566" y="101092"/>
                  </a:lnTo>
                  <a:lnTo>
                    <a:pt x="60490" y="100774"/>
                  </a:lnTo>
                  <a:lnTo>
                    <a:pt x="59550" y="101092"/>
                  </a:lnTo>
                  <a:lnTo>
                    <a:pt x="59537" y="100711"/>
                  </a:lnTo>
                  <a:lnTo>
                    <a:pt x="58864" y="101092"/>
                  </a:lnTo>
                  <a:lnTo>
                    <a:pt x="58699" y="99822"/>
                  </a:lnTo>
                  <a:lnTo>
                    <a:pt x="57962" y="100330"/>
                  </a:lnTo>
                  <a:lnTo>
                    <a:pt x="57912" y="100838"/>
                  </a:lnTo>
                  <a:lnTo>
                    <a:pt x="56997" y="101981"/>
                  </a:lnTo>
                  <a:lnTo>
                    <a:pt x="56959" y="101219"/>
                  </a:lnTo>
                  <a:lnTo>
                    <a:pt x="56959" y="101092"/>
                  </a:lnTo>
                  <a:lnTo>
                    <a:pt x="56921" y="100457"/>
                  </a:lnTo>
                  <a:lnTo>
                    <a:pt x="56794" y="98044"/>
                  </a:lnTo>
                  <a:lnTo>
                    <a:pt x="56007" y="100457"/>
                  </a:lnTo>
                  <a:lnTo>
                    <a:pt x="55727" y="99060"/>
                  </a:lnTo>
                  <a:lnTo>
                    <a:pt x="54635" y="101092"/>
                  </a:lnTo>
                  <a:lnTo>
                    <a:pt x="54711" y="99822"/>
                  </a:lnTo>
                  <a:lnTo>
                    <a:pt x="54813" y="98044"/>
                  </a:lnTo>
                  <a:lnTo>
                    <a:pt x="53606" y="99822"/>
                  </a:lnTo>
                  <a:lnTo>
                    <a:pt x="53797" y="99441"/>
                  </a:lnTo>
                  <a:lnTo>
                    <a:pt x="52920" y="98171"/>
                  </a:lnTo>
                  <a:lnTo>
                    <a:pt x="50888" y="101219"/>
                  </a:lnTo>
                  <a:lnTo>
                    <a:pt x="50901" y="99441"/>
                  </a:lnTo>
                  <a:lnTo>
                    <a:pt x="49860" y="99441"/>
                  </a:lnTo>
                  <a:lnTo>
                    <a:pt x="48641" y="99568"/>
                  </a:lnTo>
                  <a:lnTo>
                    <a:pt x="47955" y="101219"/>
                  </a:lnTo>
                  <a:lnTo>
                    <a:pt x="47993" y="100330"/>
                  </a:lnTo>
                  <a:lnTo>
                    <a:pt x="48691" y="98933"/>
                  </a:lnTo>
                  <a:lnTo>
                    <a:pt x="44869" y="98806"/>
                  </a:lnTo>
                  <a:lnTo>
                    <a:pt x="42367" y="97409"/>
                  </a:lnTo>
                  <a:lnTo>
                    <a:pt x="41224" y="96774"/>
                  </a:lnTo>
                  <a:lnTo>
                    <a:pt x="37134" y="97409"/>
                  </a:lnTo>
                  <a:lnTo>
                    <a:pt x="37147" y="97028"/>
                  </a:lnTo>
                  <a:lnTo>
                    <a:pt x="37465" y="96901"/>
                  </a:lnTo>
                  <a:lnTo>
                    <a:pt x="37731" y="96520"/>
                  </a:lnTo>
                  <a:lnTo>
                    <a:pt x="34848" y="97409"/>
                  </a:lnTo>
                  <a:lnTo>
                    <a:pt x="34886" y="96393"/>
                  </a:lnTo>
                  <a:lnTo>
                    <a:pt x="35026" y="92710"/>
                  </a:lnTo>
                  <a:lnTo>
                    <a:pt x="31686" y="95250"/>
                  </a:lnTo>
                  <a:lnTo>
                    <a:pt x="30327" y="96393"/>
                  </a:lnTo>
                  <a:lnTo>
                    <a:pt x="30416" y="95250"/>
                  </a:lnTo>
                  <a:lnTo>
                    <a:pt x="30873" y="94615"/>
                  </a:lnTo>
                  <a:lnTo>
                    <a:pt x="30848" y="93853"/>
                  </a:lnTo>
                  <a:lnTo>
                    <a:pt x="29908" y="94615"/>
                  </a:lnTo>
                  <a:lnTo>
                    <a:pt x="29629" y="94107"/>
                  </a:lnTo>
                  <a:lnTo>
                    <a:pt x="29044" y="93091"/>
                  </a:lnTo>
                  <a:lnTo>
                    <a:pt x="28016" y="94107"/>
                  </a:lnTo>
                  <a:lnTo>
                    <a:pt x="28168" y="93599"/>
                  </a:lnTo>
                  <a:lnTo>
                    <a:pt x="28206" y="93472"/>
                  </a:lnTo>
                  <a:lnTo>
                    <a:pt x="28587" y="93472"/>
                  </a:lnTo>
                  <a:lnTo>
                    <a:pt x="28854" y="93091"/>
                  </a:lnTo>
                  <a:lnTo>
                    <a:pt x="28244" y="92202"/>
                  </a:lnTo>
                  <a:lnTo>
                    <a:pt x="25882" y="93599"/>
                  </a:lnTo>
                  <a:lnTo>
                    <a:pt x="25425" y="92583"/>
                  </a:lnTo>
                  <a:lnTo>
                    <a:pt x="25971" y="92189"/>
                  </a:lnTo>
                  <a:lnTo>
                    <a:pt x="25882" y="91567"/>
                  </a:lnTo>
                  <a:lnTo>
                    <a:pt x="21221" y="81407"/>
                  </a:lnTo>
                  <a:lnTo>
                    <a:pt x="15913" y="80645"/>
                  </a:lnTo>
                  <a:lnTo>
                    <a:pt x="14744" y="80137"/>
                  </a:lnTo>
                  <a:lnTo>
                    <a:pt x="17297" y="78867"/>
                  </a:lnTo>
                  <a:lnTo>
                    <a:pt x="16852" y="78613"/>
                  </a:lnTo>
                  <a:lnTo>
                    <a:pt x="14414" y="77978"/>
                  </a:lnTo>
                  <a:lnTo>
                    <a:pt x="11493" y="71882"/>
                  </a:lnTo>
                  <a:lnTo>
                    <a:pt x="10553" y="70104"/>
                  </a:lnTo>
                  <a:lnTo>
                    <a:pt x="7594" y="69342"/>
                  </a:lnTo>
                  <a:lnTo>
                    <a:pt x="5257" y="67183"/>
                  </a:lnTo>
                  <a:lnTo>
                    <a:pt x="0" y="67945"/>
                  </a:lnTo>
                  <a:lnTo>
                    <a:pt x="4711" y="74930"/>
                  </a:lnTo>
                  <a:lnTo>
                    <a:pt x="6477" y="81661"/>
                  </a:lnTo>
                  <a:lnTo>
                    <a:pt x="10033" y="89789"/>
                  </a:lnTo>
                  <a:lnTo>
                    <a:pt x="12217" y="91567"/>
                  </a:lnTo>
                  <a:lnTo>
                    <a:pt x="15316" y="93472"/>
                  </a:lnTo>
                  <a:lnTo>
                    <a:pt x="16662" y="95758"/>
                  </a:lnTo>
                  <a:lnTo>
                    <a:pt x="20840" y="99060"/>
                  </a:lnTo>
                  <a:lnTo>
                    <a:pt x="24676" y="102743"/>
                  </a:lnTo>
                  <a:lnTo>
                    <a:pt x="33451" y="109347"/>
                  </a:lnTo>
                  <a:lnTo>
                    <a:pt x="38417" y="112141"/>
                  </a:lnTo>
                  <a:lnTo>
                    <a:pt x="43992" y="112903"/>
                  </a:lnTo>
                  <a:lnTo>
                    <a:pt x="43624" y="112141"/>
                  </a:lnTo>
                  <a:lnTo>
                    <a:pt x="44513" y="111252"/>
                  </a:lnTo>
                  <a:lnTo>
                    <a:pt x="45123" y="111125"/>
                  </a:lnTo>
                  <a:lnTo>
                    <a:pt x="45097" y="111760"/>
                  </a:lnTo>
                  <a:lnTo>
                    <a:pt x="45834" y="111125"/>
                  </a:lnTo>
                  <a:lnTo>
                    <a:pt x="46266" y="110744"/>
                  </a:lnTo>
                  <a:lnTo>
                    <a:pt x="47078" y="110871"/>
                  </a:lnTo>
                  <a:lnTo>
                    <a:pt x="46304" y="112395"/>
                  </a:lnTo>
                  <a:lnTo>
                    <a:pt x="45580" y="112395"/>
                  </a:lnTo>
                  <a:lnTo>
                    <a:pt x="49784" y="113538"/>
                  </a:lnTo>
                  <a:lnTo>
                    <a:pt x="53721" y="113792"/>
                  </a:lnTo>
                  <a:lnTo>
                    <a:pt x="57886" y="114681"/>
                  </a:lnTo>
                  <a:lnTo>
                    <a:pt x="58369" y="112776"/>
                  </a:lnTo>
                  <a:lnTo>
                    <a:pt x="60083" y="114808"/>
                  </a:lnTo>
                  <a:lnTo>
                    <a:pt x="60236" y="113919"/>
                  </a:lnTo>
                  <a:lnTo>
                    <a:pt x="60236" y="113665"/>
                  </a:lnTo>
                  <a:lnTo>
                    <a:pt x="60350" y="113157"/>
                  </a:lnTo>
                  <a:lnTo>
                    <a:pt x="60413" y="112776"/>
                  </a:lnTo>
                  <a:lnTo>
                    <a:pt x="60579" y="113157"/>
                  </a:lnTo>
                  <a:lnTo>
                    <a:pt x="60388" y="113157"/>
                  </a:lnTo>
                  <a:lnTo>
                    <a:pt x="60274" y="113665"/>
                  </a:lnTo>
                  <a:lnTo>
                    <a:pt x="63233" y="112903"/>
                  </a:lnTo>
                  <a:lnTo>
                    <a:pt x="63334" y="112776"/>
                  </a:lnTo>
                  <a:lnTo>
                    <a:pt x="66001" y="115316"/>
                  </a:lnTo>
                  <a:lnTo>
                    <a:pt x="105029" y="102997"/>
                  </a:lnTo>
                  <a:lnTo>
                    <a:pt x="105803" y="102362"/>
                  </a:lnTo>
                  <a:lnTo>
                    <a:pt x="106273" y="101981"/>
                  </a:lnTo>
                  <a:lnTo>
                    <a:pt x="106578" y="101727"/>
                  </a:lnTo>
                  <a:lnTo>
                    <a:pt x="107378" y="101066"/>
                  </a:lnTo>
                  <a:lnTo>
                    <a:pt x="107759" y="100584"/>
                  </a:lnTo>
                  <a:lnTo>
                    <a:pt x="108978" y="99060"/>
                  </a:lnTo>
                  <a:lnTo>
                    <a:pt x="111721" y="95631"/>
                  </a:lnTo>
                  <a:lnTo>
                    <a:pt x="111823" y="95504"/>
                  </a:lnTo>
                  <a:lnTo>
                    <a:pt x="113245" y="93726"/>
                  </a:lnTo>
                  <a:lnTo>
                    <a:pt x="113842" y="92583"/>
                  </a:lnTo>
                  <a:lnTo>
                    <a:pt x="113982" y="92329"/>
                  </a:lnTo>
                  <a:close/>
                </a:path>
                <a:path w="121919" h="115569">
                  <a:moveTo>
                    <a:pt x="117932" y="68326"/>
                  </a:moveTo>
                  <a:lnTo>
                    <a:pt x="117792" y="68072"/>
                  </a:lnTo>
                  <a:lnTo>
                    <a:pt x="107276" y="68072"/>
                  </a:lnTo>
                  <a:lnTo>
                    <a:pt x="106464" y="68072"/>
                  </a:lnTo>
                  <a:lnTo>
                    <a:pt x="106654" y="68326"/>
                  </a:lnTo>
                  <a:lnTo>
                    <a:pt x="117932" y="68326"/>
                  </a:lnTo>
                  <a:close/>
                </a:path>
                <a:path w="121919" h="115569">
                  <a:moveTo>
                    <a:pt x="119456" y="79629"/>
                  </a:moveTo>
                  <a:lnTo>
                    <a:pt x="106172" y="79629"/>
                  </a:lnTo>
                  <a:lnTo>
                    <a:pt x="105829" y="79629"/>
                  </a:lnTo>
                  <a:lnTo>
                    <a:pt x="105524" y="80264"/>
                  </a:lnTo>
                  <a:lnTo>
                    <a:pt x="106210" y="80645"/>
                  </a:lnTo>
                  <a:lnTo>
                    <a:pt x="105765" y="81534"/>
                  </a:lnTo>
                  <a:lnTo>
                    <a:pt x="104800" y="81534"/>
                  </a:lnTo>
                  <a:lnTo>
                    <a:pt x="105664" y="80899"/>
                  </a:lnTo>
                  <a:lnTo>
                    <a:pt x="104787" y="80645"/>
                  </a:lnTo>
                  <a:lnTo>
                    <a:pt x="102704" y="79629"/>
                  </a:lnTo>
                  <a:lnTo>
                    <a:pt x="102590" y="81534"/>
                  </a:lnTo>
                  <a:lnTo>
                    <a:pt x="102247" y="81534"/>
                  </a:lnTo>
                  <a:lnTo>
                    <a:pt x="102552" y="81915"/>
                  </a:lnTo>
                  <a:lnTo>
                    <a:pt x="102704" y="82423"/>
                  </a:lnTo>
                  <a:lnTo>
                    <a:pt x="103225" y="82677"/>
                  </a:lnTo>
                  <a:lnTo>
                    <a:pt x="103352" y="83566"/>
                  </a:lnTo>
                  <a:lnTo>
                    <a:pt x="101968" y="82169"/>
                  </a:lnTo>
                  <a:lnTo>
                    <a:pt x="101803" y="82677"/>
                  </a:lnTo>
                  <a:lnTo>
                    <a:pt x="102641" y="84074"/>
                  </a:lnTo>
                  <a:lnTo>
                    <a:pt x="103797" y="86220"/>
                  </a:lnTo>
                  <a:lnTo>
                    <a:pt x="102171" y="86106"/>
                  </a:lnTo>
                  <a:lnTo>
                    <a:pt x="101879" y="85090"/>
                  </a:lnTo>
                  <a:lnTo>
                    <a:pt x="101231" y="86233"/>
                  </a:lnTo>
                  <a:lnTo>
                    <a:pt x="102679" y="88646"/>
                  </a:lnTo>
                  <a:lnTo>
                    <a:pt x="103022" y="90297"/>
                  </a:lnTo>
                  <a:lnTo>
                    <a:pt x="102450" y="90424"/>
                  </a:lnTo>
                  <a:lnTo>
                    <a:pt x="102146" y="91567"/>
                  </a:lnTo>
                  <a:lnTo>
                    <a:pt x="102044" y="92278"/>
                  </a:lnTo>
                  <a:lnTo>
                    <a:pt x="114007" y="92278"/>
                  </a:lnTo>
                  <a:lnTo>
                    <a:pt x="116852" y="86868"/>
                  </a:lnTo>
                  <a:lnTo>
                    <a:pt x="117652" y="85344"/>
                  </a:lnTo>
                  <a:lnTo>
                    <a:pt x="118224" y="83566"/>
                  </a:lnTo>
                  <a:lnTo>
                    <a:pt x="119456" y="79629"/>
                  </a:lnTo>
                  <a:close/>
                </a:path>
                <a:path w="121919" h="115569">
                  <a:moveTo>
                    <a:pt x="120116" y="61633"/>
                  </a:moveTo>
                  <a:lnTo>
                    <a:pt x="119900" y="61595"/>
                  </a:lnTo>
                  <a:lnTo>
                    <a:pt x="120116" y="61633"/>
                  </a:lnTo>
                  <a:close/>
                </a:path>
                <a:path w="121919" h="115569">
                  <a:moveTo>
                    <a:pt x="120497" y="76327"/>
                  </a:moveTo>
                  <a:lnTo>
                    <a:pt x="118071" y="73660"/>
                  </a:lnTo>
                  <a:lnTo>
                    <a:pt x="118300" y="73406"/>
                  </a:lnTo>
                  <a:lnTo>
                    <a:pt x="119951" y="71501"/>
                  </a:lnTo>
                  <a:lnTo>
                    <a:pt x="117830" y="69342"/>
                  </a:lnTo>
                  <a:lnTo>
                    <a:pt x="117576" y="69088"/>
                  </a:lnTo>
                  <a:lnTo>
                    <a:pt x="118503" y="69342"/>
                  </a:lnTo>
                  <a:lnTo>
                    <a:pt x="118364" y="69088"/>
                  </a:lnTo>
                  <a:lnTo>
                    <a:pt x="118084" y="68580"/>
                  </a:lnTo>
                  <a:lnTo>
                    <a:pt x="106857" y="68580"/>
                  </a:lnTo>
                  <a:lnTo>
                    <a:pt x="105219" y="68580"/>
                  </a:lnTo>
                  <a:lnTo>
                    <a:pt x="105067" y="68961"/>
                  </a:lnTo>
                  <a:lnTo>
                    <a:pt x="104775" y="68961"/>
                  </a:lnTo>
                  <a:lnTo>
                    <a:pt x="105905" y="69227"/>
                  </a:lnTo>
                  <a:lnTo>
                    <a:pt x="103962" y="69850"/>
                  </a:lnTo>
                  <a:lnTo>
                    <a:pt x="107086" y="72263"/>
                  </a:lnTo>
                  <a:lnTo>
                    <a:pt x="105448" y="73240"/>
                  </a:lnTo>
                  <a:lnTo>
                    <a:pt x="104076" y="72555"/>
                  </a:lnTo>
                  <a:lnTo>
                    <a:pt x="104406" y="73660"/>
                  </a:lnTo>
                  <a:lnTo>
                    <a:pt x="104559" y="74930"/>
                  </a:lnTo>
                  <a:lnTo>
                    <a:pt x="105778" y="76708"/>
                  </a:lnTo>
                  <a:lnTo>
                    <a:pt x="105232" y="76327"/>
                  </a:lnTo>
                  <a:lnTo>
                    <a:pt x="104660" y="76073"/>
                  </a:lnTo>
                  <a:lnTo>
                    <a:pt x="104419" y="75692"/>
                  </a:lnTo>
                  <a:lnTo>
                    <a:pt x="104165" y="76454"/>
                  </a:lnTo>
                  <a:lnTo>
                    <a:pt x="104076" y="77470"/>
                  </a:lnTo>
                  <a:lnTo>
                    <a:pt x="104533" y="77863"/>
                  </a:lnTo>
                  <a:lnTo>
                    <a:pt x="104648" y="77724"/>
                  </a:lnTo>
                  <a:lnTo>
                    <a:pt x="106032" y="77597"/>
                  </a:lnTo>
                  <a:lnTo>
                    <a:pt x="106768" y="79248"/>
                  </a:lnTo>
                  <a:lnTo>
                    <a:pt x="106362" y="79502"/>
                  </a:lnTo>
                  <a:lnTo>
                    <a:pt x="119494" y="79502"/>
                  </a:lnTo>
                  <a:lnTo>
                    <a:pt x="120103" y="77597"/>
                  </a:lnTo>
                  <a:lnTo>
                    <a:pt x="120383" y="76708"/>
                  </a:lnTo>
                  <a:lnTo>
                    <a:pt x="120497" y="76327"/>
                  </a:lnTo>
                  <a:close/>
                </a:path>
                <a:path w="121919" h="115569">
                  <a:moveTo>
                    <a:pt x="121780" y="58166"/>
                  </a:moveTo>
                  <a:lnTo>
                    <a:pt x="121666" y="57023"/>
                  </a:lnTo>
                  <a:lnTo>
                    <a:pt x="121640" y="56896"/>
                  </a:lnTo>
                  <a:lnTo>
                    <a:pt x="121589" y="56642"/>
                  </a:lnTo>
                  <a:lnTo>
                    <a:pt x="121348" y="55626"/>
                  </a:lnTo>
                  <a:lnTo>
                    <a:pt x="120942" y="53848"/>
                  </a:lnTo>
                  <a:lnTo>
                    <a:pt x="120891" y="53594"/>
                  </a:lnTo>
                  <a:lnTo>
                    <a:pt x="120624" y="52451"/>
                  </a:lnTo>
                  <a:lnTo>
                    <a:pt x="117449" y="47879"/>
                  </a:lnTo>
                  <a:lnTo>
                    <a:pt x="117360" y="47752"/>
                  </a:lnTo>
                  <a:lnTo>
                    <a:pt x="117208" y="46863"/>
                  </a:lnTo>
                  <a:lnTo>
                    <a:pt x="116674" y="43942"/>
                  </a:lnTo>
                  <a:lnTo>
                    <a:pt x="116662" y="43815"/>
                  </a:lnTo>
                  <a:lnTo>
                    <a:pt x="116535" y="43154"/>
                  </a:lnTo>
                  <a:lnTo>
                    <a:pt x="115417" y="43815"/>
                  </a:lnTo>
                  <a:lnTo>
                    <a:pt x="115189" y="43307"/>
                  </a:lnTo>
                  <a:lnTo>
                    <a:pt x="116433" y="42545"/>
                  </a:lnTo>
                  <a:lnTo>
                    <a:pt x="117055" y="42164"/>
                  </a:lnTo>
                  <a:lnTo>
                    <a:pt x="117665" y="41783"/>
                  </a:lnTo>
                  <a:lnTo>
                    <a:pt x="113817" y="42164"/>
                  </a:lnTo>
                  <a:lnTo>
                    <a:pt x="114477" y="40894"/>
                  </a:lnTo>
                  <a:lnTo>
                    <a:pt x="115049" y="40640"/>
                  </a:lnTo>
                  <a:lnTo>
                    <a:pt x="115404" y="41021"/>
                  </a:lnTo>
                  <a:lnTo>
                    <a:pt x="115747" y="41148"/>
                  </a:lnTo>
                  <a:lnTo>
                    <a:pt x="115773" y="40640"/>
                  </a:lnTo>
                  <a:lnTo>
                    <a:pt x="115798" y="39624"/>
                  </a:lnTo>
                  <a:lnTo>
                    <a:pt x="115735" y="38442"/>
                  </a:lnTo>
                  <a:lnTo>
                    <a:pt x="115125" y="38227"/>
                  </a:lnTo>
                  <a:lnTo>
                    <a:pt x="113334" y="37592"/>
                  </a:lnTo>
                  <a:lnTo>
                    <a:pt x="113347" y="36957"/>
                  </a:lnTo>
                  <a:lnTo>
                    <a:pt x="113385" y="35293"/>
                  </a:lnTo>
                  <a:lnTo>
                    <a:pt x="111112" y="34671"/>
                  </a:lnTo>
                  <a:lnTo>
                    <a:pt x="112229" y="30861"/>
                  </a:lnTo>
                  <a:lnTo>
                    <a:pt x="112268" y="30734"/>
                  </a:lnTo>
                  <a:lnTo>
                    <a:pt x="110032" y="30480"/>
                  </a:lnTo>
                  <a:lnTo>
                    <a:pt x="111163" y="29972"/>
                  </a:lnTo>
                  <a:lnTo>
                    <a:pt x="110515" y="29464"/>
                  </a:lnTo>
                  <a:lnTo>
                    <a:pt x="110185" y="29210"/>
                  </a:lnTo>
                  <a:lnTo>
                    <a:pt x="110375" y="28448"/>
                  </a:lnTo>
                  <a:lnTo>
                    <a:pt x="107416" y="29286"/>
                  </a:lnTo>
                  <a:lnTo>
                    <a:pt x="107416" y="61214"/>
                  </a:lnTo>
                  <a:lnTo>
                    <a:pt x="106654" y="61468"/>
                  </a:lnTo>
                  <a:lnTo>
                    <a:pt x="106235" y="61595"/>
                  </a:lnTo>
                  <a:lnTo>
                    <a:pt x="106629" y="61468"/>
                  </a:lnTo>
                  <a:lnTo>
                    <a:pt x="106095" y="60883"/>
                  </a:lnTo>
                  <a:lnTo>
                    <a:pt x="107416" y="61214"/>
                  </a:lnTo>
                  <a:lnTo>
                    <a:pt x="107416" y="29286"/>
                  </a:lnTo>
                  <a:lnTo>
                    <a:pt x="106743" y="29464"/>
                  </a:lnTo>
                  <a:lnTo>
                    <a:pt x="107226" y="28321"/>
                  </a:lnTo>
                  <a:lnTo>
                    <a:pt x="107721" y="27178"/>
                  </a:lnTo>
                  <a:lnTo>
                    <a:pt x="107823" y="26924"/>
                  </a:lnTo>
                  <a:lnTo>
                    <a:pt x="108419" y="25527"/>
                  </a:lnTo>
                  <a:lnTo>
                    <a:pt x="108635" y="25019"/>
                  </a:lnTo>
                  <a:lnTo>
                    <a:pt x="108788" y="24638"/>
                  </a:lnTo>
                  <a:lnTo>
                    <a:pt x="105765" y="24765"/>
                  </a:lnTo>
                  <a:lnTo>
                    <a:pt x="106222" y="24422"/>
                  </a:lnTo>
                  <a:lnTo>
                    <a:pt x="106133" y="24257"/>
                  </a:lnTo>
                  <a:lnTo>
                    <a:pt x="105638" y="23749"/>
                  </a:lnTo>
                  <a:lnTo>
                    <a:pt x="101727" y="19685"/>
                  </a:lnTo>
                  <a:lnTo>
                    <a:pt x="99568" y="17272"/>
                  </a:lnTo>
                  <a:lnTo>
                    <a:pt x="98425" y="16002"/>
                  </a:lnTo>
                  <a:lnTo>
                    <a:pt x="98310" y="15875"/>
                  </a:lnTo>
                  <a:lnTo>
                    <a:pt x="93091" y="14097"/>
                  </a:lnTo>
                  <a:lnTo>
                    <a:pt x="92710" y="13970"/>
                  </a:lnTo>
                  <a:lnTo>
                    <a:pt x="89954" y="12573"/>
                  </a:lnTo>
                  <a:lnTo>
                    <a:pt x="89649" y="11684"/>
                  </a:lnTo>
                  <a:lnTo>
                    <a:pt x="88747" y="9017"/>
                  </a:lnTo>
                  <a:lnTo>
                    <a:pt x="88696" y="8890"/>
                  </a:lnTo>
                  <a:lnTo>
                    <a:pt x="88392" y="8001"/>
                  </a:lnTo>
                  <a:lnTo>
                    <a:pt x="84480" y="7747"/>
                  </a:lnTo>
                  <a:lnTo>
                    <a:pt x="83693" y="7874"/>
                  </a:lnTo>
                  <a:lnTo>
                    <a:pt x="83807" y="8763"/>
                  </a:lnTo>
                  <a:lnTo>
                    <a:pt x="83223" y="8890"/>
                  </a:lnTo>
                  <a:lnTo>
                    <a:pt x="82473" y="8382"/>
                  </a:lnTo>
                  <a:lnTo>
                    <a:pt x="83693" y="7874"/>
                  </a:lnTo>
                  <a:lnTo>
                    <a:pt x="83566" y="7366"/>
                  </a:lnTo>
                  <a:lnTo>
                    <a:pt x="81432" y="7874"/>
                  </a:lnTo>
                  <a:lnTo>
                    <a:pt x="80276" y="5842"/>
                  </a:lnTo>
                  <a:lnTo>
                    <a:pt x="80060" y="5461"/>
                  </a:lnTo>
                  <a:lnTo>
                    <a:pt x="79171" y="5080"/>
                  </a:lnTo>
                  <a:lnTo>
                    <a:pt x="77990" y="4572"/>
                  </a:lnTo>
                  <a:lnTo>
                    <a:pt x="77546" y="5080"/>
                  </a:lnTo>
                  <a:lnTo>
                    <a:pt x="76923" y="4953"/>
                  </a:lnTo>
                  <a:lnTo>
                    <a:pt x="76822" y="5842"/>
                  </a:lnTo>
                  <a:lnTo>
                    <a:pt x="76708" y="5588"/>
                  </a:lnTo>
                  <a:lnTo>
                    <a:pt x="76288" y="4699"/>
                  </a:lnTo>
                  <a:lnTo>
                    <a:pt x="75374" y="2794"/>
                  </a:lnTo>
                  <a:lnTo>
                    <a:pt x="71259" y="4699"/>
                  </a:lnTo>
                  <a:lnTo>
                    <a:pt x="69380" y="2413"/>
                  </a:lnTo>
                  <a:lnTo>
                    <a:pt x="69430" y="5588"/>
                  </a:lnTo>
                  <a:lnTo>
                    <a:pt x="68821" y="4953"/>
                  </a:lnTo>
                  <a:lnTo>
                    <a:pt x="68338" y="4445"/>
                  </a:lnTo>
                  <a:lnTo>
                    <a:pt x="68097" y="4191"/>
                  </a:lnTo>
                  <a:lnTo>
                    <a:pt x="67602" y="3683"/>
                  </a:lnTo>
                  <a:lnTo>
                    <a:pt x="66611" y="4191"/>
                  </a:lnTo>
                  <a:lnTo>
                    <a:pt x="66103" y="3937"/>
                  </a:lnTo>
                  <a:lnTo>
                    <a:pt x="66294" y="3175"/>
                  </a:lnTo>
                  <a:lnTo>
                    <a:pt x="66357" y="2921"/>
                  </a:lnTo>
                  <a:lnTo>
                    <a:pt x="66548" y="2667"/>
                  </a:lnTo>
                  <a:lnTo>
                    <a:pt x="63995" y="2667"/>
                  </a:lnTo>
                  <a:lnTo>
                    <a:pt x="61734" y="1270"/>
                  </a:lnTo>
                  <a:lnTo>
                    <a:pt x="60680" y="1524"/>
                  </a:lnTo>
                  <a:lnTo>
                    <a:pt x="60198" y="3175"/>
                  </a:lnTo>
                  <a:lnTo>
                    <a:pt x="59067" y="2540"/>
                  </a:lnTo>
                  <a:lnTo>
                    <a:pt x="58991" y="2159"/>
                  </a:lnTo>
                  <a:lnTo>
                    <a:pt x="58559" y="254"/>
                  </a:lnTo>
                  <a:lnTo>
                    <a:pt x="56565" y="2159"/>
                  </a:lnTo>
                  <a:lnTo>
                    <a:pt x="55460" y="1270"/>
                  </a:lnTo>
                  <a:lnTo>
                    <a:pt x="55626" y="3048"/>
                  </a:lnTo>
                  <a:lnTo>
                    <a:pt x="54089" y="4445"/>
                  </a:lnTo>
                  <a:lnTo>
                    <a:pt x="53352" y="3937"/>
                  </a:lnTo>
                  <a:lnTo>
                    <a:pt x="52984" y="3683"/>
                  </a:lnTo>
                  <a:lnTo>
                    <a:pt x="53187" y="2540"/>
                  </a:lnTo>
                  <a:lnTo>
                    <a:pt x="53428" y="1143"/>
                  </a:lnTo>
                  <a:lnTo>
                    <a:pt x="49720" y="2540"/>
                  </a:lnTo>
                  <a:lnTo>
                    <a:pt x="43916" y="0"/>
                  </a:lnTo>
                  <a:lnTo>
                    <a:pt x="40627" y="3289"/>
                  </a:lnTo>
                  <a:lnTo>
                    <a:pt x="40627" y="12065"/>
                  </a:lnTo>
                  <a:lnTo>
                    <a:pt x="38557" y="12700"/>
                  </a:lnTo>
                  <a:lnTo>
                    <a:pt x="38557" y="12573"/>
                  </a:lnTo>
                  <a:lnTo>
                    <a:pt x="38976" y="11684"/>
                  </a:lnTo>
                  <a:lnTo>
                    <a:pt x="40627" y="12065"/>
                  </a:lnTo>
                  <a:lnTo>
                    <a:pt x="40627" y="3289"/>
                  </a:lnTo>
                  <a:lnTo>
                    <a:pt x="39966" y="3937"/>
                  </a:lnTo>
                  <a:lnTo>
                    <a:pt x="39382" y="2540"/>
                  </a:lnTo>
                  <a:lnTo>
                    <a:pt x="35255" y="4953"/>
                  </a:lnTo>
                  <a:lnTo>
                    <a:pt x="30264" y="4572"/>
                  </a:lnTo>
                  <a:lnTo>
                    <a:pt x="27292" y="9017"/>
                  </a:lnTo>
                  <a:lnTo>
                    <a:pt x="25908" y="8763"/>
                  </a:lnTo>
                  <a:lnTo>
                    <a:pt x="23952" y="9144"/>
                  </a:lnTo>
                  <a:lnTo>
                    <a:pt x="22910" y="9652"/>
                  </a:lnTo>
                  <a:lnTo>
                    <a:pt x="22085" y="11557"/>
                  </a:lnTo>
                  <a:lnTo>
                    <a:pt x="21551" y="11811"/>
                  </a:lnTo>
                  <a:lnTo>
                    <a:pt x="21590" y="14097"/>
                  </a:lnTo>
                  <a:lnTo>
                    <a:pt x="21285" y="14478"/>
                  </a:lnTo>
                  <a:lnTo>
                    <a:pt x="20891" y="14097"/>
                  </a:lnTo>
                  <a:lnTo>
                    <a:pt x="20358" y="13589"/>
                  </a:lnTo>
                  <a:lnTo>
                    <a:pt x="19875" y="13335"/>
                  </a:lnTo>
                  <a:lnTo>
                    <a:pt x="18034" y="14097"/>
                  </a:lnTo>
                  <a:lnTo>
                    <a:pt x="15163" y="13716"/>
                  </a:lnTo>
                  <a:lnTo>
                    <a:pt x="15392" y="16510"/>
                  </a:lnTo>
                  <a:lnTo>
                    <a:pt x="14541" y="15621"/>
                  </a:lnTo>
                  <a:lnTo>
                    <a:pt x="13538" y="20193"/>
                  </a:lnTo>
                  <a:lnTo>
                    <a:pt x="11315" y="20574"/>
                  </a:lnTo>
                  <a:lnTo>
                    <a:pt x="11518" y="21082"/>
                  </a:lnTo>
                  <a:lnTo>
                    <a:pt x="11645" y="21971"/>
                  </a:lnTo>
                  <a:lnTo>
                    <a:pt x="11277" y="22733"/>
                  </a:lnTo>
                  <a:lnTo>
                    <a:pt x="11176" y="23114"/>
                  </a:lnTo>
                  <a:lnTo>
                    <a:pt x="11493" y="23456"/>
                  </a:lnTo>
                  <a:lnTo>
                    <a:pt x="12585" y="23622"/>
                  </a:lnTo>
                  <a:lnTo>
                    <a:pt x="12369" y="24384"/>
                  </a:lnTo>
                  <a:lnTo>
                    <a:pt x="12014" y="24003"/>
                  </a:lnTo>
                  <a:lnTo>
                    <a:pt x="11493" y="23456"/>
                  </a:lnTo>
                  <a:lnTo>
                    <a:pt x="11125" y="23063"/>
                  </a:lnTo>
                  <a:lnTo>
                    <a:pt x="11023" y="23380"/>
                  </a:lnTo>
                  <a:lnTo>
                    <a:pt x="11277" y="24003"/>
                  </a:lnTo>
                  <a:lnTo>
                    <a:pt x="10299" y="22352"/>
                  </a:lnTo>
                  <a:lnTo>
                    <a:pt x="7340" y="25146"/>
                  </a:lnTo>
                  <a:lnTo>
                    <a:pt x="6311" y="28448"/>
                  </a:lnTo>
                  <a:lnTo>
                    <a:pt x="6197" y="28829"/>
                  </a:lnTo>
                  <a:lnTo>
                    <a:pt x="5511" y="32512"/>
                  </a:lnTo>
                  <a:lnTo>
                    <a:pt x="3035" y="32639"/>
                  </a:lnTo>
                  <a:lnTo>
                    <a:pt x="4305" y="35941"/>
                  </a:lnTo>
                  <a:lnTo>
                    <a:pt x="2552" y="37592"/>
                  </a:lnTo>
                  <a:lnTo>
                    <a:pt x="3314" y="39116"/>
                  </a:lnTo>
                  <a:lnTo>
                    <a:pt x="1168" y="40894"/>
                  </a:lnTo>
                  <a:lnTo>
                    <a:pt x="3632" y="42291"/>
                  </a:lnTo>
                  <a:lnTo>
                    <a:pt x="2387" y="42037"/>
                  </a:lnTo>
                  <a:lnTo>
                    <a:pt x="1968" y="43561"/>
                  </a:lnTo>
                  <a:lnTo>
                    <a:pt x="1625" y="45974"/>
                  </a:lnTo>
                  <a:lnTo>
                    <a:pt x="533" y="49403"/>
                  </a:lnTo>
                  <a:lnTo>
                    <a:pt x="2413" y="49403"/>
                  </a:lnTo>
                  <a:lnTo>
                    <a:pt x="3048" y="50419"/>
                  </a:lnTo>
                  <a:lnTo>
                    <a:pt x="1790" y="50419"/>
                  </a:lnTo>
                  <a:lnTo>
                    <a:pt x="2590" y="51562"/>
                  </a:lnTo>
                  <a:lnTo>
                    <a:pt x="4559" y="51816"/>
                  </a:lnTo>
                  <a:lnTo>
                    <a:pt x="5842" y="52070"/>
                  </a:lnTo>
                  <a:lnTo>
                    <a:pt x="5003" y="52959"/>
                  </a:lnTo>
                  <a:lnTo>
                    <a:pt x="5930" y="52959"/>
                  </a:lnTo>
                  <a:lnTo>
                    <a:pt x="5143" y="53721"/>
                  </a:lnTo>
                  <a:lnTo>
                    <a:pt x="4381" y="53086"/>
                  </a:lnTo>
                  <a:lnTo>
                    <a:pt x="2971" y="52451"/>
                  </a:lnTo>
                  <a:lnTo>
                    <a:pt x="1257" y="52070"/>
                  </a:lnTo>
                  <a:lnTo>
                    <a:pt x="762" y="53467"/>
                  </a:lnTo>
                  <a:lnTo>
                    <a:pt x="4114" y="54483"/>
                  </a:lnTo>
                  <a:lnTo>
                    <a:pt x="2273" y="55499"/>
                  </a:lnTo>
                  <a:lnTo>
                    <a:pt x="2159" y="55918"/>
                  </a:lnTo>
                  <a:lnTo>
                    <a:pt x="2057" y="56769"/>
                  </a:lnTo>
                  <a:lnTo>
                    <a:pt x="2603" y="57531"/>
                  </a:lnTo>
                  <a:lnTo>
                    <a:pt x="3644" y="57378"/>
                  </a:lnTo>
                  <a:lnTo>
                    <a:pt x="3441" y="58166"/>
                  </a:lnTo>
                  <a:lnTo>
                    <a:pt x="2603" y="57658"/>
                  </a:lnTo>
                  <a:lnTo>
                    <a:pt x="2819" y="58547"/>
                  </a:lnTo>
                  <a:lnTo>
                    <a:pt x="3060" y="59055"/>
                  </a:lnTo>
                  <a:lnTo>
                    <a:pt x="3733" y="59309"/>
                  </a:lnTo>
                  <a:lnTo>
                    <a:pt x="3873" y="59169"/>
                  </a:lnTo>
                  <a:lnTo>
                    <a:pt x="3848" y="58801"/>
                  </a:lnTo>
                  <a:lnTo>
                    <a:pt x="5156" y="58928"/>
                  </a:lnTo>
                  <a:lnTo>
                    <a:pt x="5257" y="59690"/>
                  </a:lnTo>
                  <a:lnTo>
                    <a:pt x="7086" y="59055"/>
                  </a:lnTo>
                  <a:lnTo>
                    <a:pt x="6515" y="58801"/>
                  </a:lnTo>
                  <a:lnTo>
                    <a:pt x="6223" y="58801"/>
                  </a:lnTo>
                  <a:lnTo>
                    <a:pt x="6273" y="58293"/>
                  </a:lnTo>
                  <a:lnTo>
                    <a:pt x="7594" y="58293"/>
                  </a:lnTo>
                  <a:lnTo>
                    <a:pt x="8242" y="59436"/>
                  </a:lnTo>
                  <a:lnTo>
                    <a:pt x="5956" y="60706"/>
                  </a:lnTo>
                  <a:lnTo>
                    <a:pt x="4826" y="59690"/>
                  </a:lnTo>
                  <a:lnTo>
                    <a:pt x="4191" y="60452"/>
                  </a:lnTo>
                  <a:lnTo>
                    <a:pt x="5448" y="60960"/>
                  </a:lnTo>
                  <a:lnTo>
                    <a:pt x="6934" y="61404"/>
                  </a:lnTo>
                  <a:lnTo>
                    <a:pt x="7353" y="60706"/>
                  </a:lnTo>
                  <a:lnTo>
                    <a:pt x="7429" y="60579"/>
                  </a:lnTo>
                  <a:lnTo>
                    <a:pt x="8775" y="60452"/>
                  </a:lnTo>
                  <a:lnTo>
                    <a:pt x="7772" y="59944"/>
                  </a:lnTo>
                  <a:lnTo>
                    <a:pt x="9118" y="59563"/>
                  </a:lnTo>
                  <a:lnTo>
                    <a:pt x="8305" y="58420"/>
                  </a:lnTo>
                  <a:lnTo>
                    <a:pt x="8445" y="58293"/>
                  </a:lnTo>
                  <a:lnTo>
                    <a:pt x="8572" y="58166"/>
                  </a:lnTo>
                  <a:lnTo>
                    <a:pt x="9499" y="57277"/>
                  </a:lnTo>
                  <a:lnTo>
                    <a:pt x="9372" y="57150"/>
                  </a:lnTo>
                  <a:lnTo>
                    <a:pt x="8978" y="56769"/>
                  </a:lnTo>
                  <a:lnTo>
                    <a:pt x="8191" y="56007"/>
                  </a:lnTo>
                  <a:lnTo>
                    <a:pt x="6883" y="56769"/>
                  </a:lnTo>
                  <a:lnTo>
                    <a:pt x="6692" y="56007"/>
                  </a:lnTo>
                  <a:lnTo>
                    <a:pt x="4686" y="55372"/>
                  </a:lnTo>
                  <a:lnTo>
                    <a:pt x="6223" y="54483"/>
                  </a:lnTo>
                  <a:lnTo>
                    <a:pt x="6756" y="54737"/>
                  </a:lnTo>
                  <a:lnTo>
                    <a:pt x="7213" y="54483"/>
                  </a:lnTo>
                  <a:lnTo>
                    <a:pt x="7429" y="54356"/>
                  </a:lnTo>
                  <a:lnTo>
                    <a:pt x="8191" y="54356"/>
                  </a:lnTo>
                  <a:lnTo>
                    <a:pt x="7924" y="54102"/>
                  </a:lnTo>
                  <a:lnTo>
                    <a:pt x="7366" y="53975"/>
                  </a:lnTo>
                  <a:lnTo>
                    <a:pt x="7467" y="53848"/>
                  </a:lnTo>
                  <a:lnTo>
                    <a:pt x="6781" y="53848"/>
                  </a:lnTo>
                  <a:lnTo>
                    <a:pt x="6896" y="53721"/>
                  </a:lnTo>
                  <a:lnTo>
                    <a:pt x="8623" y="51816"/>
                  </a:lnTo>
                  <a:lnTo>
                    <a:pt x="8128" y="51562"/>
                  </a:lnTo>
                  <a:lnTo>
                    <a:pt x="8559" y="51562"/>
                  </a:lnTo>
                  <a:lnTo>
                    <a:pt x="9271" y="50723"/>
                  </a:lnTo>
                  <a:lnTo>
                    <a:pt x="9728" y="50800"/>
                  </a:lnTo>
                  <a:lnTo>
                    <a:pt x="10706" y="50165"/>
                  </a:lnTo>
                  <a:lnTo>
                    <a:pt x="10617" y="49022"/>
                  </a:lnTo>
                  <a:lnTo>
                    <a:pt x="9080" y="47078"/>
                  </a:lnTo>
                  <a:lnTo>
                    <a:pt x="9080" y="50698"/>
                  </a:lnTo>
                  <a:lnTo>
                    <a:pt x="7251" y="51816"/>
                  </a:lnTo>
                  <a:lnTo>
                    <a:pt x="7175" y="51054"/>
                  </a:lnTo>
                  <a:lnTo>
                    <a:pt x="7531" y="50419"/>
                  </a:lnTo>
                  <a:lnTo>
                    <a:pt x="9080" y="50698"/>
                  </a:lnTo>
                  <a:lnTo>
                    <a:pt x="9080" y="47078"/>
                  </a:lnTo>
                  <a:lnTo>
                    <a:pt x="8915" y="46863"/>
                  </a:lnTo>
                  <a:lnTo>
                    <a:pt x="10922" y="45847"/>
                  </a:lnTo>
                  <a:lnTo>
                    <a:pt x="10617" y="44831"/>
                  </a:lnTo>
                  <a:lnTo>
                    <a:pt x="9956" y="43561"/>
                  </a:lnTo>
                  <a:lnTo>
                    <a:pt x="9220" y="42545"/>
                  </a:lnTo>
                  <a:lnTo>
                    <a:pt x="9156" y="42291"/>
                  </a:lnTo>
                  <a:lnTo>
                    <a:pt x="9334" y="41529"/>
                  </a:lnTo>
                  <a:lnTo>
                    <a:pt x="11518" y="43053"/>
                  </a:lnTo>
                  <a:lnTo>
                    <a:pt x="10655" y="41910"/>
                  </a:lnTo>
                  <a:lnTo>
                    <a:pt x="11811" y="42316"/>
                  </a:lnTo>
                  <a:lnTo>
                    <a:pt x="12446" y="41910"/>
                  </a:lnTo>
                  <a:lnTo>
                    <a:pt x="13042" y="41529"/>
                  </a:lnTo>
                  <a:lnTo>
                    <a:pt x="14046" y="40894"/>
                  </a:lnTo>
                  <a:lnTo>
                    <a:pt x="11455" y="40894"/>
                  </a:lnTo>
                  <a:lnTo>
                    <a:pt x="12217" y="39878"/>
                  </a:lnTo>
                  <a:lnTo>
                    <a:pt x="12915" y="38608"/>
                  </a:lnTo>
                  <a:lnTo>
                    <a:pt x="13004" y="37084"/>
                  </a:lnTo>
                  <a:lnTo>
                    <a:pt x="12979" y="37592"/>
                  </a:lnTo>
                  <a:lnTo>
                    <a:pt x="14338" y="38227"/>
                  </a:lnTo>
                  <a:lnTo>
                    <a:pt x="15151" y="38227"/>
                  </a:lnTo>
                  <a:lnTo>
                    <a:pt x="14020" y="37211"/>
                  </a:lnTo>
                  <a:lnTo>
                    <a:pt x="13995" y="37084"/>
                  </a:lnTo>
                  <a:lnTo>
                    <a:pt x="13690" y="35814"/>
                  </a:lnTo>
                  <a:lnTo>
                    <a:pt x="14605" y="34925"/>
                  </a:lnTo>
                  <a:lnTo>
                    <a:pt x="13779" y="34544"/>
                  </a:lnTo>
                  <a:lnTo>
                    <a:pt x="13220" y="34290"/>
                  </a:lnTo>
                  <a:lnTo>
                    <a:pt x="13055" y="34544"/>
                  </a:lnTo>
                  <a:lnTo>
                    <a:pt x="11772" y="33782"/>
                  </a:lnTo>
                  <a:lnTo>
                    <a:pt x="11633" y="33528"/>
                  </a:lnTo>
                  <a:lnTo>
                    <a:pt x="11264" y="33020"/>
                  </a:lnTo>
                  <a:lnTo>
                    <a:pt x="11303" y="32766"/>
                  </a:lnTo>
                  <a:lnTo>
                    <a:pt x="11430" y="32639"/>
                  </a:lnTo>
                  <a:lnTo>
                    <a:pt x="12928" y="33274"/>
                  </a:lnTo>
                  <a:lnTo>
                    <a:pt x="15036" y="34544"/>
                  </a:lnTo>
                  <a:lnTo>
                    <a:pt x="15595" y="33655"/>
                  </a:lnTo>
                  <a:lnTo>
                    <a:pt x="15748" y="33769"/>
                  </a:lnTo>
                  <a:lnTo>
                    <a:pt x="15328" y="33147"/>
                  </a:lnTo>
                  <a:lnTo>
                    <a:pt x="18732" y="34925"/>
                  </a:lnTo>
                  <a:lnTo>
                    <a:pt x="18923" y="34798"/>
                  </a:lnTo>
                  <a:lnTo>
                    <a:pt x="19164" y="35560"/>
                  </a:lnTo>
                  <a:lnTo>
                    <a:pt x="19646" y="35433"/>
                  </a:lnTo>
                  <a:lnTo>
                    <a:pt x="19608" y="35293"/>
                  </a:lnTo>
                  <a:lnTo>
                    <a:pt x="19748" y="35407"/>
                  </a:lnTo>
                  <a:lnTo>
                    <a:pt x="20548" y="36068"/>
                  </a:lnTo>
                  <a:lnTo>
                    <a:pt x="22529" y="36830"/>
                  </a:lnTo>
                  <a:lnTo>
                    <a:pt x="23266" y="36195"/>
                  </a:lnTo>
                  <a:lnTo>
                    <a:pt x="20701" y="35306"/>
                  </a:lnTo>
                  <a:lnTo>
                    <a:pt x="21094" y="35191"/>
                  </a:lnTo>
                  <a:lnTo>
                    <a:pt x="19748" y="35013"/>
                  </a:lnTo>
                  <a:lnTo>
                    <a:pt x="19507" y="34798"/>
                  </a:lnTo>
                  <a:lnTo>
                    <a:pt x="19113" y="34480"/>
                  </a:lnTo>
                  <a:lnTo>
                    <a:pt x="19164" y="34290"/>
                  </a:lnTo>
                  <a:lnTo>
                    <a:pt x="19519" y="33909"/>
                  </a:lnTo>
                  <a:lnTo>
                    <a:pt x="21539" y="35039"/>
                  </a:lnTo>
                  <a:lnTo>
                    <a:pt x="21882" y="34925"/>
                  </a:lnTo>
                  <a:lnTo>
                    <a:pt x="22656" y="35560"/>
                  </a:lnTo>
                  <a:lnTo>
                    <a:pt x="22542" y="34925"/>
                  </a:lnTo>
                  <a:lnTo>
                    <a:pt x="22491" y="34671"/>
                  </a:lnTo>
                  <a:lnTo>
                    <a:pt x="21653" y="34036"/>
                  </a:lnTo>
                  <a:lnTo>
                    <a:pt x="21424" y="33909"/>
                  </a:lnTo>
                  <a:lnTo>
                    <a:pt x="21196" y="33782"/>
                  </a:lnTo>
                  <a:lnTo>
                    <a:pt x="20269" y="33274"/>
                  </a:lnTo>
                  <a:lnTo>
                    <a:pt x="20091" y="33782"/>
                  </a:lnTo>
                  <a:lnTo>
                    <a:pt x="19418" y="33147"/>
                  </a:lnTo>
                  <a:lnTo>
                    <a:pt x="18872" y="32639"/>
                  </a:lnTo>
                  <a:lnTo>
                    <a:pt x="18059" y="31877"/>
                  </a:lnTo>
                  <a:lnTo>
                    <a:pt x="20104" y="33147"/>
                  </a:lnTo>
                  <a:lnTo>
                    <a:pt x="20104" y="32512"/>
                  </a:lnTo>
                  <a:lnTo>
                    <a:pt x="19329" y="31877"/>
                  </a:lnTo>
                  <a:lnTo>
                    <a:pt x="18859" y="31496"/>
                  </a:lnTo>
                  <a:lnTo>
                    <a:pt x="17665" y="30734"/>
                  </a:lnTo>
                  <a:lnTo>
                    <a:pt x="17970" y="30226"/>
                  </a:lnTo>
                  <a:lnTo>
                    <a:pt x="18072" y="29972"/>
                  </a:lnTo>
                  <a:lnTo>
                    <a:pt x="18186" y="29591"/>
                  </a:lnTo>
                  <a:lnTo>
                    <a:pt x="18757" y="28956"/>
                  </a:lnTo>
                  <a:lnTo>
                    <a:pt x="19786" y="30353"/>
                  </a:lnTo>
                  <a:lnTo>
                    <a:pt x="20789" y="30734"/>
                  </a:lnTo>
                  <a:lnTo>
                    <a:pt x="20828" y="31242"/>
                  </a:lnTo>
                  <a:lnTo>
                    <a:pt x="20662" y="31623"/>
                  </a:lnTo>
                  <a:lnTo>
                    <a:pt x="20002" y="30988"/>
                  </a:lnTo>
                  <a:lnTo>
                    <a:pt x="20650" y="32766"/>
                  </a:lnTo>
                  <a:lnTo>
                    <a:pt x="22694" y="32766"/>
                  </a:lnTo>
                  <a:lnTo>
                    <a:pt x="22161" y="32385"/>
                  </a:lnTo>
                  <a:lnTo>
                    <a:pt x="22402" y="32258"/>
                  </a:lnTo>
                  <a:lnTo>
                    <a:pt x="22301" y="32004"/>
                  </a:lnTo>
                  <a:lnTo>
                    <a:pt x="22047" y="31623"/>
                  </a:lnTo>
                  <a:lnTo>
                    <a:pt x="21793" y="31242"/>
                  </a:lnTo>
                  <a:lnTo>
                    <a:pt x="21120" y="30861"/>
                  </a:lnTo>
                  <a:lnTo>
                    <a:pt x="19989" y="28956"/>
                  </a:lnTo>
                  <a:lnTo>
                    <a:pt x="18859" y="27051"/>
                  </a:lnTo>
                  <a:lnTo>
                    <a:pt x="23977" y="32385"/>
                  </a:lnTo>
                  <a:lnTo>
                    <a:pt x="24218" y="31115"/>
                  </a:lnTo>
                  <a:lnTo>
                    <a:pt x="22072" y="29337"/>
                  </a:lnTo>
                  <a:lnTo>
                    <a:pt x="22783" y="27178"/>
                  </a:lnTo>
                  <a:lnTo>
                    <a:pt x="22555" y="27051"/>
                  </a:lnTo>
                  <a:lnTo>
                    <a:pt x="20027" y="25654"/>
                  </a:lnTo>
                  <a:lnTo>
                    <a:pt x="19862" y="24384"/>
                  </a:lnTo>
                  <a:lnTo>
                    <a:pt x="19837" y="24257"/>
                  </a:lnTo>
                  <a:lnTo>
                    <a:pt x="20320" y="24257"/>
                  </a:lnTo>
                  <a:lnTo>
                    <a:pt x="21285" y="25908"/>
                  </a:lnTo>
                  <a:lnTo>
                    <a:pt x="21742" y="24892"/>
                  </a:lnTo>
                  <a:lnTo>
                    <a:pt x="22428" y="26670"/>
                  </a:lnTo>
                  <a:lnTo>
                    <a:pt x="22809" y="26416"/>
                  </a:lnTo>
                  <a:lnTo>
                    <a:pt x="23749" y="28448"/>
                  </a:lnTo>
                  <a:lnTo>
                    <a:pt x="24993" y="29083"/>
                  </a:lnTo>
                  <a:lnTo>
                    <a:pt x="26377" y="29591"/>
                  </a:lnTo>
                  <a:lnTo>
                    <a:pt x="27139" y="30099"/>
                  </a:lnTo>
                  <a:lnTo>
                    <a:pt x="27114" y="29210"/>
                  </a:lnTo>
                  <a:lnTo>
                    <a:pt x="27406" y="29337"/>
                  </a:lnTo>
                  <a:lnTo>
                    <a:pt x="27635" y="29083"/>
                  </a:lnTo>
                  <a:lnTo>
                    <a:pt x="26695" y="28956"/>
                  </a:lnTo>
                  <a:lnTo>
                    <a:pt x="26619" y="28752"/>
                  </a:lnTo>
                  <a:lnTo>
                    <a:pt x="26619" y="28994"/>
                  </a:lnTo>
                  <a:lnTo>
                    <a:pt x="25857" y="28829"/>
                  </a:lnTo>
                  <a:lnTo>
                    <a:pt x="26149" y="28067"/>
                  </a:lnTo>
                  <a:lnTo>
                    <a:pt x="26504" y="28829"/>
                  </a:lnTo>
                  <a:lnTo>
                    <a:pt x="26619" y="28994"/>
                  </a:lnTo>
                  <a:lnTo>
                    <a:pt x="26619" y="28752"/>
                  </a:lnTo>
                  <a:lnTo>
                    <a:pt x="26377" y="28067"/>
                  </a:lnTo>
                  <a:lnTo>
                    <a:pt x="26073" y="27216"/>
                  </a:lnTo>
                  <a:lnTo>
                    <a:pt x="26098" y="26416"/>
                  </a:lnTo>
                  <a:lnTo>
                    <a:pt x="26644" y="25908"/>
                  </a:lnTo>
                  <a:lnTo>
                    <a:pt x="28092" y="27051"/>
                  </a:lnTo>
                  <a:lnTo>
                    <a:pt x="28257" y="27444"/>
                  </a:lnTo>
                  <a:lnTo>
                    <a:pt x="28371" y="27940"/>
                  </a:lnTo>
                  <a:lnTo>
                    <a:pt x="28473" y="28194"/>
                  </a:lnTo>
                  <a:lnTo>
                    <a:pt x="29248" y="29591"/>
                  </a:lnTo>
                  <a:lnTo>
                    <a:pt x="29171" y="28575"/>
                  </a:lnTo>
                  <a:lnTo>
                    <a:pt x="27889" y="25908"/>
                  </a:lnTo>
                  <a:lnTo>
                    <a:pt x="27647" y="25400"/>
                  </a:lnTo>
                  <a:lnTo>
                    <a:pt x="27660" y="24892"/>
                  </a:lnTo>
                  <a:lnTo>
                    <a:pt x="27698" y="24638"/>
                  </a:lnTo>
                  <a:lnTo>
                    <a:pt x="28689" y="25654"/>
                  </a:lnTo>
                  <a:lnTo>
                    <a:pt x="28727" y="26670"/>
                  </a:lnTo>
                  <a:lnTo>
                    <a:pt x="29235" y="25781"/>
                  </a:lnTo>
                  <a:lnTo>
                    <a:pt x="30416" y="28956"/>
                  </a:lnTo>
                  <a:lnTo>
                    <a:pt x="30670" y="28194"/>
                  </a:lnTo>
                  <a:lnTo>
                    <a:pt x="30556" y="27432"/>
                  </a:lnTo>
                  <a:lnTo>
                    <a:pt x="30200" y="26543"/>
                  </a:lnTo>
                  <a:lnTo>
                    <a:pt x="30467" y="26670"/>
                  </a:lnTo>
                  <a:lnTo>
                    <a:pt x="30645" y="26885"/>
                  </a:lnTo>
                  <a:lnTo>
                    <a:pt x="31115" y="26670"/>
                  </a:lnTo>
                  <a:lnTo>
                    <a:pt x="31127" y="26543"/>
                  </a:lnTo>
                  <a:lnTo>
                    <a:pt x="31127" y="26289"/>
                  </a:lnTo>
                  <a:lnTo>
                    <a:pt x="31635" y="27051"/>
                  </a:lnTo>
                  <a:lnTo>
                    <a:pt x="31610" y="26289"/>
                  </a:lnTo>
                  <a:lnTo>
                    <a:pt x="31483" y="25781"/>
                  </a:lnTo>
                  <a:lnTo>
                    <a:pt x="31432" y="25603"/>
                  </a:lnTo>
                  <a:lnTo>
                    <a:pt x="30873" y="25273"/>
                  </a:lnTo>
                  <a:lnTo>
                    <a:pt x="30289" y="24638"/>
                  </a:lnTo>
                  <a:lnTo>
                    <a:pt x="29933" y="24257"/>
                  </a:lnTo>
                  <a:lnTo>
                    <a:pt x="29692" y="24003"/>
                  </a:lnTo>
                  <a:lnTo>
                    <a:pt x="30708" y="23622"/>
                  </a:lnTo>
                  <a:lnTo>
                    <a:pt x="30721" y="23241"/>
                  </a:lnTo>
                  <a:lnTo>
                    <a:pt x="31127" y="24066"/>
                  </a:lnTo>
                  <a:lnTo>
                    <a:pt x="31343" y="24511"/>
                  </a:lnTo>
                  <a:lnTo>
                    <a:pt x="31711" y="24955"/>
                  </a:lnTo>
                  <a:lnTo>
                    <a:pt x="31711" y="23241"/>
                  </a:lnTo>
                  <a:lnTo>
                    <a:pt x="31699" y="22987"/>
                  </a:lnTo>
                  <a:lnTo>
                    <a:pt x="32194" y="22860"/>
                  </a:lnTo>
                  <a:lnTo>
                    <a:pt x="33566" y="24257"/>
                  </a:lnTo>
                  <a:lnTo>
                    <a:pt x="33147" y="22860"/>
                  </a:lnTo>
                  <a:lnTo>
                    <a:pt x="33070" y="22606"/>
                  </a:lnTo>
                  <a:lnTo>
                    <a:pt x="34480" y="25400"/>
                  </a:lnTo>
                  <a:lnTo>
                    <a:pt x="33870" y="22606"/>
                  </a:lnTo>
                  <a:lnTo>
                    <a:pt x="33642" y="21590"/>
                  </a:lnTo>
                  <a:lnTo>
                    <a:pt x="34556" y="22352"/>
                  </a:lnTo>
                  <a:lnTo>
                    <a:pt x="34582" y="22504"/>
                  </a:lnTo>
                  <a:lnTo>
                    <a:pt x="35369" y="21717"/>
                  </a:lnTo>
                  <a:lnTo>
                    <a:pt x="35318" y="21590"/>
                  </a:lnTo>
                  <a:lnTo>
                    <a:pt x="34683" y="20193"/>
                  </a:lnTo>
                  <a:lnTo>
                    <a:pt x="35902" y="20701"/>
                  </a:lnTo>
                  <a:lnTo>
                    <a:pt x="35699" y="21971"/>
                  </a:lnTo>
                  <a:lnTo>
                    <a:pt x="35585" y="23241"/>
                  </a:lnTo>
                  <a:lnTo>
                    <a:pt x="36360" y="24638"/>
                  </a:lnTo>
                  <a:lnTo>
                    <a:pt x="36169" y="22733"/>
                  </a:lnTo>
                  <a:lnTo>
                    <a:pt x="37693" y="25400"/>
                  </a:lnTo>
                  <a:lnTo>
                    <a:pt x="37236" y="23114"/>
                  </a:lnTo>
                  <a:lnTo>
                    <a:pt x="36588" y="22733"/>
                  </a:lnTo>
                  <a:lnTo>
                    <a:pt x="36360" y="22606"/>
                  </a:lnTo>
                  <a:lnTo>
                    <a:pt x="36804" y="21717"/>
                  </a:lnTo>
                  <a:lnTo>
                    <a:pt x="36690" y="20574"/>
                  </a:lnTo>
                  <a:lnTo>
                    <a:pt x="37604" y="20447"/>
                  </a:lnTo>
                  <a:lnTo>
                    <a:pt x="36868" y="21590"/>
                  </a:lnTo>
                  <a:lnTo>
                    <a:pt x="37719" y="22225"/>
                  </a:lnTo>
                  <a:lnTo>
                    <a:pt x="37884" y="21971"/>
                  </a:lnTo>
                  <a:lnTo>
                    <a:pt x="37947" y="20447"/>
                  </a:lnTo>
                  <a:lnTo>
                    <a:pt x="37947" y="20193"/>
                  </a:lnTo>
                  <a:lnTo>
                    <a:pt x="37934" y="19939"/>
                  </a:lnTo>
                  <a:lnTo>
                    <a:pt x="37172" y="19431"/>
                  </a:lnTo>
                  <a:lnTo>
                    <a:pt x="37820" y="19812"/>
                  </a:lnTo>
                  <a:lnTo>
                    <a:pt x="37820" y="19431"/>
                  </a:lnTo>
                  <a:lnTo>
                    <a:pt x="37833" y="17399"/>
                  </a:lnTo>
                  <a:lnTo>
                    <a:pt x="38811" y="18669"/>
                  </a:lnTo>
                  <a:lnTo>
                    <a:pt x="39420" y="20066"/>
                  </a:lnTo>
                  <a:lnTo>
                    <a:pt x="37884" y="19558"/>
                  </a:lnTo>
                  <a:lnTo>
                    <a:pt x="38506" y="20574"/>
                  </a:lnTo>
                  <a:lnTo>
                    <a:pt x="39763" y="20320"/>
                  </a:lnTo>
                  <a:lnTo>
                    <a:pt x="39649" y="20066"/>
                  </a:lnTo>
                  <a:lnTo>
                    <a:pt x="38417" y="17399"/>
                  </a:lnTo>
                  <a:lnTo>
                    <a:pt x="38176" y="16891"/>
                  </a:lnTo>
                  <a:lnTo>
                    <a:pt x="38658" y="16510"/>
                  </a:lnTo>
                  <a:lnTo>
                    <a:pt x="39306" y="16002"/>
                  </a:lnTo>
                  <a:lnTo>
                    <a:pt x="38595" y="15367"/>
                  </a:lnTo>
                  <a:lnTo>
                    <a:pt x="38569" y="14478"/>
                  </a:lnTo>
                  <a:lnTo>
                    <a:pt x="38557" y="12776"/>
                  </a:lnTo>
                  <a:lnTo>
                    <a:pt x="39497" y="14478"/>
                  </a:lnTo>
                  <a:lnTo>
                    <a:pt x="40017" y="14097"/>
                  </a:lnTo>
                  <a:lnTo>
                    <a:pt x="41275" y="16510"/>
                  </a:lnTo>
                  <a:lnTo>
                    <a:pt x="39420" y="18415"/>
                  </a:lnTo>
                  <a:lnTo>
                    <a:pt x="39382" y="18669"/>
                  </a:lnTo>
                  <a:lnTo>
                    <a:pt x="40474" y="20447"/>
                  </a:lnTo>
                  <a:lnTo>
                    <a:pt x="40843" y="19558"/>
                  </a:lnTo>
                  <a:lnTo>
                    <a:pt x="40932" y="20955"/>
                  </a:lnTo>
                  <a:lnTo>
                    <a:pt x="41059" y="21717"/>
                  </a:lnTo>
                  <a:lnTo>
                    <a:pt x="41351" y="22225"/>
                  </a:lnTo>
                  <a:lnTo>
                    <a:pt x="41122" y="20447"/>
                  </a:lnTo>
                  <a:lnTo>
                    <a:pt x="42125" y="21183"/>
                  </a:lnTo>
                  <a:lnTo>
                    <a:pt x="42037" y="20447"/>
                  </a:lnTo>
                  <a:lnTo>
                    <a:pt x="42278" y="20193"/>
                  </a:lnTo>
                  <a:lnTo>
                    <a:pt x="42354" y="19558"/>
                  </a:lnTo>
                  <a:lnTo>
                    <a:pt x="42418" y="20066"/>
                  </a:lnTo>
                  <a:lnTo>
                    <a:pt x="42506" y="19558"/>
                  </a:lnTo>
                  <a:lnTo>
                    <a:pt x="42379" y="17399"/>
                  </a:lnTo>
                  <a:lnTo>
                    <a:pt x="43307" y="18034"/>
                  </a:lnTo>
                  <a:lnTo>
                    <a:pt x="43370" y="18542"/>
                  </a:lnTo>
                  <a:lnTo>
                    <a:pt x="43268" y="19431"/>
                  </a:lnTo>
                  <a:lnTo>
                    <a:pt x="43980" y="20180"/>
                  </a:lnTo>
                  <a:lnTo>
                    <a:pt x="44018" y="21183"/>
                  </a:lnTo>
                  <a:lnTo>
                    <a:pt x="44424" y="21590"/>
                  </a:lnTo>
                  <a:lnTo>
                    <a:pt x="43776" y="19304"/>
                  </a:lnTo>
                  <a:lnTo>
                    <a:pt x="44538" y="19939"/>
                  </a:lnTo>
                  <a:lnTo>
                    <a:pt x="44589" y="20955"/>
                  </a:lnTo>
                  <a:lnTo>
                    <a:pt x="46977" y="20828"/>
                  </a:lnTo>
                  <a:lnTo>
                    <a:pt x="49733" y="20574"/>
                  </a:lnTo>
                  <a:lnTo>
                    <a:pt x="50520" y="19304"/>
                  </a:lnTo>
                  <a:lnTo>
                    <a:pt x="51689" y="17399"/>
                  </a:lnTo>
                  <a:lnTo>
                    <a:pt x="51993" y="16891"/>
                  </a:lnTo>
                  <a:lnTo>
                    <a:pt x="52362" y="18415"/>
                  </a:lnTo>
                  <a:lnTo>
                    <a:pt x="53174" y="18542"/>
                  </a:lnTo>
                  <a:lnTo>
                    <a:pt x="53809" y="19177"/>
                  </a:lnTo>
                  <a:lnTo>
                    <a:pt x="54394" y="18161"/>
                  </a:lnTo>
                  <a:lnTo>
                    <a:pt x="54724" y="18034"/>
                  </a:lnTo>
                  <a:lnTo>
                    <a:pt x="55156" y="19685"/>
                  </a:lnTo>
                  <a:lnTo>
                    <a:pt x="55791" y="20828"/>
                  </a:lnTo>
                  <a:lnTo>
                    <a:pt x="56870" y="19304"/>
                  </a:lnTo>
                  <a:lnTo>
                    <a:pt x="57683" y="18415"/>
                  </a:lnTo>
                  <a:lnTo>
                    <a:pt x="57810" y="19939"/>
                  </a:lnTo>
                  <a:lnTo>
                    <a:pt x="58166" y="20955"/>
                  </a:lnTo>
                  <a:lnTo>
                    <a:pt x="58496" y="18796"/>
                  </a:lnTo>
                  <a:lnTo>
                    <a:pt x="58813" y="18415"/>
                  </a:lnTo>
                  <a:lnTo>
                    <a:pt x="59042" y="19812"/>
                  </a:lnTo>
                  <a:lnTo>
                    <a:pt x="59321" y="18542"/>
                  </a:lnTo>
                  <a:lnTo>
                    <a:pt x="59512" y="18415"/>
                  </a:lnTo>
                  <a:lnTo>
                    <a:pt x="60083" y="18034"/>
                  </a:lnTo>
                  <a:lnTo>
                    <a:pt x="60909" y="18415"/>
                  </a:lnTo>
                  <a:lnTo>
                    <a:pt x="60452" y="20447"/>
                  </a:lnTo>
                  <a:lnTo>
                    <a:pt x="60985" y="19812"/>
                  </a:lnTo>
                  <a:lnTo>
                    <a:pt x="60883" y="19050"/>
                  </a:lnTo>
                  <a:lnTo>
                    <a:pt x="61315" y="20320"/>
                  </a:lnTo>
                  <a:lnTo>
                    <a:pt x="62992" y="20701"/>
                  </a:lnTo>
                  <a:lnTo>
                    <a:pt x="64300" y="20320"/>
                  </a:lnTo>
                  <a:lnTo>
                    <a:pt x="63995" y="19939"/>
                  </a:lnTo>
                  <a:lnTo>
                    <a:pt x="64096" y="19050"/>
                  </a:lnTo>
                  <a:lnTo>
                    <a:pt x="64287" y="18034"/>
                  </a:lnTo>
                  <a:lnTo>
                    <a:pt x="64312" y="17907"/>
                  </a:lnTo>
                  <a:lnTo>
                    <a:pt x="64681" y="16891"/>
                  </a:lnTo>
                  <a:lnTo>
                    <a:pt x="64998" y="16002"/>
                  </a:lnTo>
                  <a:lnTo>
                    <a:pt x="64477" y="18415"/>
                  </a:lnTo>
                  <a:lnTo>
                    <a:pt x="65265" y="17272"/>
                  </a:lnTo>
                  <a:lnTo>
                    <a:pt x="65214" y="18415"/>
                  </a:lnTo>
                  <a:lnTo>
                    <a:pt x="65405" y="19050"/>
                  </a:lnTo>
                  <a:lnTo>
                    <a:pt x="64693" y="19431"/>
                  </a:lnTo>
                  <a:lnTo>
                    <a:pt x="65519" y="22479"/>
                  </a:lnTo>
                  <a:lnTo>
                    <a:pt x="68160" y="20955"/>
                  </a:lnTo>
                  <a:lnTo>
                    <a:pt x="69875" y="22098"/>
                  </a:lnTo>
                  <a:lnTo>
                    <a:pt x="70358" y="21971"/>
                  </a:lnTo>
                  <a:lnTo>
                    <a:pt x="70370" y="21590"/>
                  </a:lnTo>
                  <a:lnTo>
                    <a:pt x="70739" y="21209"/>
                  </a:lnTo>
                  <a:lnTo>
                    <a:pt x="71145" y="23622"/>
                  </a:lnTo>
                  <a:lnTo>
                    <a:pt x="73393" y="22098"/>
                  </a:lnTo>
                  <a:lnTo>
                    <a:pt x="74269" y="23495"/>
                  </a:lnTo>
                  <a:lnTo>
                    <a:pt x="74345" y="22606"/>
                  </a:lnTo>
                  <a:lnTo>
                    <a:pt x="74714" y="22098"/>
                  </a:lnTo>
                  <a:lnTo>
                    <a:pt x="75336" y="21209"/>
                  </a:lnTo>
                  <a:lnTo>
                    <a:pt x="75514" y="20955"/>
                  </a:lnTo>
                  <a:lnTo>
                    <a:pt x="75780" y="20574"/>
                  </a:lnTo>
                  <a:lnTo>
                    <a:pt x="76530" y="20828"/>
                  </a:lnTo>
                  <a:lnTo>
                    <a:pt x="76873" y="20574"/>
                  </a:lnTo>
                  <a:lnTo>
                    <a:pt x="78054" y="19685"/>
                  </a:lnTo>
                  <a:lnTo>
                    <a:pt x="75958" y="22860"/>
                  </a:lnTo>
                  <a:lnTo>
                    <a:pt x="75869" y="23622"/>
                  </a:lnTo>
                  <a:lnTo>
                    <a:pt x="75984" y="24384"/>
                  </a:lnTo>
                  <a:lnTo>
                    <a:pt x="76682" y="23876"/>
                  </a:lnTo>
                  <a:lnTo>
                    <a:pt x="77406" y="24003"/>
                  </a:lnTo>
                  <a:lnTo>
                    <a:pt x="77533" y="24384"/>
                  </a:lnTo>
                  <a:lnTo>
                    <a:pt x="77444" y="24511"/>
                  </a:lnTo>
                  <a:lnTo>
                    <a:pt x="78282" y="23876"/>
                  </a:lnTo>
                  <a:lnTo>
                    <a:pt x="79209" y="23749"/>
                  </a:lnTo>
                  <a:lnTo>
                    <a:pt x="79273" y="24765"/>
                  </a:lnTo>
                  <a:lnTo>
                    <a:pt x="79146" y="24765"/>
                  </a:lnTo>
                  <a:lnTo>
                    <a:pt x="79260" y="24892"/>
                  </a:lnTo>
                  <a:lnTo>
                    <a:pt x="79362" y="26289"/>
                  </a:lnTo>
                  <a:lnTo>
                    <a:pt x="79819" y="26416"/>
                  </a:lnTo>
                  <a:lnTo>
                    <a:pt x="80835" y="25146"/>
                  </a:lnTo>
                  <a:lnTo>
                    <a:pt x="81280" y="26670"/>
                  </a:lnTo>
                  <a:lnTo>
                    <a:pt x="82283" y="25527"/>
                  </a:lnTo>
                  <a:lnTo>
                    <a:pt x="82232" y="25781"/>
                  </a:lnTo>
                  <a:lnTo>
                    <a:pt x="82092" y="25781"/>
                  </a:lnTo>
                  <a:lnTo>
                    <a:pt x="82016" y="26162"/>
                  </a:lnTo>
                  <a:lnTo>
                    <a:pt x="82283" y="25781"/>
                  </a:lnTo>
                  <a:lnTo>
                    <a:pt x="82448" y="25527"/>
                  </a:lnTo>
                  <a:lnTo>
                    <a:pt x="82715" y="25146"/>
                  </a:lnTo>
                  <a:lnTo>
                    <a:pt x="82791" y="25019"/>
                  </a:lnTo>
                  <a:lnTo>
                    <a:pt x="82994" y="25654"/>
                  </a:lnTo>
                  <a:lnTo>
                    <a:pt x="83121" y="26200"/>
                  </a:lnTo>
                  <a:lnTo>
                    <a:pt x="84874" y="25527"/>
                  </a:lnTo>
                  <a:lnTo>
                    <a:pt x="84074" y="26670"/>
                  </a:lnTo>
                  <a:lnTo>
                    <a:pt x="84035" y="27216"/>
                  </a:lnTo>
                  <a:lnTo>
                    <a:pt x="84264" y="26924"/>
                  </a:lnTo>
                  <a:lnTo>
                    <a:pt x="84480" y="27381"/>
                  </a:lnTo>
                  <a:lnTo>
                    <a:pt x="84772" y="27813"/>
                  </a:lnTo>
                  <a:lnTo>
                    <a:pt x="85864" y="28067"/>
                  </a:lnTo>
                  <a:lnTo>
                    <a:pt x="84861" y="29210"/>
                  </a:lnTo>
                  <a:lnTo>
                    <a:pt x="85636" y="28829"/>
                  </a:lnTo>
                  <a:lnTo>
                    <a:pt x="85890" y="29210"/>
                  </a:lnTo>
                  <a:lnTo>
                    <a:pt x="86537" y="28829"/>
                  </a:lnTo>
                  <a:lnTo>
                    <a:pt x="86207" y="27940"/>
                  </a:lnTo>
                  <a:lnTo>
                    <a:pt x="86309" y="27381"/>
                  </a:lnTo>
                  <a:lnTo>
                    <a:pt x="86614" y="26924"/>
                  </a:lnTo>
                  <a:lnTo>
                    <a:pt x="87782" y="27051"/>
                  </a:lnTo>
                  <a:lnTo>
                    <a:pt x="87706" y="27178"/>
                  </a:lnTo>
                  <a:lnTo>
                    <a:pt x="87591" y="27813"/>
                  </a:lnTo>
                  <a:lnTo>
                    <a:pt x="87922" y="28575"/>
                  </a:lnTo>
                  <a:lnTo>
                    <a:pt x="87757" y="29083"/>
                  </a:lnTo>
                  <a:lnTo>
                    <a:pt x="88684" y="28321"/>
                  </a:lnTo>
                  <a:lnTo>
                    <a:pt x="89179" y="28829"/>
                  </a:lnTo>
                  <a:lnTo>
                    <a:pt x="89789" y="29083"/>
                  </a:lnTo>
                  <a:lnTo>
                    <a:pt x="88811" y="30226"/>
                  </a:lnTo>
                  <a:lnTo>
                    <a:pt x="87376" y="31242"/>
                  </a:lnTo>
                  <a:lnTo>
                    <a:pt x="87909" y="32258"/>
                  </a:lnTo>
                  <a:lnTo>
                    <a:pt x="89611" y="31623"/>
                  </a:lnTo>
                  <a:lnTo>
                    <a:pt x="90055" y="31877"/>
                  </a:lnTo>
                  <a:lnTo>
                    <a:pt x="89903" y="32131"/>
                  </a:lnTo>
                  <a:lnTo>
                    <a:pt x="89382" y="32639"/>
                  </a:lnTo>
                  <a:lnTo>
                    <a:pt x="89293" y="32931"/>
                  </a:lnTo>
                  <a:lnTo>
                    <a:pt x="89801" y="34417"/>
                  </a:lnTo>
                  <a:lnTo>
                    <a:pt x="92608" y="31623"/>
                  </a:lnTo>
                  <a:lnTo>
                    <a:pt x="93370" y="30861"/>
                  </a:lnTo>
                  <a:lnTo>
                    <a:pt x="93345" y="32766"/>
                  </a:lnTo>
                  <a:lnTo>
                    <a:pt x="93154" y="32867"/>
                  </a:lnTo>
                  <a:lnTo>
                    <a:pt x="93040" y="33147"/>
                  </a:lnTo>
                  <a:lnTo>
                    <a:pt x="93167" y="33655"/>
                  </a:lnTo>
                  <a:lnTo>
                    <a:pt x="93306" y="33655"/>
                  </a:lnTo>
                  <a:lnTo>
                    <a:pt x="93611" y="33655"/>
                  </a:lnTo>
                  <a:lnTo>
                    <a:pt x="91541" y="37084"/>
                  </a:lnTo>
                  <a:lnTo>
                    <a:pt x="95453" y="36957"/>
                  </a:lnTo>
                  <a:lnTo>
                    <a:pt x="95097" y="39624"/>
                  </a:lnTo>
                  <a:lnTo>
                    <a:pt x="96761" y="38227"/>
                  </a:lnTo>
                  <a:lnTo>
                    <a:pt x="96088" y="39878"/>
                  </a:lnTo>
                  <a:lnTo>
                    <a:pt x="96951" y="39624"/>
                  </a:lnTo>
                  <a:lnTo>
                    <a:pt x="95034" y="40894"/>
                  </a:lnTo>
                  <a:lnTo>
                    <a:pt x="97878" y="40259"/>
                  </a:lnTo>
                  <a:lnTo>
                    <a:pt x="97002" y="41402"/>
                  </a:lnTo>
                  <a:lnTo>
                    <a:pt x="98399" y="40259"/>
                  </a:lnTo>
                  <a:lnTo>
                    <a:pt x="98704" y="40005"/>
                  </a:lnTo>
                  <a:lnTo>
                    <a:pt x="98247" y="41529"/>
                  </a:lnTo>
                  <a:lnTo>
                    <a:pt x="101727" y="40005"/>
                  </a:lnTo>
                  <a:lnTo>
                    <a:pt x="102590" y="39624"/>
                  </a:lnTo>
                  <a:lnTo>
                    <a:pt x="100698" y="41656"/>
                  </a:lnTo>
                  <a:lnTo>
                    <a:pt x="100444" y="42545"/>
                  </a:lnTo>
                  <a:lnTo>
                    <a:pt x="99187" y="42418"/>
                  </a:lnTo>
                  <a:lnTo>
                    <a:pt x="98742" y="42418"/>
                  </a:lnTo>
                  <a:lnTo>
                    <a:pt x="97091" y="44323"/>
                  </a:lnTo>
                  <a:lnTo>
                    <a:pt x="101638" y="43307"/>
                  </a:lnTo>
                  <a:lnTo>
                    <a:pt x="99618" y="45212"/>
                  </a:lnTo>
                  <a:lnTo>
                    <a:pt x="100444" y="44831"/>
                  </a:lnTo>
                  <a:lnTo>
                    <a:pt x="101612" y="43942"/>
                  </a:lnTo>
                  <a:lnTo>
                    <a:pt x="102704" y="44196"/>
                  </a:lnTo>
                  <a:lnTo>
                    <a:pt x="102158" y="45212"/>
                  </a:lnTo>
                  <a:lnTo>
                    <a:pt x="101587" y="46736"/>
                  </a:lnTo>
                  <a:lnTo>
                    <a:pt x="101168" y="46863"/>
                  </a:lnTo>
                  <a:lnTo>
                    <a:pt x="101777" y="47117"/>
                  </a:lnTo>
                  <a:lnTo>
                    <a:pt x="102514" y="46863"/>
                  </a:lnTo>
                  <a:lnTo>
                    <a:pt x="101993" y="47752"/>
                  </a:lnTo>
                  <a:lnTo>
                    <a:pt x="101434" y="47879"/>
                  </a:lnTo>
                  <a:lnTo>
                    <a:pt x="101269" y="47752"/>
                  </a:lnTo>
                  <a:lnTo>
                    <a:pt x="100952" y="47752"/>
                  </a:lnTo>
                  <a:lnTo>
                    <a:pt x="100761" y="48768"/>
                  </a:lnTo>
                  <a:lnTo>
                    <a:pt x="101930" y="48895"/>
                  </a:lnTo>
                  <a:lnTo>
                    <a:pt x="102984" y="49276"/>
                  </a:lnTo>
                  <a:lnTo>
                    <a:pt x="101574" y="50292"/>
                  </a:lnTo>
                  <a:lnTo>
                    <a:pt x="102895" y="51435"/>
                  </a:lnTo>
                  <a:lnTo>
                    <a:pt x="102273" y="52578"/>
                  </a:lnTo>
                  <a:lnTo>
                    <a:pt x="104470" y="52451"/>
                  </a:lnTo>
                  <a:lnTo>
                    <a:pt x="101879" y="54229"/>
                  </a:lnTo>
                  <a:lnTo>
                    <a:pt x="104152" y="53695"/>
                  </a:lnTo>
                  <a:lnTo>
                    <a:pt x="103809" y="53975"/>
                  </a:lnTo>
                  <a:lnTo>
                    <a:pt x="104686" y="54102"/>
                  </a:lnTo>
                  <a:lnTo>
                    <a:pt x="106438" y="53848"/>
                  </a:lnTo>
                  <a:lnTo>
                    <a:pt x="106692" y="54356"/>
                  </a:lnTo>
                  <a:lnTo>
                    <a:pt x="104914" y="54610"/>
                  </a:lnTo>
                  <a:lnTo>
                    <a:pt x="102654" y="55118"/>
                  </a:lnTo>
                  <a:lnTo>
                    <a:pt x="104571" y="55918"/>
                  </a:lnTo>
                  <a:lnTo>
                    <a:pt x="105117" y="55626"/>
                  </a:lnTo>
                  <a:lnTo>
                    <a:pt x="104775" y="55918"/>
                  </a:lnTo>
                  <a:lnTo>
                    <a:pt x="104571" y="56083"/>
                  </a:lnTo>
                  <a:lnTo>
                    <a:pt x="103746" y="56769"/>
                  </a:lnTo>
                  <a:lnTo>
                    <a:pt x="105105" y="56642"/>
                  </a:lnTo>
                  <a:lnTo>
                    <a:pt x="105778" y="57023"/>
                  </a:lnTo>
                  <a:lnTo>
                    <a:pt x="106413" y="57785"/>
                  </a:lnTo>
                  <a:lnTo>
                    <a:pt x="106692" y="56896"/>
                  </a:lnTo>
                  <a:lnTo>
                    <a:pt x="107289" y="58547"/>
                  </a:lnTo>
                  <a:lnTo>
                    <a:pt x="105067" y="58420"/>
                  </a:lnTo>
                  <a:lnTo>
                    <a:pt x="104267" y="58928"/>
                  </a:lnTo>
                  <a:lnTo>
                    <a:pt x="105956" y="59563"/>
                  </a:lnTo>
                  <a:lnTo>
                    <a:pt x="105727" y="59613"/>
                  </a:lnTo>
                  <a:lnTo>
                    <a:pt x="105816" y="60325"/>
                  </a:lnTo>
                  <a:lnTo>
                    <a:pt x="105549" y="60325"/>
                  </a:lnTo>
                  <a:lnTo>
                    <a:pt x="105003" y="59766"/>
                  </a:lnTo>
                  <a:lnTo>
                    <a:pt x="104749" y="59817"/>
                  </a:lnTo>
                  <a:lnTo>
                    <a:pt x="105435" y="60325"/>
                  </a:lnTo>
                  <a:lnTo>
                    <a:pt x="103886" y="60325"/>
                  </a:lnTo>
                  <a:lnTo>
                    <a:pt x="105486" y="60731"/>
                  </a:lnTo>
                  <a:lnTo>
                    <a:pt x="104978" y="60960"/>
                  </a:lnTo>
                  <a:lnTo>
                    <a:pt x="103555" y="60960"/>
                  </a:lnTo>
                  <a:lnTo>
                    <a:pt x="103517" y="61341"/>
                  </a:lnTo>
                  <a:lnTo>
                    <a:pt x="105156" y="62103"/>
                  </a:lnTo>
                  <a:lnTo>
                    <a:pt x="105765" y="62103"/>
                  </a:lnTo>
                  <a:lnTo>
                    <a:pt x="104521" y="63754"/>
                  </a:lnTo>
                  <a:lnTo>
                    <a:pt x="105791" y="66294"/>
                  </a:lnTo>
                  <a:lnTo>
                    <a:pt x="106045" y="66636"/>
                  </a:lnTo>
                  <a:lnTo>
                    <a:pt x="105295" y="66548"/>
                  </a:lnTo>
                  <a:lnTo>
                    <a:pt x="105930" y="66802"/>
                  </a:lnTo>
                  <a:lnTo>
                    <a:pt x="106146" y="67310"/>
                  </a:lnTo>
                  <a:lnTo>
                    <a:pt x="107086" y="67945"/>
                  </a:lnTo>
                  <a:lnTo>
                    <a:pt x="117716" y="67945"/>
                  </a:lnTo>
                  <a:lnTo>
                    <a:pt x="117360" y="67310"/>
                  </a:lnTo>
                  <a:lnTo>
                    <a:pt x="119011" y="67183"/>
                  </a:lnTo>
                  <a:lnTo>
                    <a:pt x="120281" y="64770"/>
                  </a:lnTo>
                  <a:lnTo>
                    <a:pt x="119189" y="64770"/>
                  </a:lnTo>
                  <a:lnTo>
                    <a:pt x="119761" y="64135"/>
                  </a:lnTo>
                  <a:lnTo>
                    <a:pt x="119989" y="63881"/>
                  </a:lnTo>
                  <a:lnTo>
                    <a:pt x="118198" y="64135"/>
                  </a:lnTo>
                  <a:lnTo>
                    <a:pt x="116662" y="63373"/>
                  </a:lnTo>
                  <a:lnTo>
                    <a:pt x="120777" y="62738"/>
                  </a:lnTo>
                  <a:lnTo>
                    <a:pt x="120586" y="62484"/>
                  </a:lnTo>
                  <a:lnTo>
                    <a:pt x="120002" y="61722"/>
                  </a:lnTo>
                  <a:lnTo>
                    <a:pt x="118821" y="61722"/>
                  </a:lnTo>
                  <a:lnTo>
                    <a:pt x="119380" y="61468"/>
                  </a:lnTo>
                  <a:lnTo>
                    <a:pt x="117043" y="58547"/>
                  </a:lnTo>
                  <a:lnTo>
                    <a:pt x="120078" y="61595"/>
                  </a:lnTo>
                  <a:lnTo>
                    <a:pt x="120497" y="61595"/>
                  </a:lnTo>
                  <a:lnTo>
                    <a:pt x="120116" y="61633"/>
                  </a:lnTo>
                  <a:lnTo>
                    <a:pt x="120459" y="61976"/>
                  </a:lnTo>
                  <a:lnTo>
                    <a:pt x="121780" y="58166"/>
                  </a:lnTo>
                  <a:close/>
                </a:path>
              </a:pathLst>
            </a:custGeom>
            <a:solidFill>
              <a:srgbClr val="000000"/>
            </a:solidFill>
          </p:spPr>
          <p:txBody>
            <a:bodyPr wrap="square" lIns="0" tIns="0" rIns="0" bIns="0" rtlCol="0"/>
            <a:lstStyle/>
            <a:p>
              <a:endParaRPr/>
            </a:p>
          </p:txBody>
        </p:sp>
      </p:grpSp>
      <p:grpSp>
        <p:nvGrpSpPr>
          <p:cNvPr id="30" name="object 30"/>
          <p:cNvGrpSpPr/>
          <p:nvPr/>
        </p:nvGrpSpPr>
        <p:grpSpPr>
          <a:xfrm>
            <a:off x="476223" y="769830"/>
            <a:ext cx="520065" cy="506730"/>
            <a:chOff x="476223" y="769830"/>
            <a:chExt cx="520065" cy="506730"/>
          </a:xfrm>
        </p:grpSpPr>
        <p:sp>
          <p:nvSpPr>
            <p:cNvPr id="31" name="object 31"/>
            <p:cNvSpPr/>
            <p:nvPr/>
          </p:nvSpPr>
          <p:spPr>
            <a:xfrm>
              <a:off x="676725" y="772213"/>
              <a:ext cx="317500" cy="354965"/>
            </a:xfrm>
            <a:custGeom>
              <a:avLst/>
              <a:gdLst/>
              <a:ahLst/>
              <a:cxnLst/>
              <a:rect l="l" t="t" r="r" b="b"/>
              <a:pathLst>
                <a:path w="317500" h="354965">
                  <a:moveTo>
                    <a:pt x="214698" y="0"/>
                  </a:moveTo>
                  <a:lnTo>
                    <a:pt x="165176" y="13499"/>
                  </a:lnTo>
                  <a:lnTo>
                    <a:pt x="119563" y="45068"/>
                  </a:lnTo>
                  <a:lnTo>
                    <a:pt x="62281" y="95825"/>
                  </a:lnTo>
                  <a:lnTo>
                    <a:pt x="30886" y="126879"/>
                  </a:lnTo>
                  <a:lnTo>
                    <a:pt x="203" y="159702"/>
                  </a:lnTo>
                  <a:lnTo>
                    <a:pt x="0" y="163004"/>
                  </a:lnTo>
                  <a:lnTo>
                    <a:pt x="3251" y="167931"/>
                  </a:lnTo>
                  <a:lnTo>
                    <a:pt x="6324" y="169062"/>
                  </a:lnTo>
                  <a:lnTo>
                    <a:pt x="16052" y="165938"/>
                  </a:lnTo>
                  <a:lnTo>
                    <a:pt x="31686" y="159308"/>
                  </a:lnTo>
                  <a:lnTo>
                    <a:pt x="60554" y="148009"/>
                  </a:lnTo>
                  <a:lnTo>
                    <a:pt x="92057" y="141023"/>
                  </a:lnTo>
                  <a:lnTo>
                    <a:pt x="125496" y="144081"/>
                  </a:lnTo>
                  <a:lnTo>
                    <a:pt x="160172" y="162915"/>
                  </a:lnTo>
                  <a:lnTo>
                    <a:pt x="202754" y="205337"/>
                  </a:lnTo>
                  <a:lnTo>
                    <a:pt x="240603" y="254511"/>
                  </a:lnTo>
                  <a:lnTo>
                    <a:pt x="271050" y="301241"/>
                  </a:lnTo>
                  <a:lnTo>
                    <a:pt x="291425" y="336330"/>
                  </a:lnTo>
                  <a:lnTo>
                    <a:pt x="300393" y="353136"/>
                  </a:lnTo>
                  <a:lnTo>
                    <a:pt x="303161" y="354583"/>
                  </a:lnTo>
                  <a:lnTo>
                    <a:pt x="317014" y="293077"/>
                  </a:lnTo>
                  <a:lnTo>
                    <a:pt x="317112" y="238012"/>
                  </a:lnTo>
                  <a:lnTo>
                    <a:pt x="311822" y="183829"/>
                  </a:lnTo>
                  <a:lnTo>
                    <a:pt x="301191" y="131016"/>
                  </a:lnTo>
                  <a:lnTo>
                    <a:pt x="285267" y="80060"/>
                  </a:lnTo>
                  <a:lnTo>
                    <a:pt x="259095" y="27915"/>
                  </a:lnTo>
                  <a:lnTo>
                    <a:pt x="228561" y="3060"/>
                  </a:lnTo>
                  <a:lnTo>
                    <a:pt x="214698" y="0"/>
                  </a:lnTo>
                  <a:close/>
                </a:path>
              </a:pathLst>
            </a:custGeom>
            <a:solidFill>
              <a:srgbClr val="ED1D24"/>
            </a:solidFill>
          </p:spPr>
          <p:txBody>
            <a:bodyPr wrap="square" lIns="0" tIns="0" rIns="0" bIns="0" rtlCol="0"/>
            <a:lstStyle/>
            <a:p>
              <a:endParaRPr/>
            </a:p>
          </p:txBody>
        </p:sp>
        <p:sp>
          <p:nvSpPr>
            <p:cNvPr id="32" name="object 32"/>
            <p:cNvSpPr/>
            <p:nvPr/>
          </p:nvSpPr>
          <p:spPr>
            <a:xfrm>
              <a:off x="669709" y="769835"/>
              <a:ext cx="327025" cy="359410"/>
            </a:xfrm>
            <a:custGeom>
              <a:avLst/>
              <a:gdLst/>
              <a:ahLst/>
              <a:cxnLst/>
              <a:rect l="l" t="t" r="r" b="b"/>
              <a:pathLst>
                <a:path w="327025" h="359409">
                  <a:moveTo>
                    <a:pt x="14109" y="164909"/>
                  </a:moveTo>
                  <a:lnTo>
                    <a:pt x="13982" y="164579"/>
                  </a:lnTo>
                  <a:lnTo>
                    <a:pt x="14109" y="164909"/>
                  </a:lnTo>
                  <a:close/>
                </a:path>
                <a:path w="327025" h="359409">
                  <a:moveTo>
                    <a:pt x="14135" y="164998"/>
                  </a:moveTo>
                  <a:lnTo>
                    <a:pt x="14020" y="164795"/>
                  </a:lnTo>
                  <a:lnTo>
                    <a:pt x="13855" y="164579"/>
                  </a:lnTo>
                  <a:lnTo>
                    <a:pt x="13893" y="164795"/>
                  </a:lnTo>
                  <a:lnTo>
                    <a:pt x="14135" y="164998"/>
                  </a:lnTo>
                  <a:close/>
                </a:path>
                <a:path w="327025" h="359409">
                  <a:moveTo>
                    <a:pt x="14363" y="164795"/>
                  </a:moveTo>
                  <a:lnTo>
                    <a:pt x="14084" y="164261"/>
                  </a:lnTo>
                  <a:lnTo>
                    <a:pt x="14058" y="164439"/>
                  </a:lnTo>
                  <a:lnTo>
                    <a:pt x="14363" y="164795"/>
                  </a:lnTo>
                  <a:close/>
                </a:path>
                <a:path w="327025" h="359409">
                  <a:moveTo>
                    <a:pt x="20535" y="134620"/>
                  </a:moveTo>
                  <a:lnTo>
                    <a:pt x="20523" y="133350"/>
                  </a:lnTo>
                  <a:lnTo>
                    <a:pt x="18757" y="134620"/>
                  </a:lnTo>
                  <a:lnTo>
                    <a:pt x="20535" y="134620"/>
                  </a:lnTo>
                  <a:close/>
                </a:path>
                <a:path w="327025" h="359409">
                  <a:moveTo>
                    <a:pt x="26009" y="127533"/>
                  </a:moveTo>
                  <a:lnTo>
                    <a:pt x="25755" y="127000"/>
                  </a:lnTo>
                  <a:lnTo>
                    <a:pt x="25704" y="127711"/>
                  </a:lnTo>
                  <a:lnTo>
                    <a:pt x="26009" y="127533"/>
                  </a:lnTo>
                  <a:close/>
                </a:path>
                <a:path w="327025" h="359409">
                  <a:moveTo>
                    <a:pt x="34544" y="123190"/>
                  </a:moveTo>
                  <a:lnTo>
                    <a:pt x="31038" y="124460"/>
                  </a:lnTo>
                  <a:lnTo>
                    <a:pt x="30022" y="125730"/>
                  </a:lnTo>
                  <a:lnTo>
                    <a:pt x="29857" y="125730"/>
                  </a:lnTo>
                  <a:lnTo>
                    <a:pt x="29438" y="124460"/>
                  </a:lnTo>
                  <a:lnTo>
                    <a:pt x="28257" y="124460"/>
                  </a:lnTo>
                  <a:lnTo>
                    <a:pt x="29133" y="125730"/>
                  </a:lnTo>
                  <a:lnTo>
                    <a:pt x="26009" y="127533"/>
                  </a:lnTo>
                  <a:lnTo>
                    <a:pt x="26352" y="128270"/>
                  </a:lnTo>
                  <a:lnTo>
                    <a:pt x="25565" y="129641"/>
                  </a:lnTo>
                  <a:lnTo>
                    <a:pt x="25704" y="127711"/>
                  </a:lnTo>
                  <a:lnTo>
                    <a:pt x="24739" y="128270"/>
                  </a:lnTo>
                  <a:lnTo>
                    <a:pt x="24803" y="129641"/>
                  </a:lnTo>
                  <a:lnTo>
                    <a:pt x="25196" y="130302"/>
                  </a:lnTo>
                  <a:lnTo>
                    <a:pt x="25514" y="130302"/>
                  </a:lnTo>
                  <a:lnTo>
                    <a:pt x="29514" y="130302"/>
                  </a:lnTo>
                  <a:lnTo>
                    <a:pt x="32753" y="125730"/>
                  </a:lnTo>
                  <a:lnTo>
                    <a:pt x="34544" y="123190"/>
                  </a:lnTo>
                  <a:close/>
                </a:path>
                <a:path w="327025" h="359409">
                  <a:moveTo>
                    <a:pt x="44640" y="149860"/>
                  </a:moveTo>
                  <a:lnTo>
                    <a:pt x="42964" y="149860"/>
                  </a:lnTo>
                  <a:lnTo>
                    <a:pt x="42646" y="150660"/>
                  </a:lnTo>
                  <a:lnTo>
                    <a:pt x="44640" y="149860"/>
                  </a:lnTo>
                  <a:close/>
                </a:path>
                <a:path w="327025" h="359409">
                  <a:moveTo>
                    <a:pt x="49911" y="104140"/>
                  </a:moveTo>
                  <a:lnTo>
                    <a:pt x="48907" y="102870"/>
                  </a:lnTo>
                  <a:lnTo>
                    <a:pt x="47409" y="104140"/>
                  </a:lnTo>
                  <a:lnTo>
                    <a:pt x="49911" y="104140"/>
                  </a:lnTo>
                  <a:close/>
                </a:path>
                <a:path w="327025" h="359409">
                  <a:moveTo>
                    <a:pt x="50647" y="104140"/>
                  </a:moveTo>
                  <a:lnTo>
                    <a:pt x="49911" y="104140"/>
                  </a:lnTo>
                  <a:lnTo>
                    <a:pt x="49796" y="105003"/>
                  </a:lnTo>
                  <a:lnTo>
                    <a:pt x="50647" y="104140"/>
                  </a:lnTo>
                  <a:close/>
                </a:path>
                <a:path w="327025" h="359409">
                  <a:moveTo>
                    <a:pt x="62064" y="90830"/>
                  </a:moveTo>
                  <a:lnTo>
                    <a:pt x="60693" y="91440"/>
                  </a:lnTo>
                  <a:lnTo>
                    <a:pt x="61341" y="92710"/>
                  </a:lnTo>
                  <a:lnTo>
                    <a:pt x="61988" y="92710"/>
                  </a:lnTo>
                  <a:lnTo>
                    <a:pt x="62064" y="90830"/>
                  </a:lnTo>
                  <a:close/>
                </a:path>
                <a:path w="327025" h="359409">
                  <a:moveTo>
                    <a:pt x="66065" y="86360"/>
                  </a:moveTo>
                  <a:lnTo>
                    <a:pt x="65824" y="85090"/>
                  </a:lnTo>
                  <a:lnTo>
                    <a:pt x="65633" y="86360"/>
                  </a:lnTo>
                  <a:lnTo>
                    <a:pt x="66065" y="86360"/>
                  </a:lnTo>
                  <a:close/>
                </a:path>
                <a:path w="327025" h="359409">
                  <a:moveTo>
                    <a:pt x="75704" y="76200"/>
                  </a:moveTo>
                  <a:lnTo>
                    <a:pt x="74879" y="78181"/>
                  </a:lnTo>
                  <a:lnTo>
                    <a:pt x="74980" y="78740"/>
                  </a:lnTo>
                  <a:lnTo>
                    <a:pt x="75704" y="76200"/>
                  </a:lnTo>
                  <a:close/>
                </a:path>
                <a:path w="327025" h="359409">
                  <a:moveTo>
                    <a:pt x="78498" y="75323"/>
                  </a:moveTo>
                  <a:lnTo>
                    <a:pt x="77343" y="74853"/>
                  </a:lnTo>
                  <a:lnTo>
                    <a:pt x="76733" y="75526"/>
                  </a:lnTo>
                  <a:lnTo>
                    <a:pt x="76352" y="76784"/>
                  </a:lnTo>
                  <a:lnTo>
                    <a:pt x="77419" y="76365"/>
                  </a:lnTo>
                  <a:lnTo>
                    <a:pt x="77749" y="75704"/>
                  </a:lnTo>
                  <a:lnTo>
                    <a:pt x="78028" y="75666"/>
                  </a:lnTo>
                  <a:lnTo>
                    <a:pt x="78498" y="75323"/>
                  </a:lnTo>
                  <a:close/>
                </a:path>
                <a:path w="327025" h="359409">
                  <a:moveTo>
                    <a:pt x="81800" y="72390"/>
                  </a:moveTo>
                  <a:lnTo>
                    <a:pt x="80746" y="72390"/>
                  </a:lnTo>
                  <a:lnTo>
                    <a:pt x="80162" y="72390"/>
                  </a:lnTo>
                  <a:lnTo>
                    <a:pt x="79057" y="73660"/>
                  </a:lnTo>
                  <a:lnTo>
                    <a:pt x="81800" y="72390"/>
                  </a:lnTo>
                  <a:close/>
                </a:path>
                <a:path w="327025" h="359409">
                  <a:moveTo>
                    <a:pt x="90995" y="62204"/>
                  </a:moveTo>
                  <a:lnTo>
                    <a:pt x="90652" y="60731"/>
                  </a:lnTo>
                  <a:lnTo>
                    <a:pt x="89204" y="64490"/>
                  </a:lnTo>
                  <a:lnTo>
                    <a:pt x="88011" y="64617"/>
                  </a:lnTo>
                  <a:lnTo>
                    <a:pt x="89331" y="64782"/>
                  </a:lnTo>
                  <a:lnTo>
                    <a:pt x="90335" y="62877"/>
                  </a:lnTo>
                  <a:lnTo>
                    <a:pt x="90995" y="62204"/>
                  </a:lnTo>
                  <a:close/>
                </a:path>
                <a:path w="327025" h="359409">
                  <a:moveTo>
                    <a:pt x="101752" y="54610"/>
                  </a:moveTo>
                  <a:lnTo>
                    <a:pt x="99593" y="57150"/>
                  </a:lnTo>
                  <a:lnTo>
                    <a:pt x="101523" y="55422"/>
                  </a:lnTo>
                  <a:lnTo>
                    <a:pt x="101752" y="54610"/>
                  </a:lnTo>
                  <a:close/>
                </a:path>
                <a:path w="327025" h="359409">
                  <a:moveTo>
                    <a:pt x="103492" y="52070"/>
                  </a:moveTo>
                  <a:lnTo>
                    <a:pt x="99593" y="53340"/>
                  </a:lnTo>
                  <a:lnTo>
                    <a:pt x="102006" y="54419"/>
                  </a:lnTo>
                  <a:lnTo>
                    <a:pt x="103492" y="52070"/>
                  </a:lnTo>
                  <a:close/>
                </a:path>
                <a:path w="327025" h="359409">
                  <a:moveTo>
                    <a:pt x="112788" y="64770"/>
                  </a:moveTo>
                  <a:lnTo>
                    <a:pt x="112141" y="65392"/>
                  </a:lnTo>
                  <a:lnTo>
                    <a:pt x="112395" y="66040"/>
                  </a:lnTo>
                  <a:lnTo>
                    <a:pt x="112788" y="64770"/>
                  </a:lnTo>
                  <a:close/>
                </a:path>
                <a:path w="327025" h="359409">
                  <a:moveTo>
                    <a:pt x="114338" y="44450"/>
                  </a:moveTo>
                  <a:lnTo>
                    <a:pt x="114058" y="44450"/>
                  </a:lnTo>
                  <a:lnTo>
                    <a:pt x="110909" y="45720"/>
                  </a:lnTo>
                  <a:lnTo>
                    <a:pt x="111544" y="46050"/>
                  </a:lnTo>
                  <a:lnTo>
                    <a:pt x="114338" y="44450"/>
                  </a:lnTo>
                  <a:close/>
                </a:path>
                <a:path w="327025" h="359409">
                  <a:moveTo>
                    <a:pt x="120396" y="40005"/>
                  </a:moveTo>
                  <a:lnTo>
                    <a:pt x="119507" y="40055"/>
                  </a:lnTo>
                  <a:lnTo>
                    <a:pt x="120027" y="40614"/>
                  </a:lnTo>
                  <a:lnTo>
                    <a:pt x="120396" y="40005"/>
                  </a:lnTo>
                  <a:close/>
                </a:path>
                <a:path w="327025" h="359409">
                  <a:moveTo>
                    <a:pt x="122466" y="39001"/>
                  </a:moveTo>
                  <a:lnTo>
                    <a:pt x="121907" y="37503"/>
                  </a:lnTo>
                  <a:lnTo>
                    <a:pt x="120396" y="40005"/>
                  </a:lnTo>
                  <a:lnTo>
                    <a:pt x="121310" y="39954"/>
                  </a:lnTo>
                  <a:lnTo>
                    <a:pt x="122466" y="39001"/>
                  </a:lnTo>
                  <a:close/>
                </a:path>
                <a:path w="327025" h="359409">
                  <a:moveTo>
                    <a:pt x="122643" y="35369"/>
                  </a:moveTo>
                  <a:lnTo>
                    <a:pt x="122237" y="35090"/>
                  </a:lnTo>
                  <a:lnTo>
                    <a:pt x="120561" y="36385"/>
                  </a:lnTo>
                  <a:lnTo>
                    <a:pt x="120484" y="36982"/>
                  </a:lnTo>
                  <a:lnTo>
                    <a:pt x="122186" y="36601"/>
                  </a:lnTo>
                  <a:lnTo>
                    <a:pt x="122250" y="35991"/>
                  </a:lnTo>
                  <a:lnTo>
                    <a:pt x="122643" y="35369"/>
                  </a:lnTo>
                  <a:close/>
                </a:path>
                <a:path w="327025" h="359409">
                  <a:moveTo>
                    <a:pt x="123596" y="41135"/>
                  </a:moveTo>
                  <a:lnTo>
                    <a:pt x="121627" y="41910"/>
                  </a:lnTo>
                  <a:lnTo>
                    <a:pt x="122275" y="44170"/>
                  </a:lnTo>
                  <a:lnTo>
                    <a:pt x="123596" y="41135"/>
                  </a:lnTo>
                  <a:close/>
                </a:path>
                <a:path w="327025" h="359409">
                  <a:moveTo>
                    <a:pt x="125907" y="151130"/>
                  </a:moveTo>
                  <a:lnTo>
                    <a:pt x="125234" y="151130"/>
                  </a:lnTo>
                  <a:lnTo>
                    <a:pt x="125514" y="151726"/>
                  </a:lnTo>
                  <a:lnTo>
                    <a:pt x="125907" y="151130"/>
                  </a:lnTo>
                  <a:close/>
                </a:path>
                <a:path w="327025" h="359409">
                  <a:moveTo>
                    <a:pt x="126060" y="36131"/>
                  </a:moveTo>
                  <a:lnTo>
                    <a:pt x="123037" y="38100"/>
                  </a:lnTo>
                  <a:lnTo>
                    <a:pt x="123659" y="39370"/>
                  </a:lnTo>
                  <a:lnTo>
                    <a:pt x="125133" y="38100"/>
                  </a:lnTo>
                  <a:lnTo>
                    <a:pt x="125234" y="36830"/>
                  </a:lnTo>
                  <a:lnTo>
                    <a:pt x="126060" y="36131"/>
                  </a:lnTo>
                  <a:close/>
                </a:path>
                <a:path w="327025" h="359409">
                  <a:moveTo>
                    <a:pt x="126974" y="35344"/>
                  </a:moveTo>
                  <a:lnTo>
                    <a:pt x="126060" y="36131"/>
                  </a:lnTo>
                  <a:lnTo>
                    <a:pt x="126923" y="35560"/>
                  </a:lnTo>
                  <a:lnTo>
                    <a:pt x="126974" y="35344"/>
                  </a:lnTo>
                  <a:close/>
                </a:path>
                <a:path w="327025" h="359409">
                  <a:moveTo>
                    <a:pt x="127025" y="154940"/>
                  </a:moveTo>
                  <a:lnTo>
                    <a:pt x="125514" y="151726"/>
                  </a:lnTo>
                  <a:lnTo>
                    <a:pt x="125082" y="152400"/>
                  </a:lnTo>
                  <a:lnTo>
                    <a:pt x="123812" y="152400"/>
                  </a:lnTo>
                  <a:lnTo>
                    <a:pt x="127025" y="154940"/>
                  </a:lnTo>
                  <a:close/>
                </a:path>
                <a:path w="327025" h="359409">
                  <a:moveTo>
                    <a:pt x="128079" y="39370"/>
                  </a:moveTo>
                  <a:lnTo>
                    <a:pt x="125044" y="39370"/>
                  </a:lnTo>
                  <a:lnTo>
                    <a:pt x="125145" y="38100"/>
                  </a:lnTo>
                  <a:lnTo>
                    <a:pt x="123812" y="40640"/>
                  </a:lnTo>
                  <a:lnTo>
                    <a:pt x="123596" y="41135"/>
                  </a:lnTo>
                  <a:lnTo>
                    <a:pt x="128079" y="39370"/>
                  </a:lnTo>
                  <a:close/>
                </a:path>
                <a:path w="327025" h="359409">
                  <a:moveTo>
                    <a:pt x="128181" y="44170"/>
                  </a:moveTo>
                  <a:lnTo>
                    <a:pt x="127012" y="43180"/>
                  </a:lnTo>
                  <a:lnTo>
                    <a:pt x="125628" y="41910"/>
                  </a:lnTo>
                  <a:lnTo>
                    <a:pt x="122707" y="44170"/>
                  </a:lnTo>
                  <a:lnTo>
                    <a:pt x="128181" y="44170"/>
                  </a:lnTo>
                  <a:close/>
                </a:path>
                <a:path w="327025" h="359409">
                  <a:moveTo>
                    <a:pt x="129260" y="153670"/>
                  </a:moveTo>
                  <a:lnTo>
                    <a:pt x="128778" y="152400"/>
                  </a:lnTo>
                  <a:lnTo>
                    <a:pt x="128104" y="152400"/>
                  </a:lnTo>
                  <a:lnTo>
                    <a:pt x="126466" y="153670"/>
                  </a:lnTo>
                  <a:lnTo>
                    <a:pt x="129260" y="153670"/>
                  </a:lnTo>
                  <a:close/>
                </a:path>
                <a:path w="327025" h="359409">
                  <a:moveTo>
                    <a:pt x="130098" y="153670"/>
                  </a:moveTo>
                  <a:lnTo>
                    <a:pt x="129260" y="153670"/>
                  </a:lnTo>
                  <a:lnTo>
                    <a:pt x="129755" y="154940"/>
                  </a:lnTo>
                  <a:lnTo>
                    <a:pt x="130098" y="153670"/>
                  </a:lnTo>
                  <a:close/>
                </a:path>
                <a:path w="327025" h="359409">
                  <a:moveTo>
                    <a:pt x="130429" y="153670"/>
                  </a:moveTo>
                  <a:lnTo>
                    <a:pt x="130187" y="153352"/>
                  </a:lnTo>
                  <a:lnTo>
                    <a:pt x="130098" y="153670"/>
                  </a:lnTo>
                  <a:lnTo>
                    <a:pt x="130429" y="153670"/>
                  </a:lnTo>
                  <a:close/>
                </a:path>
                <a:path w="327025" h="359409">
                  <a:moveTo>
                    <a:pt x="130441" y="32385"/>
                  </a:moveTo>
                  <a:lnTo>
                    <a:pt x="130086" y="31750"/>
                  </a:lnTo>
                  <a:lnTo>
                    <a:pt x="127482" y="33020"/>
                  </a:lnTo>
                  <a:lnTo>
                    <a:pt x="126974" y="35344"/>
                  </a:lnTo>
                  <a:lnTo>
                    <a:pt x="130441" y="32385"/>
                  </a:lnTo>
                  <a:close/>
                </a:path>
                <a:path w="327025" h="359409">
                  <a:moveTo>
                    <a:pt x="131851" y="31750"/>
                  </a:moveTo>
                  <a:lnTo>
                    <a:pt x="131178" y="31750"/>
                  </a:lnTo>
                  <a:lnTo>
                    <a:pt x="130441" y="32385"/>
                  </a:lnTo>
                  <a:lnTo>
                    <a:pt x="130810" y="33020"/>
                  </a:lnTo>
                  <a:lnTo>
                    <a:pt x="131851" y="31750"/>
                  </a:lnTo>
                  <a:close/>
                </a:path>
                <a:path w="327025" h="359409">
                  <a:moveTo>
                    <a:pt x="134975" y="27940"/>
                  </a:moveTo>
                  <a:lnTo>
                    <a:pt x="131851" y="31750"/>
                  </a:lnTo>
                  <a:lnTo>
                    <a:pt x="133286" y="31750"/>
                  </a:lnTo>
                  <a:lnTo>
                    <a:pt x="134975" y="27940"/>
                  </a:lnTo>
                  <a:close/>
                </a:path>
                <a:path w="327025" h="359409">
                  <a:moveTo>
                    <a:pt x="136994" y="44450"/>
                  </a:moveTo>
                  <a:lnTo>
                    <a:pt x="129489" y="44450"/>
                  </a:lnTo>
                  <a:lnTo>
                    <a:pt x="128524" y="44450"/>
                  </a:lnTo>
                  <a:lnTo>
                    <a:pt x="122351" y="44450"/>
                  </a:lnTo>
                  <a:lnTo>
                    <a:pt x="122148" y="44450"/>
                  </a:lnTo>
                  <a:lnTo>
                    <a:pt x="121589" y="45720"/>
                  </a:lnTo>
                  <a:lnTo>
                    <a:pt x="119951" y="44450"/>
                  </a:lnTo>
                  <a:lnTo>
                    <a:pt x="118313" y="43180"/>
                  </a:lnTo>
                  <a:lnTo>
                    <a:pt x="117348" y="44450"/>
                  </a:lnTo>
                  <a:lnTo>
                    <a:pt x="117703" y="43180"/>
                  </a:lnTo>
                  <a:lnTo>
                    <a:pt x="118313" y="43180"/>
                  </a:lnTo>
                  <a:lnTo>
                    <a:pt x="118757" y="41910"/>
                  </a:lnTo>
                  <a:lnTo>
                    <a:pt x="117132" y="42633"/>
                  </a:lnTo>
                  <a:lnTo>
                    <a:pt x="117030" y="41910"/>
                  </a:lnTo>
                  <a:lnTo>
                    <a:pt x="113906" y="41910"/>
                  </a:lnTo>
                  <a:lnTo>
                    <a:pt x="109855" y="44450"/>
                  </a:lnTo>
                  <a:lnTo>
                    <a:pt x="114058" y="44450"/>
                  </a:lnTo>
                  <a:lnTo>
                    <a:pt x="115925" y="43700"/>
                  </a:lnTo>
                  <a:lnTo>
                    <a:pt x="116001" y="45720"/>
                  </a:lnTo>
                  <a:lnTo>
                    <a:pt x="113423" y="46990"/>
                  </a:lnTo>
                  <a:lnTo>
                    <a:pt x="111544" y="46050"/>
                  </a:lnTo>
                  <a:lnTo>
                    <a:pt x="109893" y="46990"/>
                  </a:lnTo>
                  <a:lnTo>
                    <a:pt x="109702" y="45720"/>
                  </a:lnTo>
                  <a:lnTo>
                    <a:pt x="107657" y="48260"/>
                  </a:lnTo>
                  <a:lnTo>
                    <a:pt x="108318" y="49530"/>
                  </a:lnTo>
                  <a:lnTo>
                    <a:pt x="109880" y="49530"/>
                  </a:lnTo>
                  <a:lnTo>
                    <a:pt x="111848" y="48260"/>
                  </a:lnTo>
                  <a:lnTo>
                    <a:pt x="112255" y="50800"/>
                  </a:lnTo>
                  <a:lnTo>
                    <a:pt x="112039" y="50673"/>
                  </a:lnTo>
                  <a:lnTo>
                    <a:pt x="112039" y="65100"/>
                  </a:lnTo>
                  <a:lnTo>
                    <a:pt x="109956" y="66040"/>
                  </a:lnTo>
                  <a:lnTo>
                    <a:pt x="110693" y="64770"/>
                  </a:lnTo>
                  <a:lnTo>
                    <a:pt x="111417" y="63500"/>
                  </a:lnTo>
                  <a:lnTo>
                    <a:pt x="112039" y="65100"/>
                  </a:lnTo>
                  <a:lnTo>
                    <a:pt x="112039" y="50673"/>
                  </a:lnTo>
                  <a:lnTo>
                    <a:pt x="110159" y="49530"/>
                  </a:lnTo>
                  <a:lnTo>
                    <a:pt x="107188" y="53340"/>
                  </a:lnTo>
                  <a:lnTo>
                    <a:pt x="107137" y="54610"/>
                  </a:lnTo>
                  <a:lnTo>
                    <a:pt x="108496" y="52070"/>
                  </a:lnTo>
                  <a:lnTo>
                    <a:pt x="109575" y="53340"/>
                  </a:lnTo>
                  <a:lnTo>
                    <a:pt x="110820" y="53340"/>
                  </a:lnTo>
                  <a:lnTo>
                    <a:pt x="108585" y="55880"/>
                  </a:lnTo>
                  <a:lnTo>
                    <a:pt x="107099" y="57150"/>
                  </a:lnTo>
                  <a:lnTo>
                    <a:pt x="104394" y="59690"/>
                  </a:lnTo>
                  <a:lnTo>
                    <a:pt x="104597" y="57150"/>
                  </a:lnTo>
                  <a:lnTo>
                    <a:pt x="103162" y="57150"/>
                  </a:lnTo>
                  <a:lnTo>
                    <a:pt x="105117" y="54610"/>
                  </a:lnTo>
                  <a:lnTo>
                    <a:pt x="105486" y="55880"/>
                  </a:lnTo>
                  <a:lnTo>
                    <a:pt x="106057" y="54610"/>
                  </a:lnTo>
                  <a:lnTo>
                    <a:pt x="107772" y="50800"/>
                  </a:lnTo>
                  <a:lnTo>
                    <a:pt x="102108" y="54470"/>
                  </a:lnTo>
                  <a:lnTo>
                    <a:pt x="102425" y="54610"/>
                  </a:lnTo>
                  <a:lnTo>
                    <a:pt x="101523" y="55422"/>
                  </a:lnTo>
                  <a:lnTo>
                    <a:pt x="101028" y="57150"/>
                  </a:lnTo>
                  <a:lnTo>
                    <a:pt x="102222" y="57150"/>
                  </a:lnTo>
                  <a:lnTo>
                    <a:pt x="100609" y="64770"/>
                  </a:lnTo>
                  <a:lnTo>
                    <a:pt x="97332" y="57150"/>
                  </a:lnTo>
                  <a:lnTo>
                    <a:pt x="93599" y="62230"/>
                  </a:lnTo>
                  <a:lnTo>
                    <a:pt x="96291" y="63500"/>
                  </a:lnTo>
                  <a:lnTo>
                    <a:pt x="90525" y="69850"/>
                  </a:lnTo>
                  <a:lnTo>
                    <a:pt x="95580" y="68580"/>
                  </a:lnTo>
                  <a:lnTo>
                    <a:pt x="94056" y="72390"/>
                  </a:lnTo>
                  <a:lnTo>
                    <a:pt x="92837" y="72390"/>
                  </a:lnTo>
                  <a:lnTo>
                    <a:pt x="92697" y="69850"/>
                  </a:lnTo>
                  <a:lnTo>
                    <a:pt x="90004" y="73660"/>
                  </a:lnTo>
                  <a:lnTo>
                    <a:pt x="90779" y="69850"/>
                  </a:lnTo>
                  <a:lnTo>
                    <a:pt x="89255" y="71120"/>
                  </a:lnTo>
                  <a:lnTo>
                    <a:pt x="90068" y="67310"/>
                  </a:lnTo>
                  <a:lnTo>
                    <a:pt x="87515" y="68580"/>
                  </a:lnTo>
                  <a:lnTo>
                    <a:pt x="83870" y="69850"/>
                  </a:lnTo>
                  <a:lnTo>
                    <a:pt x="82384" y="69850"/>
                  </a:lnTo>
                  <a:lnTo>
                    <a:pt x="80746" y="72390"/>
                  </a:lnTo>
                  <a:lnTo>
                    <a:pt x="84264" y="71120"/>
                  </a:lnTo>
                  <a:lnTo>
                    <a:pt x="82029" y="73660"/>
                  </a:lnTo>
                  <a:lnTo>
                    <a:pt x="82270" y="72390"/>
                  </a:lnTo>
                  <a:lnTo>
                    <a:pt x="81800" y="72390"/>
                  </a:lnTo>
                  <a:lnTo>
                    <a:pt x="80873" y="76200"/>
                  </a:lnTo>
                  <a:lnTo>
                    <a:pt x="79756" y="77470"/>
                  </a:lnTo>
                  <a:lnTo>
                    <a:pt x="77571" y="80010"/>
                  </a:lnTo>
                  <a:lnTo>
                    <a:pt x="74612" y="80010"/>
                  </a:lnTo>
                  <a:lnTo>
                    <a:pt x="74637" y="78740"/>
                  </a:lnTo>
                  <a:lnTo>
                    <a:pt x="74879" y="78181"/>
                  </a:lnTo>
                  <a:lnTo>
                    <a:pt x="74498" y="76200"/>
                  </a:lnTo>
                  <a:lnTo>
                    <a:pt x="73228" y="77470"/>
                  </a:lnTo>
                  <a:lnTo>
                    <a:pt x="73456" y="78740"/>
                  </a:lnTo>
                  <a:lnTo>
                    <a:pt x="73520" y="81280"/>
                  </a:lnTo>
                  <a:lnTo>
                    <a:pt x="73875" y="82550"/>
                  </a:lnTo>
                  <a:lnTo>
                    <a:pt x="72783" y="85090"/>
                  </a:lnTo>
                  <a:lnTo>
                    <a:pt x="71145" y="84010"/>
                  </a:lnTo>
                  <a:lnTo>
                    <a:pt x="71259" y="83820"/>
                  </a:lnTo>
                  <a:lnTo>
                    <a:pt x="71983" y="82550"/>
                  </a:lnTo>
                  <a:lnTo>
                    <a:pt x="69342" y="85090"/>
                  </a:lnTo>
                  <a:lnTo>
                    <a:pt x="69405" y="81280"/>
                  </a:lnTo>
                  <a:lnTo>
                    <a:pt x="66903" y="83820"/>
                  </a:lnTo>
                  <a:lnTo>
                    <a:pt x="67119" y="86360"/>
                  </a:lnTo>
                  <a:lnTo>
                    <a:pt x="66065" y="86360"/>
                  </a:lnTo>
                  <a:lnTo>
                    <a:pt x="64223" y="87630"/>
                  </a:lnTo>
                  <a:lnTo>
                    <a:pt x="63754" y="88900"/>
                  </a:lnTo>
                  <a:lnTo>
                    <a:pt x="62890" y="87630"/>
                  </a:lnTo>
                  <a:lnTo>
                    <a:pt x="62090" y="90170"/>
                  </a:lnTo>
                  <a:lnTo>
                    <a:pt x="62064" y="90830"/>
                  </a:lnTo>
                  <a:lnTo>
                    <a:pt x="63550" y="90170"/>
                  </a:lnTo>
                  <a:lnTo>
                    <a:pt x="66052" y="90170"/>
                  </a:lnTo>
                  <a:lnTo>
                    <a:pt x="62547" y="93980"/>
                  </a:lnTo>
                  <a:lnTo>
                    <a:pt x="62242" y="93980"/>
                  </a:lnTo>
                  <a:lnTo>
                    <a:pt x="61785" y="93611"/>
                  </a:lnTo>
                  <a:lnTo>
                    <a:pt x="61341" y="92710"/>
                  </a:lnTo>
                  <a:lnTo>
                    <a:pt x="60680" y="92710"/>
                  </a:lnTo>
                  <a:lnTo>
                    <a:pt x="59182" y="92710"/>
                  </a:lnTo>
                  <a:lnTo>
                    <a:pt x="60413" y="93268"/>
                  </a:lnTo>
                  <a:lnTo>
                    <a:pt x="58902" y="96520"/>
                  </a:lnTo>
                  <a:lnTo>
                    <a:pt x="55918" y="99060"/>
                  </a:lnTo>
                  <a:lnTo>
                    <a:pt x="77165" y="99060"/>
                  </a:lnTo>
                  <a:lnTo>
                    <a:pt x="78511" y="99060"/>
                  </a:lnTo>
                  <a:lnTo>
                    <a:pt x="79527" y="95250"/>
                  </a:lnTo>
                  <a:lnTo>
                    <a:pt x="80746" y="93980"/>
                  </a:lnTo>
                  <a:lnTo>
                    <a:pt x="83223" y="93980"/>
                  </a:lnTo>
                  <a:lnTo>
                    <a:pt x="87922" y="90170"/>
                  </a:lnTo>
                  <a:lnTo>
                    <a:pt x="90766" y="88900"/>
                  </a:lnTo>
                  <a:lnTo>
                    <a:pt x="93599" y="87630"/>
                  </a:lnTo>
                  <a:lnTo>
                    <a:pt x="94615" y="85090"/>
                  </a:lnTo>
                  <a:lnTo>
                    <a:pt x="95631" y="82550"/>
                  </a:lnTo>
                  <a:lnTo>
                    <a:pt x="96608" y="82550"/>
                  </a:lnTo>
                  <a:lnTo>
                    <a:pt x="98412" y="80010"/>
                  </a:lnTo>
                  <a:lnTo>
                    <a:pt x="99314" y="78740"/>
                  </a:lnTo>
                  <a:lnTo>
                    <a:pt x="103517" y="73660"/>
                  </a:lnTo>
                  <a:lnTo>
                    <a:pt x="106032" y="72390"/>
                  </a:lnTo>
                  <a:lnTo>
                    <a:pt x="108534" y="71120"/>
                  </a:lnTo>
                  <a:lnTo>
                    <a:pt x="108940" y="68580"/>
                  </a:lnTo>
                  <a:lnTo>
                    <a:pt x="111493" y="66040"/>
                  </a:lnTo>
                  <a:lnTo>
                    <a:pt x="112141" y="65392"/>
                  </a:lnTo>
                  <a:lnTo>
                    <a:pt x="112776" y="64770"/>
                  </a:lnTo>
                  <a:lnTo>
                    <a:pt x="113182" y="63500"/>
                  </a:lnTo>
                  <a:lnTo>
                    <a:pt x="112814" y="66040"/>
                  </a:lnTo>
                  <a:lnTo>
                    <a:pt x="116205" y="63500"/>
                  </a:lnTo>
                  <a:lnTo>
                    <a:pt x="119608" y="60960"/>
                  </a:lnTo>
                  <a:lnTo>
                    <a:pt x="120865" y="59690"/>
                  </a:lnTo>
                  <a:lnTo>
                    <a:pt x="126098" y="54419"/>
                  </a:lnTo>
                  <a:lnTo>
                    <a:pt x="128676" y="52070"/>
                  </a:lnTo>
                  <a:lnTo>
                    <a:pt x="130060" y="50800"/>
                  </a:lnTo>
                  <a:lnTo>
                    <a:pt x="132829" y="48260"/>
                  </a:lnTo>
                  <a:lnTo>
                    <a:pt x="134213" y="46990"/>
                  </a:lnTo>
                  <a:lnTo>
                    <a:pt x="135610" y="45720"/>
                  </a:lnTo>
                  <a:lnTo>
                    <a:pt x="136994" y="44450"/>
                  </a:lnTo>
                  <a:close/>
                </a:path>
                <a:path w="327025" h="359409">
                  <a:moveTo>
                    <a:pt x="143421" y="23126"/>
                  </a:moveTo>
                  <a:lnTo>
                    <a:pt x="141439" y="24625"/>
                  </a:lnTo>
                  <a:lnTo>
                    <a:pt x="138518" y="27673"/>
                  </a:lnTo>
                  <a:lnTo>
                    <a:pt x="138811" y="28562"/>
                  </a:lnTo>
                  <a:lnTo>
                    <a:pt x="143421" y="23126"/>
                  </a:lnTo>
                  <a:close/>
                </a:path>
                <a:path w="327025" h="359409">
                  <a:moveTo>
                    <a:pt x="151726" y="20320"/>
                  </a:moveTo>
                  <a:lnTo>
                    <a:pt x="149161" y="20320"/>
                  </a:lnTo>
                  <a:lnTo>
                    <a:pt x="150939" y="19151"/>
                  </a:lnTo>
                  <a:lnTo>
                    <a:pt x="149313" y="17780"/>
                  </a:lnTo>
                  <a:lnTo>
                    <a:pt x="148183" y="20320"/>
                  </a:lnTo>
                  <a:lnTo>
                    <a:pt x="147269" y="20320"/>
                  </a:lnTo>
                  <a:lnTo>
                    <a:pt x="148285" y="19050"/>
                  </a:lnTo>
                  <a:lnTo>
                    <a:pt x="146710" y="19050"/>
                  </a:lnTo>
                  <a:lnTo>
                    <a:pt x="146024" y="21590"/>
                  </a:lnTo>
                  <a:lnTo>
                    <a:pt x="149047" y="21590"/>
                  </a:lnTo>
                  <a:lnTo>
                    <a:pt x="151726" y="20320"/>
                  </a:lnTo>
                  <a:close/>
                </a:path>
                <a:path w="327025" h="359409">
                  <a:moveTo>
                    <a:pt x="153035" y="17780"/>
                  </a:moveTo>
                  <a:lnTo>
                    <a:pt x="150939" y="19151"/>
                  </a:lnTo>
                  <a:lnTo>
                    <a:pt x="152336" y="20320"/>
                  </a:lnTo>
                  <a:lnTo>
                    <a:pt x="153035" y="17780"/>
                  </a:lnTo>
                  <a:close/>
                </a:path>
                <a:path w="327025" h="359409">
                  <a:moveTo>
                    <a:pt x="154800" y="20320"/>
                  </a:moveTo>
                  <a:lnTo>
                    <a:pt x="153847" y="20320"/>
                  </a:lnTo>
                  <a:lnTo>
                    <a:pt x="153885" y="20713"/>
                  </a:lnTo>
                  <a:lnTo>
                    <a:pt x="154800" y="20320"/>
                  </a:lnTo>
                  <a:close/>
                </a:path>
                <a:path w="327025" h="359409">
                  <a:moveTo>
                    <a:pt x="155689" y="16522"/>
                  </a:moveTo>
                  <a:lnTo>
                    <a:pt x="154762" y="16484"/>
                  </a:lnTo>
                  <a:lnTo>
                    <a:pt x="154482" y="17665"/>
                  </a:lnTo>
                  <a:lnTo>
                    <a:pt x="153733" y="18249"/>
                  </a:lnTo>
                  <a:lnTo>
                    <a:pt x="154025" y="18262"/>
                  </a:lnTo>
                  <a:lnTo>
                    <a:pt x="155244" y="18326"/>
                  </a:lnTo>
                  <a:lnTo>
                    <a:pt x="155168" y="18021"/>
                  </a:lnTo>
                  <a:lnTo>
                    <a:pt x="155308" y="17424"/>
                  </a:lnTo>
                  <a:lnTo>
                    <a:pt x="154927" y="17106"/>
                  </a:lnTo>
                  <a:lnTo>
                    <a:pt x="155689" y="16522"/>
                  </a:lnTo>
                  <a:close/>
                </a:path>
                <a:path w="327025" h="359409">
                  <a:moveTo>
                    <a:pt x="164020" y="172339"/>
                  </a:moveTo>
                  <a:lnTo>
                    <a:pt x="163690" y="171450"/>
                  </a:lnTo>
                  <a:lnTo>
                    <a:pt x="164007" y="170180"/>
                  </a:lnTo>
                  <a:lnTo>
                    <a:pt x="161899" y="170180"/>
                  </a:lnTo>
                  <a:lnTo>
                    <a:pt x="163106" y="171450"/>
                  </a:lnTo>
                  <a:lnTo>
                    <a:pt x="164020" y="172339"/>
                  </a:lnTo>
                  <a:close/>
                </a:path>
                <a:path w="327025" h="359409">
                  <a:moveTo>
                    <a:pt x="164312" y="172618"/>
                  </a:moveTo>
                  <a:lnTo>
                    <a:pt x="164020" y="172339"/>
                  </a:lnTo>
                  <a:lnTo>
                    <a:pt x="164160" y="172720"/>
                  </a:lnTo>
                  <a:lnTo>
                    <a:pt x="164312" y="172618"/>
                  </a:lnTo>
                  <a:close/>
                </a:path>
                <a:path w="327025" h="359409">
                  <a:moveTo>
                    <a:pt x="190538" y="196545"/>
                  </a:moveTo>
                  <a:lnTo>
                    <a:pt x="189750" y="195059"/>
                  </a:lnTo>
                  <a:lnTo>
                    <a:pt x="188912" y="195465"/>
                  </a:lnTo>
                  <a:lnTo>
                    <a:pt x="190538" y="196545"/>
                  </a:lnTo>
                  <a:close/>
                </a:path>
                <a:path w="327025" h="359409">
                  <a:moveTo>
                    <a:pt x="197383" y="1270"/>
                  </a:moveTo>
                  <a:lnTo>
                    <a:pt x="196672" y="3810"/>
                  </a:lnTo>
                  <a:lnTo>
                    <a:pt x="197053" y="3810"/>
                  </a:lnTo>
                  <a:lnTo>
                    <a:pt x="197383" y="1270"/>
                  </a:lnTo>
                  <a:close/>
                </a:path>
                <a:path w="327025" h="359409">
                  <a:moveTo>
                    <a:pt x="214541" y="5080"/>
                  </a:moveTo>
                  <a:lnTo>
                    <a:pt x="213728" y="5702"/>
                  </a:lnTo>
                  <a:lnTo>
                    <a:pt x="214376" y="6350"/>
                  </a:lnTo>
                  <a:lnTo>
                    <a:pt x="214541" y="5080"/>
                  </a:lnTo>
                  <a:close/>
                </a:path>
                <a:path w="327025" h="359409">
                  <a:moveTo>
                    <a:pt x="216001" y="3810"/>
                  </a:moveTo>
                  <a:lnTo>
                    <a:pt x="215379" y="2540"/>
                  </a:lnTo>
                  <a:lnTo>
                    <a:pt x="212242" y="2540"/>
                  </a:lnTo>
                  <a:lnTo>
                    <a:pt x="212839" y="1270"/>
                  </a:lnTo>
                  <a:lnTo>
                    <a:pt x="213982" y="1270"/>
                  </a:lnTo>
                  <a:lnTo>
                    <a:pt x="210286" y="0"/>
                  </a:lnTo>
                  <a:lnTo>
                    <a:pt x="205270" y="1270"/>
                  </a:lnTo>
                  <a:lnTo>
                    <a:pt x="207403" y="2540"/>
                  </a:lnTo>
                  <a:lnTo>
                    <a:pt x="204419" y="3810"/>
                  </a:lnTo>
                  <a:lnTo>
                    <a:pt x="201955" y="6350"/>
                  </a:lnTo>
                  <a:lnTo>
                    <a:pt x="198920" y="5080"/>
                  </a:lnTo>
                  <a:lnTo>
                    <a:pt x="200101" y="3810"/>
                  </a:lnTo>
                  <a:lnTo>
                    <a:pt x="198996" y="3810"/>
                  </a:lnTo>
                  <a:lnTo>
                    <a:pt x="198755" y="2540"/>
                  </a:lnTo>
                  <a:lnTo>
                    <a:pt x="198145" y="3810"/>
                  </a:lnTo>
                  <a:lnTo>
                    <a:pt x="197053" y="3810"/>
                  </a:lnTo>
                  <a:lnTo>
                    <a:pt x="196888" y="5080"/>
                  </a:lnTo>
                  <a:lnTo>
                    <a:pt x="189776" y="5080"/>
                  </a:lnTo>
                  <a:lnTo>
                    <a:pt x="188671" y="6350"/>
                  </a:lnTo>
                  <a:lnTo>
                    <a:pt x="190119" y="6350"/>
                  </a:lnTo>
                  <a:lnTo>
                    <a:pt x="187312" y="7620"/>
                  </a:lnTo>
                  <a:lnTo>
                    <a:pt x="184772" y="7620"/>
                  </a:lnTo>
                  <a:lnTo>
                    <a:pt x="185115" y="6350"/>
                  </a:lnTo>
                  <a:lnTo>
                    <a:pt x="188671" y="6350"/>
                  </a:lnTo>
                  <a:lnTo>
                    <a:pt x="188912" y="5080"/>
                  </a:lnTo>
                  <a:lnTo>
                    <a:pt x="185166" y="6121"/>
                  </a:lnTo>
                  <a:lnTo>
                    <a:pt x="185445" y="5080"/>
                  </a:lnTo>
                  <a:lnTo>
                    <a:pt x="182829" y="5080"/>
                  </a:lnTo>
                  <a:lnTo>
                    <a:pt x="178498" y="7620"/>
                  </a:lnTo>
                  <a:lnTo>
                    <a:pt x="172313" y="12700"/>
                  </a:lnTo>
                  <a:lnTo>
                    <a:pt x="166992" y="13970"/>
                  </a:lnTo>
                  <a:lnTo>
                    <a:pt x="163639" y="16510"/>
                  </a:lnTo>
                  <a:lnTo>
                    <a:pt x="160223" y="19050"/>
                  </a:lnTo>
                  <a:lnTo>
                    <a:pt x="157759" y="21590"/>
                  </a:lnTo>
                  <a:lnTo>
                    <a:pt x="154736" y="24130"/>
                  </a:lnTo>
                  <a:lnTo>
                    <a:pt x="155194" y="22860"/>
                  </a:lnTo>
                  <a:lnTo>
                    <a:pt x="156578" y="19050"/>
                  </a:lnTo>
                  <a:lnTo>
                    <a:pt x="154127" y="22860"/>
                  </a:lnTo>
                  <a:lnTo>
                    <a:pt x="153885" y="20713"/>
                  </a:lnTo>
                  <a:lnTo>
                    <a:pt x="146011" y="24130"/>
                  </a:lnTo>
                  <a:lnTo>
                    <a:pt x="150228" y="24130"/>
                  </a:lnTo>
                  <a:lnTo>
                    <a:pt x="145618" y="26670"/>
                  </a:lnTo>
                  <a:lnTo>
                    <a:pt x="140665" y="30480"/>
                  </a:lnTo>
                  <a:lnTo>
                    <a:pt x="137909" y="33007"/>
                  </a:lnTo>
                  <a:lnTo>
                    <a:pt x="137401" y="31750"/>
                  </a:lnTo>
                  <a:lnTo>
                    <a:pt x="135699" y="31750"/>
                  </a:lnTo>
                  <a:lnTo>
                    <a:pt x="134518" y="34290"/>
                  </a:lnTo>
                  <a:lnTo>
                    <a:pt x="131470" y="38100"/>
                  </a:lnTo>
                  <a:lnTo>
                    <a:pt x="127571" y="40640"/>
                  </a:lnTo>
                  <a:lnTo>
                    <a:pt x="128612" y="41910"/>
                  </a:lnTo>
                  <a:lnTo>
                    <a:pt x="129781" y="40640"/>
                  </a:lnTo>
                  <a:lnTo>
                    <a:pt x="130327" y="41910"/>
                  </a:lnTo>
                  <a:lnTo>
                    <a:pt x="129946" y="43180"/>
                  </a:lnTo>
                  <a:lnTo>
                    <a:pt x="129578" y="44170"/>
                  </a:lnTo>
                  <a:lnTo>
                    <a:pt x="137299" y="44170"/>
                  </a:lnTo>
                  <a:lnTo>
                    <a:pt x="138379" y="43180"/>
                  </a:lnTo>
                  <a:lnTo>
                    <a:pt x="142367" y="43180"/>
                  </a:lnTo>
                  <a:lnTo>
                    <a:pt x="144284" y="40640"/>
                  </a:lnTo>
                  <a:lnTo>
                    <a:pt x="147167" y="36830"/>
                  </a:lnTo>
                  <a:lnTo>
                    <a:pt x="153314" y="34290"/>
                  </a:lnTo>
                  <a:lnTo>
                    <a:pt x="155841" y="30480"/>
                  </a:lnTo>
                  <a:lnTo>
                    <a:pt x="162382" y="27940"/>
                  </a:lnTo>
                  <a:lnTo>
                    <a:pt x="163410" y="24130"/>
                  </a:lnTo>
                  <a:lnTo>
                    <a:pt x="164236" y="25400"/>
                  </a:lnTo>
                  <a:lnTo>
                    <a:pt x="168719" y="22860"/>
                  </a:lnTo>
                  <a:lnTo>
                    <a:pt x="174752" y="19050"/>
                  </a:lnTo>
                  <a:lnTo>
                    <a:pt x="181051" y="16510"/>
                  </a:lnTo>
                  <a:lnTo>
                    <a:pt x="184708" y="15240"/>
                  </a:lnTo>
                  <a:lnTo>
                    <a:pt x="183934" y="13970"/>
                  </a:lnTo>
                  <a:lnTo>
                    <a:pt x="186550" y="12700"/>
                  </a:lnTo>
                  <a:lnTo>
                    <a:pt x="187198" y="13970"/>
                  </a:lnTo>
                  <a:lnTo>
                    <a:pt x="188620" y="12700"/>
                  </a:lnTo>
                  <a:lnTo>
                    <a:pt x="190030" y="11430"/>
                  </a:lnTo>
                  <a:lnTo>
                    <a:pt x="190207" y="8890"/>
                  </a:lnTo>
                  <a:lnTo>
                    <a:pt x="190995" y="7620"/>
                  </a:lnTo>
                  <a:lnTo>
                    <a:pt x="193802" y="7620"/>
                  </a:lnTo>
                  <a:lnTo>
                    <a:pt x="193802" y="6350"/>
                  </a:lnTo>
                  <a:lnTo>
                    <a:pt x="196608" y="6350"/>
                  </a:lnTo>
                  <a:lnTo>
                    <a:pt x="194335" y="7620"/>
                  </a:lnTo>
                  <a:lnTo>
                    <a:pt x="192722" y="10160"/>
                  </a:lnTo>
                  <a:lnTo>
                    <a:pt x="191757" y="12700"/>
                  </a:lnTo>
                  <a:lnTo>
                    <a:pt x="195707" y="11430"/>
                  </a:lnTo>
                  <a:lnTo>
                    <a:pt x="198805" y="7620"/>
                  </a:lnTo>
                  <a:lnTo>
                    <a:pt x="201777" y="8890"/>
                  </a:lnTo>
                  <a:lnTo>
                    <a:pt x="205295" y="7620"/>
                  </a:lnTo>
                  <a:lnTo>
                    <a:pt x="207848" y="7620"/>
                  </a:lnTo>
                  <a:lnTo>
                    <a:pt x="207848" y="6350"/>
                  </a:lnTo>
                  <a:lnTo>
                    <a:pt x="210210" y="6350"/>
                  </a:lnTo>
                  <a:lnTo>
                    <a:pt x="208407" y="7620"/>
                  </a:lnTo>
                  <a:lnTo>
                    <a:pt x="211201" y="6350"/>
                  </a:lnTo>
                  <a:lnTo>
                    <a:pt x="212864" y="6350"/>
                  </a:lnTo>
                  <a:lnTo>
                    <a:pt x="213728" y="5702"/>
                  </a:lnTo>
                  <a:lnTo>
                    <a:pt x="213118" y="5080"/>
                  </a:lnTo>
                  <a:lnTo>
                    <a:pt x="212242" y="5080"/>
                  </a:lnTo>
                  <a:lnTo>
                    <a:pt x="213385" y="3810"/>
                  </a:lnTo>
                  <a:lnTo>
                    <a:pt x="216001" y="3810"/>
                  </a:lnTo>
                  <a:close/>
                </a:path>
                <a:path w="327025" h="359409">
                  <a:moveTo>
                    <a:pt x="223126" y="3568"/>
                  </a:moveTo>
                  <a:lnTo>
                    <a:pt x="221056" y="2540"/>
                  </a:lnTo>
                  <a:lnTo>
                    <a:pt x="221869" y="1270"/>
                  </a:lnTo>
                  <a:lnTo>
                    <a:pt x="218833" y="1270"/>
                  </a:lnTo>
                  <a:lnTo>
                    <a:pt x="219024" y="0"/>
                  </a:lnTo>
                  <a:lnTo>
                    <a:pt x="213982" y="1270"/>
                  </a:lnTo>
                  <a:lnTo>
                    <a:pt x="217538" y="1270"/>
                  </a:lnTo>
                  <a:lnTo>
                    <a:pt x="218630" y="2540"/>
                  </a:lnTo>
                  <a:lnTo>
                    <a:pt x="219875" y="3810"/>
                  </a:lnTo>
                  <a:lnTo>
                    <a:pt x="215569" y="5080"/>
                  </a:lnTo>
                  <a:lnTo>
                    <a:pt x="217614" y="5080"/>
                  </a:lnTo>
                  <a:lnTo>
                    <a:pt x="220040" y="3810"/>
                  </a:lnTo>
                  <a:lnTo>
                    <a:pt x="222605" y="3810"/>
                  </a:lnTo>
                  <a:lnTo>
                    <a:pt x="223126" y="3568"/>
                  </a:lnTo>
                  <a:close/>
                </a:path>
                <a:path w="327025" h="359409">
                  <a:moveTo>
                    <a:pt x="224955" y="212090"/>
                  </a:moveTo>
                  <a:lnTo>
                    <a:pt x="224307" y="212090"/>
                  </a:lnTo>
                  <a:lnTo>
                    <a:pt x="224650" y="212547"/>
                  </a:lnTo>
                  <a:lnTo>
                    <a:pt x="224955" y="212090"/>
                  </a:lnTo>
                  <a:close/>
                </a:path>
                <a:path w="327025" h="359409">
                  <a:moveTo>
                    <a:pt x="225310" y="2540"/>
                  </a:moveTo>
                  <a:lnTo>
                    <a:pt x="223126" y="3568"/>
                  </a:lnTo>
                  <a:lnTo>
                    <a:pt x="223621" y="3810"/>
                  </a:lnTo>
                  <a:lnTo>
                    <a:pt x="225310" y="2540"/>
                  </a:lnTo>
                  <a:close/>
                </a:path>
                <a:path w="327025" h="359409">
                  <a:moveTo>
                    <a:pt x="228206" y="6032"/>
                  </a:moveTo>
                  <a:lnTo>
                    <a:pt x="227088" y="4711"/>
                  </a:lnTo>
                  <a:lnTo>
                    <a:pt x="226974" y="3721"/>
                  </a:lnTo>
                  <a:lnTo>
                    <a:pt x="224599" y="4686"/>
                  </a:lnTo>
                  <a:lnTo>
                    <a:pt x="227203" y="5689"/>
                  </a:lnTo>
                  <a:lnTo>
                    <a:pt x="227736" y="6858"/>
                  </a:lnTo>
                  <a:lnTo>
                    <a:pt x="228206" y="6032"/>
                  </a:lnTo>
                  <a:close/>
                </a:path>
                <a:path w="327025" h="359409">
                  <a:moveTo>
                    <a:pt x="234175" y="8255"/>
                  </a:moveTo>
                  <a:lnTo>
                    <a:pt x="232105" y="7797"/>
                  </a:lnTo>
                  <a:lnTo>
                    <a:pt x="233083" y="8699"/>
                  </a:lnTo>
                  <a:lnTo>
                    <a:pt x="233908" y="8432"/>
                  </a:lnTo>
                  <a:lnTo>
                    <a:pt x="234175" y="8255"/>
                  </a:lnTo>
                  <a:close/>
                </a:path>
                <a:path w="327025" h="359409">
                  <a:moveTo>
                    <a:pt x="234657" y="7912"/>
                  </a:moveTo>
                  <a:lnTo>
                    <a:pt x="230682" y="5600"/>
                  </a:lnTo>
                  <a:lnTo>
                    <a:pt x="234632" y="7924"/>
                  </a:lnTo>
                  <a:close/>
                </a:path>
                <a:path w="327025" h="359409">
                  <a:moveTo>
                    <a:pt x="235788" y="8597"/>
                  </a:moveTo>
                  <a:lnTo>
                    <a:pt x="234632" y="7924"/>
                  </a:lnTo>
                  <a:lnTo>
                    <a:pt x="234175" y="8255"/>
                  </a:lnTo>
                  <a:lnTo>
                    <a:pt x="235788" y="8597"/>
                  </a:lnTo>
                  <a:close/>
                </a:path>
                <a:path w="327025" h="359409">
                  <a:moveTo>
                    <a:pt x="240207" y="256743"/>
                  </a:moveTo>
                  <a:lnTo>
                    <a:pt x="240068" y="256540"/>
                  </a:lnTo>
                  <a:lnTo>
                    <a:pt x="237134" y="255270"/>
                  </a:lnTo>
                  <a:lnTo>
                    <a:pt x="239661" y="257543"/>
                  </a:lnTo>
                  <a:lnTo>
                    <a:pt x="240207" y="256743"/>
                  </a:lnTo>
                  <a:close/>
                </a:path>
                <a:path w="327025" h="359409">
                  <a:moveTo>
                    <a:pt x="269925" y="302260"/>
                  </a:moveTo>
                  <a:lnTo>
                    <a:pt x="268871" y="300990"/>
                  </a:lnTo>
                  <a:lnTo>
                    <a:pt x="267919" y="302260"/>
                  </a:lnTo>
                  <a:lnTo>
                    <a:pt x="269925" y="302260"/>
                  </a:lnTo>
                  <a:close/>
                </a:path>
                <a:path w="327025" h="359409">
                  <a:moveTo>
                    <a:pt x="274662" y="311505"/>
                  </a:moveTo>
                  <a:lnTo>
                    <a:pt x="273075" y="310515"/>
                  </a:lnTo>
                  <a:lnTo>
                    <a:pt x="274053" y="311950"/>
                  </a:lnTo>
                  <a:lnTo>
                    <a:pt x="274002" y="311607"/>
                  </a:lnTo>
                  <a:lnTo>
                    <a:pt x="274662" y="311505"/>
                  </a:lnTo>
                  <a:close/>
                </a:path>
                <a:path w="327025" h="359409">
                  <a:moveTo>
                    <a:pt x="275336" y="311924"/>
                  </a:moveTo>
                  <a:lnTo>
                    <a:pt x="275018" y="311454"/>
                  </a:lnTo>
                  <a:lnTo>
                    <a:pt x="274662" y="311505"/>
                  </a:lnTo>
                  <a:lnTo>
                    <a:pt x="275336" y="311924"/>
                  </a:lnTo>
                  <a:close/>
                </a:path>
                <a:path w="327025" h="359409">
                  <a:moveTo>
                    <a:pt x="275513" y="311378"/>
                  </a:moveTo>
                  <a:lnTo>
                    <a:pt x="274040" y="310032"/>
                  </a:lnTo>
                  <a:lnTo>
                    <a:pt x="275018" y="311454"/>
                  </a:lnTo>
                  <a:lnTo>
                    <a:pt x="275513" y="311378"/>
                  </a:lnTo>
                  <a:close/>
                </a:path>
                <a:path w="327025" h="359409">
                  <a:moveTo>
                    <a:pt x="282282" y="317500"/>
                  </a:moveTo>
                  <a:lnTo>
                    <a:pt x="281736" y="314960"/>
                  </a:lnTo>
                  <a:lnTo>
                    <a:pt x="281533" y="317500"/>
                  </a:lnTo>
                  <a:lnTo>
                    <a:pt x="282282" y="317500"/>
                  </a:lnTo>
                  <a:close/>
                </a:path>
                <a:path w="327025" h="359409">
                  <a:moveTo>
                    <a:pt x="320890" y="346710"/>
                  </a:moveTo>
                  <a:lnTo>
                    <a:pt x="319087" y="345440"/>
                  </a:lnTo>
                  <a:lnTo>
                    <a:pt x="319366" y="340360"/>
                  </a:lnTo>
                  <a:lnTo>
                    <a:pt x="299212" y="340360"/>
                  </a:lnTo>
                  <a:lnTo>
                    <a:pt x="298386" y="340360"/>
                  </a:lnTo>
                  <a:lnTo>
                    <a:pt x="299148" y="344170"/>
                  </a:lnTo>
                  <a:lnTo>
                    <a:pt x="297319" y="342900"/>
                  </a:lnTo>
                  <a:lnTo>
                    <a:pt x="298043" y="344170"/>
                  </a:lnTo>
                  <a:lnTo>
                    <a:pt x="298742" y="344170"/>
                  </a:lnTo>
                  <a:lnTo>
                    <a:pt x="301739" y="347980"/>
                  </a:lnTo>
                  <a:lnTo>
                    <a:pt x="303403" y="346710"/>
                  </a:lnTo>
                  <a:lnTo>
                    <a:pt x="304634" y="346710"/>
                  </a:lnTo>
                  <a:lnTo>
                    <a:pt x="304914" y="347980"/>
                  </a:lnTo>
                  <a:lnTo>
                    <a:pt x="305625" y="349250"/>
                  </a:lnTo>
                  <a:lnTo>
                    <a:pt x="306311" y="349250"/>
                  </a:lnTo>
                  <a:lnTo>
                    <a:pt x="307047" y="350520"/>
                  </a:lnTo>
                  <a:lnTo>
                    <a:pt x="307873" y="350520"/>
                  </a:lnTo>
                  <a:lnTo>
                    <a:pt x="309016" y="350520"/>
                  </a:lnTo>
                  <a:lnTo>
                    <a:pt x="309816" y="354330"/>
                  </a:lnTo>
                  <a:lnTo>
                    <a:pt x="307873" y="350520"/>
                  </a:lnTo>
                  <a:lnTo>
                    <a:pt x="307695" y="351790"/>
                  </a:lnTo>
                  <a:lnTo>
                    <a:pt x="308330" y="353060"/>
                  </a:lnTo>
                  <a:lnTo>
                    <a:pt x="309118" y="354330"/>
                  </a:lnTo>
                  <a:lnTo>
                    <a:pt x="310032" y="355600"/>
                  </a:lnTo>
                  <a:lnTo>
                    <a:pt x="306870" y="355600"/>
                  </a:lnTo>
                  <a:lnTo>
                    <a:pt x="310603" y="358140"/>
                  </a:lnTo>
                  <a:lnTo>
                    <a:pt x="308889" y="359410"/>
                  </a:lnTo>
                  <a:lnTo>
                    <a:pt x="315353" y="359410"/>
                  </a:lnTo>
                  <a:lnTo>
                    <a:pt x="317665" y="358140"/>
                  </a:lnTo>
                  <a:lnTo>
                    <a:pt x="319849" y="355600"/>
                  </a:lnTo>
                  <a:lnTo>
                    <a:pt x="320217" y="354330"/>
                  </a:lnTo>
                  <a:lnTo>
                    <a:pt x="318287" y="354330"/>
                  </a:lnTo>
                  <a:lnTo>
                    <a:pt x="320890" y="346710"/>
                  </a:lnTo>
                  <a:close/>
                </a:path>
                <a:path w="327025" h="359409">
                  <a:moveTo>
                    <a:pt x="321157" y="346240"/>
                  </a:moveTo>
                  <a:lnTo>
                    <a:pt x="319735" y="344639"/>
                  </a:lnTo>
                  <a:lnTo>
                    <a:pt x="321043" y="346837"/>
                  </a:lnTo>
                  <a:lnTo>
                    <a:pt x="321157" y="346240"/>
                  </a:lnTo>
                  <a:close/>
                </a:path>
                <a:path w="327025" h="359409">
                  <a:moveTo>
                    <a:pt x="324294" y="218694"/>
                  </a:moveTo>
                  <a:lnTo>
                    <a:pt x="323596" y="220980"/>
                  </a:lnTo>
                  <a:lnTo>
                    <a:pt x="324218" y="220573"/>
                  </a:lnTo>
                  <a:lnTo>
                    <a:pt x="324294" y="218694"/>
                  </a:lnTo>
                  <a:close/>
                </a:path>
                <a:path w="327025" h="359409">
                  <a:moveTo>
                    <a:pt x="325564" y="219710"/>
                  </a:moveTo>
                  <a:lnTo>
                    <a:pt x="324218" y="220573"/>
                  </a:lnTo>
                  <a:lnTo>
                    <a:pt x="324154" y="222250"/>
                  </a:lnTo>
                  <a:lnTo>
                    <a:pt x="325564" y="219710"/>
                  </a:lnTo>
                  <a:close/>
                </a:path>
                <a:path w="327025" h="359409">
                  <a:moveTo>
                    <a:pt x="326555" y="287020"/>
                  </a:moveTo>
                  <a:lnTo>
                    <a:pt x="323646" y="285750"/>
                  </a:lnTo>
                  <a:lnTo>
                    <a:pt x="324497" y="283210"/>
                  </a:lnTo>
                  <a:lnTo>
                    <a:pt x="324624" y="281940"/>
                  </a:lnTo>
                  <a:lnTo>
                    <a:pt x="325628" y="280670"/>
                  </a:lnTo>
                  <a:lnTo>
                    <a:pt x="324662" y="279400"/>
                  </a:lnTo>
                  <a:lnTo>
                    <a:pt x="324802" y="274320"/>
                  </a:lnTo>
                  <a:lnTo>
                    <a:pt x="324408" y="273050"/>
                  </a:lnTo>
                  <a:lnTo>
                    <a:pt x="325170" y="273050"/>
                  </a:lnTo>
                  <a:lnTo>
                    <a:pt x="325412" y="271780"/>
                  </a:lnTo>
                  <a:lnTo>
                    <a:pt x="326224" y="269240"/>
                  </a:lnTo>
                  <a:lnTo>
                    <a:pt x="326136" y="256540"/>
                  </a:lnTo>
                  <a:lnTo>
                    <a:pt x="325640" y="243840"/>
                  </a:lnTo>
                  <a:lnTo>
                    <a:pt x="324472" y="231140"/>
                  </a:lnTo>
                  <a:lnTo>
                    <a:pt x="322783" y="220980"/>
                  </a:lnTo>
                  <a:lnTo>
                    <a:pt x="322364" y="218440"/>
                  </a:lnTo>
                  <a:lnTo>
                    <a:pt x="324408" y="215900"/>
                  </a:lnTo>
                  <a:lnTo>
                    <a:pt x="324294" y="218694"/>
                  </a:lnTo>
                  <a:lnTo>
                    <a:pt x="324764" y="217170"/>
                  </a:lnTo>
                  <a:lnTo>
                    <a:pt x="324472" y="215900"/>
                  </a:lnTo>
                  <a:lnTo>
                    <a:pt x="323596" y="212090"/>
                  </a:lnTo>
                  <a:lnTo>
                    <a:pt x="323875" y="212090"/>
                  </a:lnTo>
                  <a:lnTo>
                    <a:pt x="323227" y="209550"/>
                  </a:lnTo>
                  <a:lnTo>
                    <a:pt x="324358" y="208280"/>
                  </a:lnTo>
                  <a:lnTo>
                    <a:pt x="323926" y="207010"/>
                  </a:lnTo>
                  <a:lnTo>
                    <a:pt x="323494" y="205740"/>
                  </a:lnTo>
                  <a:lnTo>
                    <a:pt x="322986" y="207010"/>
                  </a:lnTo>
                  <a:lnTo>
                    <a:pt x="321437" y="204470"/>
                  </a:lnTo>
                  <a:lnTo>
                    <a:pt x="324866" y="200660"/>
                  </a:lnTo>
                  <a:lnTo>
                    <a:pt x="322186" y="199390"/>
                  </a:lnTo>
                  <a:lnTo>
                    <a:pt x="323367" y="196850"/>
                  </a:lnTo>
                  <a:lnTo>
                    <a:pt x="320814" y="195580"/>
                  </a:lnTo>
                  <a:lnTo>
                    <a:pt x="323545" y="193040"/>
                  </a:lnTo>
                  <a:lnTo>
                    <a:pt x="321271" y="190500"/>
                  </a:lnTo>
                  <a:lnTo>
                    <a:pt x="321716" y="190500"/>
                  </a:lnTo>
                  <a:lnTo>
                    <a:pt x="322160" y="186690"/>
                  </a:lnTo>
                  <a:lnTo>
                    <a:pt x="318020" y="182880"/>
                  </a:lnTo>
                  <a:lnTo>
                    <a:pt x="319582" y="181610"/>
                  </a:lnTo>
                  <a:lnTo>
                    <a:pt x="318693" y="177800"/>
                  </a:lnTo>
                  <a:lnTo>
                    <a:pt x="317550" y="173990"/>
                  </a:lnTo>
                  <a:lnTo>
                    <a:pt x="315722" y="173990"/>
                  </a:lnTo>
                  <a:lnTo>
                    <a:pt x="316242" y="172720"/>
                  </a:lnTo>
                  <a:lnTo>
                    <a:pt x="318046" y="172720"/>
                  </a:lnTo>
                  <a:lnTo>
                    <a:pt x="315645" y="163296"/>
                  </a:lnTo>
                  <a:lnTo>
                    <a:pt x="313270" y="153352"/>
                  </a:lnTo>
                  <a:lnTo>
                    <a:pt x="312661" y="151155"/>
                  </a:lnTo>
                  <a:lnTo>
                    <a:pt x="312661" y="219710"/>
                  </a:lnTo>
                  <a:lnTo>
                    <a:pt x="312343" y="220980"/>
                  </a:lnTo>
                  <a:lnTo>
                    <a:pt x="312204" y="219710"/>
                  </a:lnTo>
                  <a:lnTo>
                    <a:pt x="312661" y="219710"/>
                  </a:lnTo>
                  <a:lnTo>
                    <a:pt x="312661" y="151155"/>
                  </a:lnTo>
                  <a:lnTo>
                    <a:pt x="310540" y="143510"/>
                  </a:lnTo>
                  <a:lnTo>
                    <a:pt x="307060" y="135890"/>
                  </a:lnTo>
                  <a:lnTo>
                    <a:pt x="307289" y="134620"/>
                  </a:lnTo>
                  <a:lnTo>
                    <a:pt x="307759" y="135890"/>
                  </a:lnTo>
                  <a:lnTo>
                    <a:pt x="308216" y="135890"/>
                  </a:lnTo>
                  <a:lnTo>
                    <a:pt x="307467" y="134620"/>
                  </a:lnTo>
                  <a:lnTo>
                    <a:pt x="304495" y="129540"/>
                  </a:lnTo>
                  <a:lnTo>
                    <a:pt x="306489" y="120650"/>
                  </a:lnTo>
                  <a:lnTo>
                    <a:pt x="301205" y="116840"/>
                  </a:lnTo>
                  <a:lnTo>
                    <a:pt x="299072" y="115570"/>
                  </a:lnTo>
                  <a:lnTo>
                    <a:pt x="299186" y="113030"/>
                  </a:lnTo>
                  <a:lnTo>
                    <a:pt x="300329" y="113030"/>
                  </a:lnTo>
                  <a:lnTo>
                    <a:pt x="300494" y="111760"/>
                  </a:lnTo>
                  <a:lnTo>
                    <a:pt x="299034" y="110490"/>
                  </a:lnTo>
                  <a:lnTo>
                    <a:pt x="298259" y="105410"/>
                  </a:lnTo>
                  <a:lnTo>
                    <a:pt x="297967" y="105410"/>
                  </a:lnTo>
                  <a:lnTo>
                    <a:pt x="297738" y="104140"/>
                  </a:lnTo>
                  <a:lnTo>
                    <a:pt x="297510" y="102908"/>
                  </a:lnTo>
                  <a:lnTo>
                    <a:pt x="297510" y="105410"/>
                  </a:lnTo>
                  <a:lnTo>
                    <a:pt x="296583" y="105410"/>
                  </a:lnTo>
                  <a:lnTo>
                    <a:pt x="296976" y="104140"/>
                  </a:lnTo>
                  <a:lnTo>
                    <a:pt x="297510" y="105410"/>
                  </a:lnTo>
                  <a:lnTo>
                    <a:pt x="297510" y="102908"/>
                  </a:lnTo>
                  <a:lnTo>
                    <a:pt x="297268" y="101600"/>
                  </a:lnTo>
                  <a:lnTo>
                    <a:pt x="293776" y="99060"/>
                  </a:lnTo>
                  <a:lnTo>
                    <a:pt x="293243" y="95250"/>
                  </a:lnTo>
                  <a:lnTo>
                    <a:pt x="294246" y="96520"/>
                  </a:lnTo>
                  <a:lnTo>
                    <a:pt x="293992" y="95250"/>
                  </a:lnTo>
                  <a:lnTo>
                    <a:pt x="291693" y="83820"/>
                  </a:lnTo>
                  <a:lnTo>
                    <a:pt x="287731" y="69850"/>
                  </a:lnTo>
                  <a:lnTo>
                    <a:pt x="282397" y="58420"/>
                  </a:lnTo>
                  <a:lnTo>
                    <a:pt x="275691" y="48260"/>
                  </a:lnTo>
                  <a:lnTo>
                    <a:pt x="273392" y="45720"/>
                  </a:lnTo>
                  <a:lnTo>
                    <a:pt x="276796" y="45720"/>
                  </a:lnTo>
                  <a:lnTo>
                    <a:pt x="275831" y="44450"/>
                  </a:lnTo>
                  <a:lnTo>
                    <a:pt x="271081" y="39370"/>
                  </a:lnTo>
                  <a:lnTo>
                    <a:pt x="267335" y="33007"/>
                  </a:lnTo>
                  <a:lnTo>
                    <a:pt x="262699" y="26670"/>
                  </a:lnTo>
                  <a:lnTo>
                    <a:pt x="258165" y="20320"/>
                  </a:lnTo>
                  <a:lnTo>
                    <a:pt x="252476" y="15240"/>
                  </a:lnTo>
                  <a:lnTo>
                    <a:pt x="245973" y="13970"/>
                  </a:lnTo>
                  <a:lnTo>
                    <a:pt x="237007" y="10160"/>
                  </a:lnTo>
                  <a:lnTo>
                    <a:pt x="232371" y="13970"/>
                  </a:lnTo>
                  <a:lnTo>
                    <a:pt x="232498" y="13970"/>
                  </a:lnTo>
                  <a:lnTo>
                    <a:pt x="239598" y="16510"/>
                  </a:lnTo>
                  <a:lnTo>
                    <a:pt x="264439" y="45720"/>
                  </a:lnTo>
                  <a:lnTo>
                    <a:pt x="270611" y="62230"/>
                  </a:lnTo>
                  <a:lnTo>
                    <a:pt x="274307" y="68580"/>
                  </a:lnTo>
                  <a:lnTo>
                    <a:pt x="278980" y="77470"/>
                  </a:lnTo>
                  <a:lnTo>
                    <a:pt x="280720" y="85090"/>
                  </a:lnTo>
                  <a:lnTo>
                    <a:pt x="288010" y="106680"/>
                  </a:lnTo>
                  <a:lnTo>
                    <a:pt x="293611" y="129641"/>
                  </a:lnTo>
                  <a:lnTo>
                    <a:pt x="298945" y="153670"/>
                  </a:lnTo>
                  <a:lnTo>
                    <a:pt x="303364" y="173990"/>
                  </a:lnTo>
                  <a:lnTo>
                    <a:pt x="303720" y="172720"/>
                  </a:lnTo>
                  <a:lnTo>
                    <a:pt x="305015" y="173990"/>
                  </a:lnTo>
                  <a:lnTo>
                    <a:pt x="305574" y="175260"/>
                  </a:lnTo>
                  <a:lnTo>
                    <a:pt x="305092" y="176530"/>
                  </a:lnTo>
                  <a:lnTo>
                    <a:pt x="306768" y="177800"/>
                  </a:lnTo>
                  <a:lnTo>
                    <a:pt x="307301" y="180340"/>
                  </a:lnTo>
                  <a:lnTo>
                    <a:pt x="305498" y="180340"/>
                  </a:lnTo>
                  <a:lnTo>
                    <a:pt x="304952" y="177800"/>
                  </a:lnTo>
                  <a:lnTo>
                    <a:pt x="305396" y="180340"/>
                  </a:lnTo>
                  <a:lnTo>
                    <a:pt x="306489" y="186690"/>
                  </a:lnTo>
                  <a:lnTo>
                    <a:pt x="307898" y="195580"/>
                  </a:lnTo>
                  <a:lnTo>
                    <a:pt x="309079" y="204470"/>
                  </a:lnTo>
                  <a:lnTo>
                    <a:pt x="309918" y="213360"/>
                  </a:lnTo>
                  <a:lnTo>
                    <a:pt x="311962" y="213360"/>
                  </a:lnTo>
                  <a:lnTo>
                    <a:pt x="310603" y="219710"/>
                  </a:lnTo>
                  <a:lnTo>
                    <a:pt x="311772" y="219710"/>
                  </a:lnTo>
                  <a:lnTo>
                    <a:pt x="313601" y="228600"/>
                  </a:lnTo>
                  <a:lnTo>
                    <a:pt x="311581" y="236220"/>
                  </a:lnTo>
                  <a:lnTo>
                    <a:pt x="311670" y="265430"/>
                  </a:lnTo>
                  <a:lnTo>
                    <a:pt x="311543" y="276860"/>
                  </a:lnTo>
                  <a:lnTo>
                    <a:pt x="309638" y="316230"/>
                  </a:lnTo>
                  <a:lnTo>
                    <a:pt x="308356" y="327660"/>
                  </a:lnTo>
                  <a:lnTo>
                    <a:pt x="308749" y="328930"/>
                  </a:lnTo>
                  <a:lnTo>
                    <a:pt x="308254" y="328930"/>
                  </a:lnTo>
                  <a:lnTo>
                    <a:pt x="307378" y="330200"/>
                  </a:lnTo>
                  <a:lnTo>
                    <a:pt x="306908" y="328930"/>
                  </a:lnTo>
                  <a:lnTo>
                    <a:pt x="306247" y="328930"/>
                  </a:lnTo>
                  <a:lnTo>
                    <a:pt x="305562" y="327660"/>
                  </a:lnTo>
                  <a:lnTo>
                    <a:pt x="304673" y="326390"/>
                  </a:lnTo>
                  <a:lnTo>
                    <a:pt x="296710" y="313690"/>
                  </a:lnTo>
                  <a:lnTo>
                    <a:pt x="290106" y="303530"/>
                  </a:lnTo>
                  <a:lnTo>
                    <a:pt x="289280" y="302260"/>
                  </a:lnTo>
                  <a:lnTo>
                    <a:pt x="281851" y="290830"/>
                  </a:lnTo>
                  <a:lnTo>
                    <a:pt x="278257" y="288290"/>
                  </a:lnTo>
                  <a:lnTo>
                    <a:pt x="276466" y="287020"/>
                  </a:lnTo>
                  <a:lnTo>
                    <a:pt x="273773" y="280670"/>
                  </a:lnTo>
                  <a:lnTo>
                    <a:pt x="268135" y="276860"/>
                  </a:lnTo>
                  <a:lnTo>
                    <a:pt x="269138" y="276860"/>
                  </a:lnTo>
                  <a:lnTo>
                    <a:pt x="265087" y="273050"/>
                  </a:lnTo>
                  <a:lnTo>
                    <a:pt x="265696" y="270510"/>
                  </a:lnTo>
                  <a:lnTo>
                    <a:pt x="262890" y="264160"/>
                  </a:lnTo>
                  <a:lnTo>
                    <a:pt x="261950" y="265430"/>
                  </a:lnTo>
                  <a:lnTo>
                    <a:pt x="261569" y="264160"/>
                  </a:lnTo>
                  <a:lnTo>
                    <a:pt x="261188" y="262890"/>
                  </a:lnTo>
                  <a:lnTo>
                    <a:pt x="260261" y="264160"/>
                  </a:lnTo>
                  <a:lnTo>
                    <a:pt x="257683" y="262890"/>
                  </a:lnTo>
                  <a:lnTo>
                    <a:pt x="259981" y="259080"/>
                  </a:lnTo>
                  <a:lnTo>
                    <a:pt x="257390" y="257810"/>
                  </a:lnTo>
                  <a:lnTo>
                    <a:pt x="257822" y="256540"/>
                  </a:lnTo>
                  <a:lnTo>
                    <a:pt x="256552" y="257810"/>
                  </a:lnTo>
                  <a:lnTo>
                    <a:pt x="256603" y="256540"/>
                  </a:lnTo>
                  <a:lnTo>
                    <a:pt x="253949" y="254000"/>
                  </a:lnTo>
                  <a:lnTo>
                    <a:pt x="254342" y="254000"/>
                  </a:lnTo>
                  <a:lnTo>
                    <a:pt x="255079" y="252730"/>
                  </a:lnTo>
                  <a:lnTo>
                    <a:pt x="253441" y="247650"/>
                  </a:lnTo>
                  <a:lnTo>
                    <a:pt x="250291" y="243840"/>
                  </a:lnTo>
                  <a:lnTo>
                    <a:pt x="246087" y="238760"/>
                  </a:lnTo>
                  <a:lnTo>
                    <a:pt x="245287" y="237820"/>
                  </a:lnTo>
                  <a:lnTo>
                    <a:pt x="245287" y="261620"/>
                  </a:lnTo>
                  <a:lnTo>
                    <a:pt x="245071" y="262394"/>
                  </a:lnTo>
                  <a:lnTo>
                    <a:pt x="243840" y="261289"/>
                  </a:lnTo>
                  <a:lnTo>
                    <a:pt x="245287" y="261620"/>
                  </a:lnTo>
                  <a:lnTo>
                    <a:pt x="245287" y="237820"/>
                  </a:lnTo>
                  <a:lnTo>
                    <a:pt x="245008" y="237490"/>
                  </a:lnTo>
                  <a:lnTo>
                    <a:pt x="238531" y="229870"/>
                  </a:lnTo>
                  <a:lnTo>
                    <a:pt x="231140" y="220980"/>
                  </a:lnTo>
                  <a:lnTo>
                    <a:pt x="229196" y="218440"/>
                  </a:lnTo>
                  <a:lnTo>
                    <a:pt x="225285" y="213360"/>
                  </a:lnTo>
                  <a:lnTo>
                    <a:pt x="224650" y="212547"/>
                  </a:lnTo>
                  <a:lnTo>
                    <a:pt x="224116" y="213360"/>
                  </a:lnTo>
                  <a:lnTo>
                    <a:pt x="223151" y="212090"/>
                  </a:lnTo>
                  <a:lnTo>
                    <a:pt x="224485" y="209550"/>
                  </a:lnTo>
                  <a:lnTo>
                    <a:pt x="219329" y="209550"/>
                  </a:lnTo>
                  <a:lnTo>
                    <a:pt x="218782" y="207010"/>
                  </a:lnTo>
                  <a:lnTo>
                    <a:pt x="218516" y="205740"/>
                  </a:lnTo>
                  <a:lnTo>
                    <a:pt x="219100" y="205740"/>
                  </a:lnTo>
                  <a:lnTo>
                    <a:pt x="220065" y="207010"/>
                  </a:lnTo>
                  <a:lnTo>
                    <a:pt x="220700" y="207010"/>
                  </a:lnTo>
                  <a:lnTo>
                    <a:pt x="220002" y="205740"/>
                  </a:lnTo>
                  <a:lnTo>
                    <a:pt x="217932" y="201930"/>
                  </a:lnTo>
                  <a:lnTo>
                    <a:pt x="217233" y="200660"/>
                  </a:lnTo>
                  <a:lnTo>
                    <a:pt x="212090" y="198120"/>
                  </a:lnTo>
                  <a:lnTo>
                    <a:pt x="210413" y="195580"/>
                  </a:lnTo>
                  <a:lnTo>
                    <a:pt x="208724" y="193040"/>
                  </a:lnTo>
                  <a:lnTo>
                    <a:pt x="210058" y="193040"/>
                  </a:lnTo>
                  <a:lnTo>
                    <a:pt x="204241" y="190500"/>
                  </a:lnTo>
                  <a:lnTo>
                    <a:pt x="202857" y="186690"/>
                  </a:lnTo>
                  <a:lnTo>
                    <a:pt x="201002" y="181610"/>
                  </a:lnTo>
                  <a:lnTo>
                    <a:pt x="196659" y="180340"/>
                  </a:lnTo>
                  <a:lnTo>
                    <a:pt x="198183" y="180340"/>
                  </a:lnTo>
                  <a:lnTo>
                    <a:pt x="195326" y="177800"/>
                  </a:lnTo>
                  <a:lnTo>
                    <a:pt x="194779" y="176530"/>
                  </a:lnTo>
                  <a:lnTo>
                    <a:pt x="189179" y="175260"/>
                  </a:lnTo>
                  <a:lnTo>
                    <a:pt x="188188" y="171450"/>
                  </a:lnTo>
                  <a:lnTo>
                    <a:pt x="186867" y="166370"/>
                  </a:lnTo>
                  <a:lnTo>
                    <a:pt x="181025" y="165100"/>
                  </a:lnTo>
                  <a:lnTo>
                    <a:pt x="161950" y="149860"/>
                  </a:lnTo>
                  <a:lnTo>
                    <a:pt x="159969" y="148590"/>
                  </a:lnTo>
                  <a:lnTo>
                    <a:pt x="157886" y="147320"/>
                  </a:lnTo>
                  <a:lnTo>
                    <a:pt x="153708" y="144780"/>
                  </a:lnTo>
                  <a:lnTo>
                    <a:pt x="147154" y="140970"/>
                  </a:lnTo>
                  <a:lnTo>
                    <a:pt x="140347" y="139700"/>
                  </a:lnTo>
                  <a:lnTo>
                    <a:pt x="133375" y="137160"/>
                  </a:lnTo>
                  <a:lnTo>
                    <a:pt x="125425" y="135890"/>
                  </a:lnTo>
                  <a:lnTo>
                    <a:pt x="116954" y="133350"/>
                  </a:lnTo>
                  <a:lnTo>
                    <a:pt x="108204" y="132080"/>
                  </a:lnTo>
                  <a:lnTo>
                    <a:pt x="99402" y="133350"/>
                  </a:lnTo>
                  <a:lnTo>
                    <a:pt x="97320" y="134620"/>
                  </a:lnTo>
                  <a:lnTo>
                    <a:pt x="94513" y="135890"/>
                  </a:lnTo>
                  <a:lnTo>
                    <a:pt x="97320" y="134620"/>
                  </a:lnTo>
                  <a:lnTo>
                    <a:pt x="96151" y="133350"/>
                  </a:lnTo>
                  <a:lnTo>
                    <a:pt x="90665" y="135890"/>
                  </a:lnTo>
                  <a:lnTo>
                    <a:pt x="83134" y="135890"/>
                  </a:lnTo>
                  <a:lnTo>
                    <a:pt x="76339" y="137160"/>
                  </a:lnTo>
                  <a:lnTo>
                    <a:pt x="75679" y="138430"/>
                  </a:lnTo>
                  <a:lnTo>
                    <a:pt x="73863" y="138430"/>
                  </a:lnTo>
                  <a:lnTo>
                    <a:pt x="74701" y="139700"/>
                  </a:lnTo>
                  <a:lnTo>
                    <a:pt x="68529" y="139700"/>
                  </a:lnTo>
                  <a:lnTo>
                    <a:pt x="56095" y="144780"/>
                  </a:lnTo>
                  <a:lnTo>
                    <a:pt x="50190" y="146050"/>
                  </a:lnTo>
                  <a:lnTo>
                    <a:pt x="53746" y="148590"/>
                  </a:lnTo>
                  <a:lnTo>
                    <a:pt x="46634" y="149860"/>
                  </a:lnTo>
                  <a:lnTo>
                    <a:pt x="44488" y="151130"/>
                  </a:lnTo>
                  <a:lnTo>
                    <a:pt x="42811" y="152400"/>
                  </a:lnTo>
                  <a:lnTo>
                    <a:pt x="42456" y="151130"/>
                  </a:lnTo>
                  <a:lnTo>
                    <a:pt x="42646" y="150660"/>
                  </a:lnTo>
                  <a:lnTo>
                    <a:pt x="38303" y="152400"/>
                  </a:lnTo>
                  <a:lnTo>
                    <a:pt x="35852" y="153670"/>
                  </a:lnTo>
                  <a:lnTo>
                    <a:pt x="28765" y="156210"/>
                  </a:lnTo>
                  <a:lnTo>
                    <a:pt x="26111" y="157480"/>
                  </a:lnTo>
                  <a:lnTo>
                    <a:pt x="25971" y="158750"/>
                  </a:lnTo>
                  <a:lnTo>
                    <a:pt x="22491" y="160020"/>
                  </a:lnTo>
                  <a:lnTo>
                    <a:pt x="21386" y="160020"/>
                  </a:lnTo>
                  <a:lnTo>
                    <a:pt x="23850" y="157480"/>
                  </a:lnTo>
                  <a:lnTo>
                    <a:pt x="27533" y="153670"/>
                  </a:lnTo>
                  <a:lnTo>
                    <a:pt x="32562" y="148590"/>
                  </a:lnTo>
                  <a:lnTo>
                    <a:pt x="36042" y="142240"/>
                  </a:lnTo>
                  <a:lnTo>
                    <a:pt x="37795" y="142240"/>
                  </a:lnTo>
                  <a:lnTo>
                    <a:pt x="44399" y="134620"/>
                  </a:lnTo>
                  <a:lnTo>
                    <a:pt x="51409" y="127000"/>
                  </a:lnTo>
                  <a:lnTo>
                    <a:pt x="52552" y="125730"/>
                  </a:lnTo>
                  <a:lnTo>
                    <a:pt x="55981" y="121920"/>
                  </a:lnTo>
                  <a:lnTo>
                    <a:pt x="58267" y="119380"/>
                  </a:lnTo>
                  <a:lnTo>
                    <a:pt x="60312" y="116840"/>
                  </a:lnTo>
                  <a:lnTo>
                    <a:pt x="61341" y="115570"/>
                  </a:lnTo>
                  <a:lnTo>
                    <a:pt x="64414" y="111760"/>
                  </a:lnTo>
                  <a:lnTo>
                    <a:pt x="67525" y="110490"/>
                  </a:lnTo>
                  <a:lnTo>
                    <a:pt x="71996" y="106680"/>
                  </a:lnTo>
                  <a:lnTo>
                    <a:pt x="73266" y="105410"/>
                  </a:lnTo>
                  <a:lnTo>
                    <a:pt x="74536" y="104140"/>
                  </a:lnTo>
                  <a:lnTo>
                    <a:pt x="76504" y="100330"/>
                  </a:lnTo>
                  <a:lnTo>
                    <a:pt x="54546" y="100330"/>
                  </a:lnTo>
                  <a:lnTo>
                    <a:pt x="51854" y="100330"/>
                  </a:lnTo>
                  <a:lnTo>
                    <a:pt x="52095" y="104140"/>
                  </a:lnTo>
                  <a:lnTo>
                    <a:pt x="49745" y="105410"/>
                  </a:lnTo>
                  <a:lnTo>
                    <a:pt x="49796" y="105003"/>
                  </a:lnTo>
                  <a:lnTo>
                    <a:pt x="46888" y="107950"/>
                  </a:lnTo>
                  <a:lnTo>
                    <a:pt x="48488" y="109220"/>
                  </a:lnTo>
                  <a:lnTo>
                    <a:pt x="44919" y="111760"/>
                  </a:lnTo>
                  <a:lnTo>
                    <a:pt x="47066" y="106680"/>
                  </a:lnTo>
                  <a:lnTo>
                    <a:pt x="45021" y="105410"/>
                  </a:lnTo>
                  <a:lnTo>
                    <a:pt x="44831" y="109220"/>
                  </a:lnTo>
                  <a:lnTo>
                    <a:pt x="40868" y="107950"/>
                  </a:lnTo>
                  <a:lnTo>
                    <a:pt x="41541" y="110490"/>
                  </a:lnTo>
                  <a:lnTo>
                    <a:pt x="44208" y="109220"/>
                  </a:lnTo>
                  <a:lnTo>
                    <a:pt x="42265" y="111760"/>
                  </a:lnTo>
                  <a:lnTo>
                    <a:pt x="42557" y="113030"/>
                  </a:lnTo>
                  <a:lnTo>
                    <a:pt x="39738" y="115570"/>
                  </a:lnTo>
                  <a:lnTo>
                    <a:pt x="42265" y="111760"/>
                  </a:lnTo>
                  <a:lnTo>
                    <a:pt x="39763" y="114300"/>
                  </a:lnTo>
                  <a:lnTo>
                    <a:pt x="38874" y="115570"/>
                  </a:lnTo>
                  <a:lnTo>
                    <a:pt x="38696" y="118110"/>
                  </a:lnTo>
                  <a:lnTo>
                    <a:pt x="40906" y="116840"/>
                  </a:lnTo>
                  <a:lnTo>
                    <a:pt x="38989" y="118110"/>
                  </a:lnTo>
                  <a:lnTo>
                    <a:pt x="38823" y="120650"/>
                  </a:lnTo>
                  <a:lnTo>
                    <a:pt x="36042" y="121920"/>
                  </a:lnTo>
                  <a:lnTo>
                    <a:pt x="34277" y="121920"/>
                  </a:lnTo>
                  <a:lnTo>
                    <a:pt x="38836" y="118110"/>
                  </a:lnTo>
                  <a:lnTo>
                    <a:pt x="38696" y="118110"/>
                  </a:lnTo>
                  <a:lnTo>
                    <a:pt x="37071" y="118110"/>
                  </a:lnTo>
                  <a:lnTo>
                    <a:pt x="33248" y="121920"/>
                  </a:lnTo>
                  <a:lnTo>
                    <a:pt x="37807" y="123190"/>
                  </a:lnTo>
                  <a:lnTo>
                    <a:pt x="34721" y="127000"/>
                  </a:lnTo>
                  <a:lnTo>
                    <a:pt x="36766" y="125730"/>
                  </a:lnTo>
                  <a:lnTo>
                    <a:pt x="37071" y="128270"/>
                  </a:lnTo>
                  <a:lnTo>
                    <a:pt x="37134" y="129540"/>
                  </a:lnTo>
                  <a:lnTo>
                    <a:pt x="34429" y="129540"/>
                  </a:lnTo>
                  <a:lnTo>
                    <a:pt x="33642" y="130302"/>
                  </a:lnTo>
                  <a:lnTo>
                    <a:pt x="36436" y="130302"/>
                  </a:lnTo>
                  <a:lnTo>
                    <a:pt x="37134" y="129616"/>
                  </a:lnTo>
                  <a:lnTo>
                    <a:pt x="36220" y="130810"/>
                  </a:lnTo>
                  <a:lnTo>
                    <a:pt x="31978" y="134620"/>
                  </a:lnTo>
                  <a:lnTo>
                    <a:pt x="35915" y="130810"/>
                  </a:lnTo>
                  <a:lnTo>
                    <a:pt x="33121" y="130810"/>
                  </a:lnTo>
                  <a:lnTo>
                    <a:pt x="29159" y="130810"/>
                  </a:lnTo>
                  <a:lnTo>
                    <a:pt x="25488" y="130810"/>
                  </a:lnTo>
                  <a:lnTo>
                    <a:pt x="24904" y="130810"/>
                  </a:lnTo>
                  <a:lnTo>
                    <a:pt x="25946" y="133350"/>
                  </a:lnTo>
                  <a:lnTo>
                    <a:pt x="22593" y="134620"/>
                  </a:lnTo>
                  <a:lnTo>
                    <a:pt x="23291" y="133350"/>
                  </a:lnTo>
                  <a:lnTo>
                    <a:pt x="20535" y="134620"/>
                  </a:lnTo>
                  <a:lnTo>
                    <a:pt x="21424" y="134620"/>
                  </a:lnTo>
                  <a:lnTo>
                    <a:pt x="18948" y="135890"/>
                  </a:lnTo>
                  <a:lnTo>
                    <a:pt x="18491" y="135890"/>
                  </a:lnTo>
                  <a:lnTo>
                    <a:pt x="14935" y="138430"/>
                  </a:lnTo>
                  <a:lnTo>
                    <a:pt x="14516" y="138976"/>
                  </a:lnTo>
                  <a:lnTo>
                    <a:pt x="14516" y="165100"/>
                  </a:lnTo>
                  <a:lnTo>
                    <a:pt x="14071" y="164642"/>
                  </a:lnTo>
                  <a:lnTo>
                    <a:pt x="14122" y="164858"/>
                  </a:lnTo>
                  <a:lnTo>
                    <a:pt x="14249" y="165100"/>
                  </a:lnTo>
                  <a:lnTo>
                    <a:pt x="13500" y="165100"/>
                  </a:lnTo>
                  <a:lnTo>
                    <a:pt x="13716" y="164795"/>
                  </a:lnTo>
                  <a:lnTo>
                    <a:pt x="13589" y="164528"/>
                  </a:lnTo>
                  <a:lnTo>
                    <a:pt x="13779" y="164693"/>
                  </a:lnTo>
                  <a:lnTo>
                    <a:pt x="13703" y="164388"/>
                  </a:lnTo>
                  <a:lnTo>
                    <a:pt x="13855" y="164579"/>
                  </a:lnTo>
                  <a:lnTo>
                    <a:pt x="13804" y="164363"/>
                  </a:lnTo>
                  <a:lnTo>
                    <a:pt x="13931" y="164490"/>
                  </a:lnTo>
                  <a:lnTo>
                    <a:pt x="13677" y="163982"/>
                  </a:lnTo>
                  <a:lnTo>
                    <a:pt x="13931" y="164477"/>
                  </a:lnTo>
                  <a:lnTo>
                    <a:pt x="13906" y="164261"/>
                  </a:lnTo>
                  <a:lnTo>
                    <a:pt x="14071" y="164261"/>
                  </a:lnTo>
                  <a:lnTo>
                    <a:pt x="14287" y="163982"/>
                  </a:lnTo>
                  <a:lnTo>
                    <a:pt x="14173" y="164388"/>
                  </a:lnTo>
                  <a:lnTo>
                    <a:pt x="14363" y="164795"/>
                  </a:lnTo>
                  <a:lnTo>
                    <a:pt x="14008" y="164376"/>
                  </a:lnTo>
                  <a:lnTo>
                    <a:pt x="14122" y="164693"/>
                  </a:lnTo>
                  <a:lnTo>
                    <a:pt x="14516" y="165100"/>
                  </a:lnTo>
                  <a:lnTo>
                    <a:pt x="14516" y="138976"/>
                  </a:lnTo>
                  <a:lnTo>
                    <a:pt x="11036" y="143510"/>
                  </a:lnTo>
                  <a:lnTo>
                    <a:pt x="5981" y="149860"/>
                  </a:lnTo>
                  <a:lnTo>
                    <a:pt x="4432" y="152400"/>
                  </a:lnTo>
                  <a:lnTo>
                    <a:pt x="2844" y="154940"/>
                  </a:lnTo>
                  <a:lnTo>
                    <a:pt x="2273" y="154940"/>
                  </a:lnTo>
                  <a:lnTo>
                    <a:pt x="1752" y="156210"/>
                  </a:lnTo>
                  <a:lnTo>
                    <a:pt x="1320" y="157480"/>
                  </a:lnTo>
                  <a:lnTo>
                    <a:pt x="965" y="158750"/>
                  </a:lnTo>
                  <a:lnTo>
                    <a:pt x="406" y="160020"/>
                  </a:lnTo>
                  <a:lnTo>
                    <a:pt x="228" y="161290"/>
                  </a:lnTo>
                  <a:lnTo>
                    <a:pt x="63" y="162560"/>
                  </a:lnTo>
                  <a:lnTo>
                    <a:pt x="0" y="164439"/>
                  </a:lnTo>
                  <a:lnTo>
                    <a:pt x="342" y="166370"/>
                  </a:lnTo>
                  <a:lnTo>
                    <a:pt x="1295" y="167640"/>
                  </a:lnTo>
                  <a:lnTo>
                    <a:pt x="1143" y="168910"/>
                  </a:lnTo>
                  <a:lnTo>
                    <a:pt x="1130" y="170180"/>
                  </a:lnTo>
                  <a:lnTo>
                    <a:pt x="1828" y="172720"/>
                  </a:lnTo>
                  <a:lnTo>
                    <a:pt x="2501" y="172720"/>
                  </a:lnTo>
                  <a:lnTo>
                    <a:pt x="2946" y="173990"/>
                  </a:lnTo>
                  <a:lnTo>
                    <a:pt x="5067" y="176530"/>
                  </a:lnTo>
                  <a:lnTo>
                    <a:pt x="6489" y="177800"/>
                  </a:lnTo>
                  <a:lnTo>
                    <a:pt x="10807" y="180340"/>
                  </a:lnTo>
                  <a:lnTo>
                    <a:pt x="11214" y="180340"/>
                  </a:lnTo>
                  <a:lnTo>
                    <a:pt x="16421" y="179070"/>
                  </a:lnTo>
                  <a:lnTo>
                    <a:pt x="18656" y="177800"/>
                  </a:lnTo>
                  <a:lnTo>
                    <a:pt x="21475" y="179070"/>
                  </a:lnTo>
                  <a:lnTo>
                    <a:pt x="24904" y="179070"/>
                  </a:lnTo>
                  <a:lnTo>
                    <a:pt x="26466" y="177800"/>
                  </a:lnTo>
                  <a:lnTo>
                    <a:pt x="28016" y="176530"/>
                  </a:lnTo>
                  <a:lnTo>
                    <a:pt x="30200" y="173990"/>
                  </a:lnTo>
                  <a:lnTo>
                    <a:pt x="30784" y="173990"/>
                  </a:lnTo>
                  <a:lnTo>
                    <a:pt x="31394" y="175260"/>
                  </a:lnTo>
                  <a:lnTo>
                    <a:pt x="34290" y="175260"/>
                  </a:lnTo>
                  <a:lnTo>
                    <a:pt x="33934" y="173990"/>
                  </a:lnTo>
                  <a:lnTo>
                    <a:pt x="33566" y="172720"/>
                  </a:lnTo>
                  <a:lnTo>
                    <a:pt x="36410" y="172720"/>
                  </a:lnTo>
                  <a:lnTo>
                    <a:pt x="36296" y="171450"/>
                  </a:lnTo>
                  <a:lnTo>
                    <a:pt x="38455" y="170180"/>
                  </a:lnTo>
                  <a:lnTo>
                    <a:pt x="41732" y="168910"/>
                  </a:lnTo>
                  <a:lnTo>
                    <a:pt x="42189" y="171450"/>
                  </a:lnTo>
                  <a:lnTo>
                    <a:pt x="42989" y="170180"/>
                  </a:lnTo>
                  <a:lnTo>
                    <a:pt x="43751" y="168910"/>
                  </a:lnTo>
                  <a:lnTo>
                    <a:pt x="45186" y="168910"/>
                  </a:lnTo>
                  <a:lnTo>
                    <a:pt x="51650" y="166370"/>
                  </a:lnTo>
                  <a:lnTo>
                    <a:pt x="53644" y="165100"/>
                  </a:lnTo>
                  <a:lnTo>
                    <a:pt x="55626" y="163830"/>
                  </a:lnTo>
                  <a:lnTo>
                    <a:pt x="53441" y="165100"/>
                  </a:lnTo>
                  <a:lnTo>
                    <a:pt x="53378" y="163830"/>
                  </a:lnTo>
                  <a:lnTo>
                    <a:pt x="52743" y="162560"/>
                  </a:lnTo>
                  <a:lnTo>
                    <a:pt x="52565" y="161290"/>
                  </a:lnTo>
                  <a:lnTo>
                    <a:pt x="53848" y="162560"/>
                  </a:lnTo>
                  <a:lnTo>
                    <a:pt x="55105" y="161290"/>
                  </a:lnTo>
                  <a:lnTo>
                    <a:pt x="57658" y="161290"/>
                  </a:lnTo>
                  <a:lnTo>
                    <a:pt x="55803" y="163830"/>
                  </a:lnTo>
                  <a:lnTo>
                    <a:pt x="62445" y="163830"/>
                  </a:lnTo>
                  <a:lnTo>
                    <a:pt x="65989" y="161290"/>
                  </a:lnTo>
                  <a:lnTo>
                    <a:pt x="69532" y="158750"/>
                  </a:lnTo>
                  <a:lnTo>
                    <a:pt x="76860" y="157480"/>
                  </a:lnTo>
                  <a:lnTo>
                    <a:pt x="78219" y="156210"/>
                  </a:lnTo>
                  <a:lnTo>
                    <a:pt x="77685" y="156210"/>
                  </a:lnTo>
                  <a:lnTo>
                    <a:pt x="78232" y="154940"/>
                  </a:lnTo>
                  <a:lnTo>
                    <a:pt x="83299" y="156210"/>
                  </a:lnTo>
                  <a:lnTo>
                    <a:pt x="84975" y="154940"/>
                  </a:lnTo>
                  <a:lnTo>
                    <a:pt x="88315" y="152400"/>
                  </a:lnTo>
                  <a:lnTo>
                    <a:pt x="92189" y="152400"/>
                  </a:lnTo>
                  <a:lnTo>
                    <a:pt x="93357" y="149860"/>
                  </a:lnTo>
                  <a:lnTo>
                    <a:pt x="99072" y="147320"/>
                  </a:lnTo>
                  <a:lnTo>
                    <a:pt x="97713" y="151130"/>
                  </a:lnTo>
                  <a:lnTo>
                    <a:pt x="100495" y="152400"/>
                  </a:lnTo>
                  <a:lnTo>
                    <a:pt x="101752" y="151130"/>
                  </a:lnTo>
                  <a:lnTo>
                    <a:pt x="105270" y="151130"/>
                  </a:lnTo>
                  <a:lnTo>
                    <a:pt x="106883" y="149860"/>
                  </a:lnTo>
                  <a:lnTo>
                    <a:pt x="109537" y="149860"/>
                  </a:lnTo>
                  <a:lnTo>
                    <a:pt x="111467" y="151130"/>
                  </a:lnTo>
                  <a:lnTo>
                    <a:pt x="112763" y="151130"/>
                  </a:lnTo>
                  <a:lnTo>
                    <a:pt x="114515" y="152400"/>
                  </a:lnTo>
                  <a:lnTo>
                    <a:pt x="116154" y="152400"/>
                  </a:lnTo>
                  <a:lnTo>
                    <a:pt x="117068" y="151130"/>
                  </a:lnTo>
                  <a:lnTo>
                    <a:pt x="120954" y="152400"/>
                  </a:lnTo>
                  <a:lnTo>
                    <a:pt x="122161" y="151130"/>
                  </a:lnTo>
                  <a:lnTo>
                    <a:pt x="122389" y="151130"/>
                  </a:lnTo>
                  <a:lnTo>
                    <a:pt x="122770" y="149860"/>
                  </a:lnTo>
                  <a:lnTo>
                    <a:pt x="125907" y="151130"/>
                  </a:lnTo>
                  <a:lnTo>
                    <a:pt x="129921" y="151130"/>
                  </a:lnTo>
                  <a:lnTo>
                    <a:pt x="129438" y="152400"/>
                  </a:lnTo>
                  <a:lnTo>
                    <a:pt x="130187" y="153352"/>
                  </a:lnTo>
                  <a:lnTo>
                    <a:pt x="130441" y="152400"/>
                  </a:lnTo>
                  <a:lnTo>
                    <a:pt x="132092" y="153670"/>
                  </a:lnTo>
                  <a:lnTo>
                    <a:pt x="133565" y="153670"/>
                  </a:lnTo>
                  <a:lnTo>
                    <a:pt x="137185" y="154940"/>
                  </a:lnTo>
                  <a:lnTo>
                    <a:pt x="136220" y="156210"/>
                  </a:lnTo>
                  <a:lnTo>
                    <a:pt x="139306" y="156210"/>
                  </a:lnTo>
                  <a:lnTo>
                    <a:pt x="137236" y="154940"/>
                  </a:lnTo>
                  <a:lnTo>
                    <a:pt x="137312" y="153670"/>
                  </a:lnTo>
                  <a:lnTo>
                    <a:pt x="138493" y="153670"/>
                  </a:lnTo>
                  <a:lnTo>
                    <a:pt x="140843" y="154940"/>
                  </a:lnTo>
                  <a:lnTo>
                    <a:pt x="143903" y="157480"/>
                  </a:lnTo>
                  <a:lnTo>
                    <a:pt x="142836" y="154940"/>
                  </a:lnTo>
                  <a:lnTo>
                    <a:pt x="144246" y="157480"/>
                  </a:lnTo>
                  <a:lnTo>
                    <a:pt x="145592" y="157480"/>
                  </a:lnTo>
                  <a:lnTo>
                    <a:pt x="147789" y="158750"/>
                  </a:lnTo>
                  <a:lnTo>
                    <a:pt x="149707" y="158750"/>
                  </a:lnTo>
                  <a:lnTo>
                    <a:pt x="149009" y="160020"/>
                  </a:lnTo>
                  <a:lnTo>
                    <a:pt x="146799" y="161290"/>
                  </a:lnTo>
                  <a:lnTo>
                    <a:pt x="149821" y="163830"/>
                  </a:lnTo>
                  <a:lnTo>
                    <a:pt x="153377" y="163830"/>
                  </a:lnTo>
                  <a:lnTo>
                    <a:pt x="154889" y="165100"/>
                  </a:lnTo>
                  <a:lnTo>
                    <a:pt x="155054" y="165100"/>
                  </a:lnTo>
                  <a:lnTo>
                    <a:pt x="154330" y="166370"/>
                  </a:lnTo>
                  <a:lnTo>
                    <a:pt x="158559" y="170180"/>
                  </a:lnTo>
                  <a:lnTo>
                    <a:pt x="161747" y="166370"/>
                  </a:lnTo>
                  <a:lnTo>
                    <a:pt x="164617" y="170180"/>
                  </a:lnTo>
                  <a:lnTo>
                    <a:pt x="164007" y="170180"/>
                  </a:lnTo>
                  <a:lnTo>
                    <a:pt x="165671" y="171450"/>
                  </a:lnTo>
                  <a:lnTo>
                    <a:pt x="165785" y="171602"/>
                  </a:lnTo>
                  <a:lnTo>
                    <a:pt x="164312" y="172618"/>
                  </a:lnTo>
                  <a:lnTo>
                    <a:pt x="165938" y="172720"/>
                  </a:lnTo>
                  <a:lnTo>
                    <a:pt x="165989" y="171856"/>
                  </a:lnTo>
                  <a:lnTo>
                    <a:pt x="166674" y="172720"/>
                  </a:lnTo>
                  <a:lnTo>
                    <a:pt x="167386" y="177800"/>
                  </a:lnTo>
                  <a:lnTo>
                    <a:pt x="176707" y="181610"/>
                  </a:lnTo>
                  <a:lnTo>
                    <a:pt x="180352" y="187960"/>
                  </a:lnTo>
                  <a:lnTo>
                    <a:pt x="181559" y="186690"/>
                  </a:lnTo>
                  <a:lnTo>
                    <a:pt x="183007" y="190500"/>
                  </a:lnTo>
                  <a:lnTo>
                    <a:pt x="184581" y="190500"/>
                  </a:lnTo>
                  <a:lnTo>
                    <a:pt x="182638" y="191770"/>
                  </a:lnTo>
                  <a:lnTo>
                    <a:pt x="187617" y="193040"/>
                  </a:lnTo>
                  <a:lnTo>
                    <a:pt x="187909" y="195580"/>
                  </a:lnTo>
                  <a:lnTo>
                    <a:pt x="188810" y="193040"/>
                  </a:lnTo>
                  <a:lnTo>
                    <a:pt x="190817" y="196850"/>
                  </a:lnTo>
                  <a:lnTo>
                    <a:pt x="196088" y="195580"/>
                  </a:lnTo>
                  <a:lnTo>
                    <a:pt x="195910" y="199390"/>
                  </a:lnTo>
                  <a:lnTo>
                    <a:pt x="197027" y="201930"/>
                  </a:lnTo>
                  <a:lnTo>
                    <a:pt x="194144" y="200660"/>
                  </a:lnTo>
                  <a:lnTo>
                    <a:pt x="193192" y="199390"/>
                  </a:lnTo>
                  <a:lnTo>
                    <a:pt x="193611" y="203200"/>
                  </a:lnTo>
                  <a:lnTo>
                    <a:pt x="200621" y="204470"/>
                  </a:lnTo>
                  <a:lnTo>
                    <a:pt x="200317" y="208280"/>
                  </a:lnTo>
                  <a:lnTo>
                    <a:pt x="201206" y="208280"/>
                  </a:lnTo>
                  <a:lnTo>
                    <a:pt x="201650" y="207010"/>
                  </a:lnTo>
                  <a:lnTo>
                    <a:pt x="204190" y="208280"/>
                  </a:lnTo>
                  <a:lnTo>
                    <a:pt x="204978" y="210820"/>
                  </a:lnTo>
                  <a:lnTo>
                    <a:pt x="207048" y="214630"/>
                  </a:lnTo>
                  <a:lnTo>
                    <a:pt x="206451" y="214630"/>
                  </a:lnTo>
                  <a:lnTo>
                    <a:pt x="208013" y="215900"/>
                  </a:lnTo>
                  <a:lnTo>
                    <a:pt x="208915" y="215900"/>
                  </a:lnTo>
                  <a:lnTo>
                    <a:pt x="209626" y="218440"/>
                  </a:lnTo>
                  <a:lnTo>
                    <a:pt x="209054" y="218440"/>
                  </a:lnTo>
                  <a:lnTo>
                    <a:pt x="208407" y="217170"/>
                  </a:lnTo>
                  <a:lnTo>
                    <a:pt x="207784" y="217170"/>
                  </a:lnTo>
                  <a:lnTo>
                    <a:pt x="209461" y="219710"/>
                  </a:lnTo>
                  <a:lnTo>
                    <a:pt x="211899" y="220980"/>
                  </a:lnTo>
                  <a:lnTo>
                    <a:pt x="214388" y="223520"/>
                  </a:lnTo>
                  <a:lnTo>
                    <a:pt x="214185" y="226060"/>
                  </a:lnTo>
                  <a:lnTo>
                    <a:pt x="218490" y="229870"/>
                  </a:lnTo>
                  <a:lnTo>
                    <a:pt x="220065" y="233680"/>
                  </a:lnTo>
                  <a:lnTo>
                    <a:pt x="223075" y="233680"/>
                  </a:lnTo>
                  <a:lnTo>
                    <a:pt x="223164" y="238760"/>
                  </a:lnTo>
                  <a:lnTo>
                    <a:pt x="225348" y="237578"/>
                  </a:lnTo>
                  <a:lnTo>
                    <a:pt x="226733" y="238760"/>
                  </a:lnTo>
                  <a:lnTo>
                    <a:pt x="228841" y="238760"/>
                  </a:lnTo>
                  <a:lnTo>
                    <a:pt x="230035" y="240030"/>
                  </a:lnTo>
                  <a:lnTo>
                    <a:pt x="228244" y="240030"/>
                  </a:lnTo>
                  <a:lnTo>
                    <a:pt x="226161" y="241300"/>
                  </a:lnTo>
                  <a:lnTo>
                    <a:pt x="230543" y="244779"/>
                  </a:lnTo>
                  <a:lnTo>
                    <a:pt x="230657" y="243840"/>
                  </a:lnTo>
                  <a:lnTo>
                    <a:pt x="230936" y="245097"/>
                  </a:lnTo>
                  <a:lnTo>
                    <a:pt x="230543" y="244779"/>
                  </a:lnTo>
                  <a:lnTo>
                    <a:pt x="230352" y="246380"/>
                  </a:lnTo>
                  <a:lnTo>
                    <a:pt x="230949" y="245135"/>
                  </a:lnTo>
                  <a:lnTo>
                    <a:pt x="231533" y="247650"/>
                  </a:lnTo>
                  <a:lnTo>
                    <a:pt x="232740" y="247650"/>
                  </a:lnTo>
                  <a:lnTo>
                    <a:pt x="234454" y="248920"/>
                  </a:lnTo>
                  <a:lnTo>
                    <a:pt x="236829" y="251460"/>
                  </a:lnTo>
                  <a:lnTo>
                    <a:pt x="235432" y="247650"/>
                  </a:lnTo>
                  <a:lnTo>
                    <a:pt x="238074" y="251460"/>
                  </a:lnTo>
                  <a:lnTo>
                    <a:pt x="239547" y="252730"/>
                  </a:lnTo>
                  <a:lnTo>
                    <a:pt x="236562" y="252730"/>
                  </a:lnTo>
                  <a:lnTo>
                    <a:pt x="237134" y="255270"/>
                  </a:lnTo>
                  <a:lnTo>
                    <a:pt x="240334" y="256540"/>
                  </a:lnTo>
                  <a:lnTo>
                    <a:pt x="240207" y="256743"/>
                  </a:lnTo>
                  <a:lnTo>
                    <a:pt x="241808" y="259080"/>
                  </a:lnTo>
                  <a:lnTo>
                    <a:pt x="241554" y="259232"/>
                  </a:lnTo>
                  <a:lnTo>
                    <a:pt x="239661" y="257543"/>
                  </a:lnTo>
                  <a:lnTo>
                    <a:pt x="239483" y="257810"/>
                  </a:lnTo>
                  <a:lnTo>
                    <a:pt x="241274" y="259397"/>
                  </a:lnTo>
                  <a:lnTo>
                    <a:pt x="239699" y="260350"/>
                  </a:lnTo>
                  <a:lnTo>
                    <a:pt x="242366" y="260959"/>
                  </a:lnTo>
                  <a:lnTo>
                    <a:pt x="242404" y="261620"/>
                  </a:lnTo>
                  <a:lnTo>
                    <a:pt x="240919" y="261620"/>
                  </a:lnTo>
                  <a:lnTo>
                    <a:pt x="241706" y="262890"/>
                  </a:lnTo>
                  <a:lnTo>
                    <a:pt x="245325" y="265430"/>
                  </a:lnTo>
                  <a:lnTo>
                    <a:pt x="245757" y="265430"/>
                  </a:lnTo>
                  <a:lnTo>
                    <a:pt x="248297" y="271780"/>
                  </a:lnTo>
                  <a:lnTo>
                    <a:pt x="255562" y="279400"/>
                  </a:lnTo>
                  <a:lnTo>
                    <a:pt x="256628" y="280670"/>
                  </a:lnTo>
                  <a:lnTo>
                    <a:pt x="256806" y="280873"/>
                  </a:lnTo>
                  <a:lnTo>
                    <a:pt x="257721" y="281940"/>
                  </a:lnTo>
                  <a:lnTo>
                    <a:pt x="257009" y="281063"/>
                  </a:lnTo>
                  <a:lnTo>
                    <a:pt x="257924" y="281940"/>
                  </a:lnTo>
                  <a:lnTo>
                    <a:pt x="260159" y="283210"/>
                  </a:lnTo>
                  <a:lnTo>
                    <a:pt x="259486" y="284480"/>
                  </a:lnTo>
                  <a:lnTo>
                    <a:pt x="261023" y="285750"/>
                  </a:lnTo>
                  <a:lnTo>
                    <a:pt x="259638" y="285750"/>
                  </a:lnTo>
                  <a:lnTo>
                    <a:pt x="261137" y="288290"/>
                  </a:lnTo>
                  <a:lnTo>
                    <a:pt x="260908" y="289560"/>
                  </a:lnTo>
                  <a:lnTo>
                    <a:pt x="262026" y="288696"/>
                  </a:lnTo>
                  <a:lnTo>
                    <a:pt x="262877" y="293370"/>
                  </a:lnTo>
                  <a:lnTo>
                    <a:pt x="269405" y="297180"/>
                  </a:lnTo>
                  <a:lnTo>
                    <a:pt x="270967" y="302260"/>
                  </a:lnTo>
                  <a:lnTo>
                    <a:pt x="269925" y="302260"/>
                  </a:lnTo>
                  <a:lnTo>
                    <a:pt x="272034" y="304800"/>
                  </a:lnTo>
                  <a:lnTo>
                    <a:pt x="274866" y="308610"/>
                  </a:lnTo>
                  <a:lnTo>
                    <a:pt x="278612" y="311150"/>
                  </a:lnTo>
                  <a:lnTo>
                    <a:pt x="277837" y="311150"/>
                  </a:lnTo>
                  <a:lnTo>
                    <a:pt x="277393" y="312420"/>
                  </a:lnTo>
                  <a:lnTo>
                    <a:pt x="276517" y="311150"/>
                  </a:lnTo>
                  <a:lnTo>
                    <a:pt x="277355" y="312420"/>
                  </a:lnTo>
                  <a:lnTo>
                    <a:pt x="278180" y="313690"/>
                  </a:lnTo>
                  <a:lnTo>
                    <a:pt x="280390" y="317500"/>
                  </a:lnTo>
                  <a:lnTo>
                    <a:pt x="281533" y="317500"/>
                  </a:lnTo>
                  <a:lnTo>
                    <a:pt x="280847" y="316230"/>
                  </a:lnTo>
                  <a:lnTo>
                    <a:pt x="280746" y="313690"/>
                  </a:lnTo>
                  <a:lnTo>
                    <a:pt x="283972" y="317500"/>
                  </a:lnTo>
                  <a:lnTo>
                    <a:pt x="284759" y="318770"/>
                  </a:lnTo>
                  <a:lnTo>
                    <a:pt x="284530" y="318770"/>
                  </a:lnTo>
                  <a:lnTo>
                    <a:pt x="286181" y="321310"/>
                  </a:lnTo>
                  <a:lnTo>
                    <a:pt x="286918" y="321310"/>
                  </a:lnTo>
                  <a:lnTo>
                    <a:pt x="288544" y="323850"/>
                  </a:lnTo>
                  <a:lnTo>
                    <a:pt x="288810" y="326390"/>
                  </a:lnTo>
                  <a:lnTo>
                    <a:pt x="287375" y="322580"/>
                  </a:lnTo>
                  <a:lnTo>
                    <a:pt x="286981" y="323850"/>
                  </a:lnTo>
                  <a:lnTo>
                    <a:pt x="285407" y="326390"/>
                  </a:lnTo>
                  <a:lnTo>
                    <a:pt x="289394" y="331470"/>
                  </a:lnTo>
                  <a:lnTo>
                    <a:pt x="290283" y="332740"/>
                  </a:lnTo>
                  <a:lnTo>
                    <a:pt x="291617" y="332740"/>
                  </a:lnTo>
                  <a:lnTo>
                    <a:pt x="293408" y="334010"/>
                  </a:lnTo>
                  <a:lnTo>
                    <a:pt x="290931" y="334010"/>
                  </a:lnTo>
                  <a:lnTo>
                    <a:pt x="292100" y="336550"/>
                  </a:lnTo>
                  <a:lnTo>
                    <a:pt x="294843" y="337820"/>
                  </a:lnTo>
                  <a:lnTo>
                    <a:pt x="297218" y="339090"/>
                  </a:lnTo>
                  <a:lnTo>
                    <a:pt x="298272" y="339763"/>
                  </a:lnTo>
                  <a:lnTo>
                    <a:pt x="298704" y="339763"/>
                  </a:lnTo>
                  <a:lnTo>
                    <a:pt x="319405" y="339763"/>
                  </a:lnTo>
                  <a:lnTo>
                    <a:pt x="319443" y="339090"/>
                  </a:lnTo>
                  <a:lnTo>
                    <a:pt x="320941" y="344170"/>
                  </a:lnTo>
                  <a:lnTo>
                    <a:pt x="321640" y="342900"/>
                  </a:lnTo>
                  <a:lnTo>
                    <a:pt x="321665" y="339090"/>
                  </a:lnTo>
                  <a:lnTo>
                    <a:pt x="321691" y="336550"/>
                  </a:lnTo>
                  <a:lnTo>
                    <a:pt x="322846" y="331470"/>
                  </a:lnTo>
                  <a:lnTo>
                    <a:pt x="322922" y="330200"/>
                  </a:lnTo>
                  <a:lnTo>
                    <a:pt x="323151" y="326390"/>
                  </a:lnTo>
                  <a:lnTo>
                    <a:pt x="323469" y="326390"/>
                  </a:lnTo>
                  <a:lnTo>
                    <a:pt x="323583" y="327660"/>
                  </a:lnTo>
                  <a:lnTo>
                    <a:pt x="323532" y="326390"/>
                  </a:lnTo>
                  <a:lnTo>
                    <a:pt x="323367" y="322580"/>
                  </a:lnTo>
                  <a:lnTo>
                    <a:pt x="324662" y="316230"/>
                  </a:lnTo>
                  <a:lnTo>
                    <a:pt x="322910" y="311150"/>
                  </a:lnTo>
                  <a:lnTo>
                    <a:pt x="323837" y="311150"/>
                  </a:lnTo>
                  <a:lnTo>
                    <a:pt x="324104" y="312420"/>
                  </a:lnTo>
                  <a:lnTo>
                    <a:pt x="325272" y="307340"/>
                  </a:lnTo>
                  <a:lnTo>
                    <a:pt x="321259" y="311150"/>
                  </a:lnTo>
                  <a:lnTo>
                    <a:pt x="322999" y="306070"/>
                  </a:lnTo>
                  <a:lnTo>
                    <a:pt x="324065" y="307340"/>
                  </a:lnTo>
                  <a:lnTo>
                    <a:pt x="323761" y="306070"/>
                  </a:lnTo>
                  <a:lnTo>
                    <a:pt x="323151" y="303530"/>
                  </a:lnTo>
                  <a:lnTo>
                    <a:pt x="325526" y="300990"/>
                  </a:lnTo>
                  <a:lnTo>
                    <a:pt x="323938" y="297180"/>
                  </a:lnTo>
                  <a:lnTo>
                    <a:pt x="324573" y="297180"/>
                  </a:lnTo>
                  <a:lnTo>
                    <a:pt x="324726" y="298450"/>
                  </a:lnTo>
                  <a:lnTo>
                    <a:pt x="325031" y="298450"/>
                  </a:lnTo>
                  <a:lnTo>
                    <a:pt x="324916" y="297180"/>
                  </a:lnTo>
                  <a:lnTo>
                    <a:pt x="324688" y="294640"/>
                  </a:lnTo>
                  <a:lnTo>
                    <a:pt x="325170" y="290830"/>
                  </a:lnTo>
                  <a:lnTo>
                    <a:pt x="323697" y="288290"/>
                  </a:lnTo>
                  <a:lnTo>
                    <a:pt x="325081" y="288290"/>
                  </a:lnTo>
                  <a:lnTo>
                    <a:pt x="325551" y="289560"/>
                  </a:lnTo>
                  <a:lnTo>
                    <a:pt x="326059" y="288290"/>
                  </a:lnTo>
                  <a:lnTo>
                    <a:pt x="326555" y="287020"/>
                  </a:lnTo>
                  <a:close/>
                </a:path>
              </a:pathLst>
            </a:custGeom>
            <a:solidFill>
              <a:srgbClr val="000000"/>
            </a:solidFill>
          </p:spPr>
          <p:txBody>
            <a:bodyPr wrap="square" lIns="0" tIns="0" rIns="0" bIns="0" rtlCol="0"/>
            <a:lstStyle/>
            <a:p>
              <a:endParaRPr/>
            </a:p>
          </p:txBody>
        </p:sp>
        <p:sp>
          <p:nvSpPr>
            <p:cNvPr id="33" name="object 33"/>
            <p:cNvSpPr/>
            <p:nvPr/>
          </p:nvSpPr>
          <p:spPr>
            <a:xfrm>
              <a:off x="580477" y="969181"/>
              <a:ext cx="370205" cy="295910"/>
            </a:xfrm>
            <a:custGeom>
              <a:avLst/>
              <a:gdLst/>
              <a:ahLst/>
              <a:cxnLst/>
              <a:rect l="l" t="t" r="r" b="b"/>
              <a:pathLst>
                <a:path w="370205" h="295909">
                  <a:moveTo>
                    <a:pt x="77109" y="0"/>
                  </a:moveTo>
                  <a:lnTo>
                    <a:pt x="55300" y="42244"/>
                  </a:lnTo>
                  <a:lnTo>
                    <a:pt x="38371" y="83024"/>
                  </a:lnTo>
                  <a:lnTo>
                    <a:pt x="20150" y="132727"/>
                  </a:lnTo>
                  <a:lnTo>
                    <a:pt x="7389" y="175393"/>
                  </a:lnTo>
                  <a:lnTo>
                    <a:pt x="0" y="229119"/>
                  </a:lnTo>
                  <a:lnTo>
                    <a:pt x="2046" y="246065"/>
                  </a:lnTo>
                  <a:lnTo>
                    <a:pt x="29796" y="283344"/>
                  </a:lnTo>
                  <a:lnTo>
                    <a:pt x="75477" y="294927"/>
                  </a:lnTo>
                  <a:lnTo>
                    <a:pt x="107830" y="295503"/>
                  </a:lnTo>
                  <a:lnTo>
                    <a:pt x="161045" y="291035"/>
                  </a:lnTo>
                  <a:lnTo>
                    <a:pt x="213973" y="280970"/>
                  </a:lnTo>
                  <a:lnTo>
                    <a:pt x="266152" y="265446"/>
                  </a:lnTo>
                  <a:lnTo>
                    <a:pt x="317121" y="244603"/>
                  </a:lnTo>
                  <a:lnTo>
                    <a:pt x="368180" y="217525"/>
                  </a:lnTo>
                  <a:lnTo>
                    <a:pt x="369654" y="212166"/>
                  </a:lnTo>
                  <a:lnTo>
                    <a:pt x="368828" y="208597"/>
                  </a:lnTo>
                  <a:lnTo>
                    <a:pt x="366466" y="206540"/>
                  </a:lnTo>
                  <a:lnTo>
                    <a:pt x="347517" y="204603"/>
                  </a:lnTo>
                  <a:lnTo>
                    <a:pt x="307335" y="198954"/>
                  </a:lnTo>
                  <a:lnTo>
                    <a:pt x="252572" y="188370"/>
                  </a:lnTo>
                  <a:lnTo>
                    <a:pt x="192752" y="171858"/>
                  </a:lnTo>
                  <a:lnTo>
                    <a:pt x="137396" y="148424"/>
                  </a:lnTo>
                  <a:lnTo>
                    <a:pt x="106891" y="123380"/>
                  </a:lnTo>
                  <a:lnTo>
                    <a:pt x="86047" y="61746"/>
                  </a:lnTo>
                  <a:lnTo>
                    <a:pt x="85631" y="30772"/>
                  </a:lnTo>
                  <a:lnTo>
                    <a:pt x="85872" y="13792"/>
                  </a:lnTo>
                  <a:lnTo>
                    <a:pt x="85097" y="3619"/>
                  </a:lnTo>
                  <a:lnTo>
                    <a:pt x="82913" y="1130"/>
                  </a:lnTo>
                  <a:lnTo>
                    <a:pt x="77109" y="0"/>
                  </a:lnTo>
                  <a:close/>
                </a:path>
              </a:pathLst>
            </a:custGeom>
            <a:solidFill>
              <a:srgbClr val="F1F1F2"/>
            </a:solidFill>
          </p:spPr>
          <p:txBody>
            <a:bodyPr wrap="square" lIns="0" tIns="0" rIns="0" bIns="0" rtlCol="0"/>
            <a:lstStyle/>
            <a:p>
              <a:endParaRPr/>
            </a:p>
          </p:txBody>
        </p:sp>
        <p:sp>
          <p:nvSpPr>
            <p:cNvPr id="34" name="object 34"/>
            <p:cNvSpPr/>
            <p:nvPr/>
          </p:nvSpPr>
          <p:spPr>
            <a:xfrm>
              <a:off x="476211" y="961211"/>
              <a:ext cx="487045" cy="314960"/>
            </a:xfrm>
            <a:custGeom>
              <a:avLst/>
              <a:gdLst/>
              <a:ahLst/>
              <a:cxnLst/>
              <a:rect l="l" t="t" r="r" b="b"/>
              <a:pathLst>
                <a:path w="487044" h="314959">
                  <a:moveTo>
                    <a:pt x="1066" y="148043"/>
                  </a:moveTo>
                  <a:lnTo>
                    <a:pt x="622" y="147662"/>
                  </a:lnTo>
                  <a:lnTo>
                    <a:pt x="584" y="147916"/>
                  </a:lnTo>
                  <a:lnTo>
                    <a:pt x="990" y="148170"/>
                  </a:lnTo>
                  <a:lnTo>
                    <a:pt x="1066" y="148043"/>
                  </a:lnTo>
                  <a:close/>
                </a:path>
                <a:path w="487044" h="314959">
                  <a:moveTo>
                    <a:pt x="1828" y="139534"/>
                  </a:moveTo>
                  <a:lnTo>
                    <a:pt x="1638" y="139534"/>
                  </a:lnTo>
                  <a:lnTo>
                    <a:pt x="1714" y="139915"/>
                  </a:lnTo>
                  <a:lnTo>
                    <a:pt x="1828" y="139534"/>
                  </a:lnTo>
                  <a:close/>
                </a:path>
                <a:path w="487044" h="314959">
                  <a:moveTo>
                    <a:pt x="18237" y="149542"/>
                  </a:moveTo>
                  <a:lnTo>
                    <a:pt x="17729" y="149123"/>
                  </a:lnTo>
                  <a:lnTo>
                    <a:pt x="17335" y="149593"/>
                  </a:lnTo>
                  <a:lnTo>
                    <a:pt x="18237" y="149542"/>
                  </a:lnTo>
                  <a:close/>
                </a:path>
                <a:path w="487044" h="314959">
                  <a:moveTo>
                    <a:pt x="19126" y="158305"/>
                  </a:moveTo>
                  <a:lnTo>
                    <a:pt x="18999" y="158076"/>
                  </a:lnTo>
                  <a:lnTo>
                    <a:pt x="18249" y="158457"/>
                  </a:lnTo>
                  <a:lnTo>
                    <a:pt x="19126" y="158305"/>
                  </a:lnTo>
                  <a:close/>
                </a:path>
                <a:path w="487044" h="314959">
                  <a:moveTo>
                    <a:pt x="19215" y="133565"/>
                  </a:moveTo>
                  <a:lnTo>
                    <a:pt x="18148" y="133451"/>
                  </a:lnTo>
                  <a:lnTo>
                    <a:pt x="19215" y="133565"/>
                  </a:lnTo>
                  <a:close/>
                </a:path>
                <a:path w="487044" h="314959">
                  <a:moveTo>
                    <a:pt x="19519" y="158229"/>
                  </a:moveTo>
                  <a:lnTo>
                    <a:pt x="19126" y="158305"/>
                  </a:lnTo>
                  <a:lnTo>
                    <a:pt x="19519" y="158229"/>
                  </a:lnTo>
                  <a:close/>
                </a:path>
                <a:path w="487044" h="314959">
                  <a:moveTo>
                    <a:pt x="19812" y="130009"/>
                  </a:moveTo>
                  <a:lnTo>
                    <a:pt x="19431" y="129247"/>
                  </a:lnTo>
                  <a:lnTo>
                    <a:pt x="19608" y="129946"/>
                  </a:lnTo>
                  <a:lnTo>
                    <a:pt x="19812" y="130009"/>
                  </a:lnTo>
                  <a:close/>
                </a:path>
                <a:path w="487044" h="314959">
                  <a:moveTo>
                    <a:pt x="19824" y="130632"/>
                  </a:moveTo>
                  <a:lnTo>
                    <a:pt x="19608" y="129946"/>
                  </a:lnTo>
                  <a:lnTo>
                    <a:pt x="18884" y="129705"/>
                  </a:lnTo>
                  <a:lnTo>
                    <a:pt x="19824" y="130632"/>
                  </a:lnTo>
                  <a:close/>
                </a:path>
                <a:path w="487044" h="314959">
                  <a:moveTo>
                    <a:pt x="19913" y="158381"/>
                  </a:moveTo>
                  <a:lnTo>
                    <a:pt x="19265" y="158838"/>
                  </a:lnTo>
                  <a:lnTo>
                    <a:pt x="18313" y="159321"/>
                  </a:lnTo>
                  <a:lnTo>
                    <a:pt x="19697" y="159219"/>
                  </a:lnTo>
                  <a:lnTo>
                    <a:pt x="19824" y="158584"/>
                  </a:lnTo>
                  <a:lnTo>
                    <a:pt x="19913" y="158381"/>
                  </a:lnTo>
                  <a:close/>
                </a:path>
                <a:path w="487044" h="314959">
                  <a:moveTo>
                    <a:pt x="20027" y="158076"/>
                  </a:moveTo>
                  <a:lnTo>
                    <a:pt x="19519" y="158229"/>
                  </a:lnTo>
                  <a:lnTo>
                    <a:pt x="20015" y="158140"/>
                  </a:lnTo>
                  <a:close/>
                </a:path>
                <a:path w="487044" h="314959">
                  <a:moveTo>
                    <a:pt x="20129" y="130898"/>
                  </a:moveTo>
                  <a:lnTo>
                    <a:pt x="19824" y="130632"/>
                  </a:lnTo>
                  <a:lnTo>
                    <a:pt x="19926" y="130937"/>
                  </a:lnTo>
                  <a:lnTo>
                    <a:pt x="20129" y="130898"/>
                  </a:lnTo>
                  <a:close/>
                </a:path>
                <a:path w="487044" h="314959">
                  <a:moveTo>
                    <a:pt x="20307" y="158076"/>
                  </a:moveTo>
                  <a:lnTo>
                    <a:pt x="20015" y="158140"/>
                  </a:lnTo>
                  <a:lnTo>
                    <a:pt x="19913" y="158381"/>
                  </a:lnTo>
                  <a:lnTo>
                    <a:pt x="20307" y="158076"/>
                  </a:lnTo>
                  <a:close/>
                </a:path>
                <a:path w="487044" h="314959">
                  <a:moveTo>
                    <a:pt x="23850" y="168338"/>
                  </a:moveTo>
                  <a:lnTo>
                    <a:pt x="23698" y="168363"/>
                  </a:lnTo>
                  <a:lnTo>
                    <a:pt x="23850" y="168338"/>
                  </a:lnTo>
                  <a:close/>
                </a:path>
                <a:path w="487044" h="314959">
                  <a:moveTo>
                    <a:pt x="24345" y="169684"/>
                  </a:moveTo>
                  <a:lnTo>
                    <a:pt x="24015" y="169748"/>
                  </a:lnTo>
                  <a:lnTo>
                    <a:pt x="24257" y="169760"/>
                  </a:lnTo>
                  <a:close/>
                </a:path>
                <a:path w="487044" h="314959">
                  <a:moveTo>
                    <a:pt x="24434" y="168236"/>
                  </a:moveTo>
                  <a:lnTo>
                    <a:pt x="24244" y="168427"/>
                  </a:lnTo>
                  <a:lnTo>
                    <a:pt x="24434" y="168236"/>
                  </a:lnTo>
                  <a:close/>
                </a:path>
                <a:path w="487044" h="314959">
                  <a:moveTo>
                    <a:pt x="24815" y="167982"/>
                  </a:moveTo>
                  <a:lnTo>
                    <a:pt x="24803" y="167855"/>
                  </a:lnTo>
                  <a:lnTo>
                    <a:pt x="23850" y="168338"/>
                  </a:lnTo>
                  <a:lnTo>
                    <a:pt x="24358" y="168236"/>
                  </a:lnTo>
                  <a:lnTo>
                    <a:pt x="24815" y="167982"/>
                  </a:lnTo>
                  <a:close/>
                </a:path>
                <a:path w="487044" h="314959">
                  <a:moveTo>
                    <a:pt x="25095" y="168871"/>
                  </a:moveTo>
                  <a:lnTo>
                    <a:pt x="24244" y="168427"/>
                  </a:lnTo>
                  <a:lnTo>
                    <a:pt x="23647" y="168998"/>
                  </a:lnTo>
                  <a:lnTo>
                    <a:pt x="23952" y="168998"/>
                  </a:lnTo>
                  <a:lnTo>
                    <a:pt x="25095" y="168871"/>
                  </a:lnTo>
                  <a:close/>
                </a:path>
                <a:path w="487044" h="314959">
                  <a:moveTo>
                    <a:pt x="25857" y="168109"/>
                  </a:moveTo>
                  <a:lnTo>
                    <a:pt x="24345" y="169684"/>
                  </a:lnTo>
                  <a:lnTo>
                    <a:pt x="24523" y="169633"/>
                  </a:lnTo>
                  <a:lnTo>
                    <a:pt x="25069" y="169379"/>
                  </a:lnTo>
                  <a:lnTo>
                    <a:pt x="25527" y="169379"/>
                  </a:lnTo>
                  <a:lnTo>
                    <a:pt x="25857" y="168109"/>
                  </a:lnTo>
                  <a:close/>
                </a:path>
                <a:path w="487044" h="314959">
                  <a:moveTo>
                    <a:pt x="26885" y="119849"/>
                  </a:moveTo>
                  <a:lnTo>
                    <a:pt x="26162" y="118922"/>
                  </a:lnTo>
                  <a:lnTo>
                    <a:pt x="26123" y="119087"/>
                  </a:lnTo>
                  <a:lnTo>
                    <a:pt x="26885" y="119849"/>
                  </a:lnTo>
                  <a:close/>
                </a:path>
                <a:path w="487044" h="314959">
                  <a:moveTo>
                    <a:pt x="28054" y="113728"/>
                  </a:moveTo>
                  <a:lnTo>
                    <a:pt x="27876" y="113245"/>
                  </a:lnTo>
                  <a:lnTo>
                    <a:pt x="27025" y="113118"/>
                  </a:lnTo>
                  <a:lnTo>
                    <a:pt x="28054" y="113728"/>
                  </a:lnTo>
                  <a:close/>
                </a:path>
                <a:path w="487044" h="314959">
                  <a:moveTo>
                    <a:pt x="28270" y="198297"/>
                  </a:moveTo>
                  <a:lnTo>
                    <a:pt x="27559" y="197954"/>
                  </a:lnTo>
                  <a:lnTo>
                    <a:pt x="27901" y="198462"/>
                  </a:lnTo>
                  <a:lnTo>
                    <a:pt x="28270" y="198297"/>
                  </a:lnTo>
                  <a:close/>
                </a:path>
                <a:path w="487044" h="314959">
                  <a:moveTo>
                    <a:pt x="28295" y="117094"/>
                  </a:moveTo>
                  <a:lnTo>
                    <a:pt x="28105" y="116814"/>
                  </a:lnTo>
                  <a:lnTo>
                    <a:pt x="28143" y="117551"/>
                  </a:lnTo>
                  <a:lnTo>
                    <a:pt x="28295" y="117094"/>
                  </a:lnTo>
                  <a:close/>
                </a:path>
                <a:path w="487044" h="314959">
                  <a:moveTo>
                    <a:pt x="28321" y="113880"/>
                  </a:moveTo>
                  <a:lnTo>
                    <a:pt x="28054" y="113728"/>
                  </a:lnTo>
                  <a:lnTo>
                    <a:pt x="28155" y="114007"/>
                  </a:lnTo>
                  <a:lnTo>
                    <a:pt x="28321" y="113880"/>
                  </a:lnTo>
                  <a:close/>
                </a:path>
                <a:path w="487044" h="314959">
                  <a:moveTo>
                    <a:pt x="28575" y="117487"/>
                  </a:moveTo>
                  <a:lnTo>
                    <a:pt x="28460" y="117094"/>
                  </a:lnTo>
                  <a:lnTo>
                    <a:pt x="28575" y="117487"/>
                  </a:lnTo>
                  <a:close/>
                </a:path>
                <a:path w="487044" h="314959">
                  <a:moveTo>
                    <a:pt x="29070" y="118033"/>
                  </a:moveTo>
                  <a:lnTo>
                    <a:pt x="28930" y="117983"/>
                  </a:lnTo>
                  <a:lnTo>
                    <a:pt x="28575" y="117487"/>
                  </a:lnTo>
                  <a:lnTo>
                    <a:pt x="28841" y="118364"/>
                  </a:lnTo>
                  <a:lnTo>
                    <a:pt x="29070" y="118033"/>
                  </a:lnTo>
                  <a:close/>
                </a:path>
                <a:path w="487044" h="314959">
                  <a:moveTo>
                    <a:pt x="41605" y="185127"/>
                  </a:moveTo>
                  <a:lnTo>
                    <a:pt x="40741" y="185508"/>
                  </a:lnTo>
                  <a:lnTo>
                    <a:pt x="40652" y="186143"/>
                  </a:lnTo>
                  <a:lnTo>
                    <a:pt x="41605" y="185127"/>
                  </a:lnTo>
                  <a:close/>
                </a:path>
                <a:path w="487044" h="314959">
                  <a:moveTo>
                    <a:pt x="43776" y="105524"/>
                  </a:moveTo>
                  <a:lnTo>
                    <a:pt x="43383" y="103733"/>
                  </a:lnTo>
                  <a:lnTo>
                    <a:pt x="43624" y="105575"/>
                  </a:lnTo>
                  <a:lnTo>
                    <a:pt x="43776" y="105524"/>
                  </a:lnTo>
                  <a:close/>
                </a:path>
                <a:path w="487044" h="314959">
                  <a:moveTo>
                    <a:pt x="61544" y="105371"/>
                  </a:moveTo>
                  <a:lnTo>
                    <a:pt x="61518" y="105206"/>
                  </a:lnTo>
                  <a:lnTo>
                    <a:pt x="61379" y="105371"/>
                  </a:lnTo>
                  <a:lnTo>
                    <a:pt x="61544" y="105371"/>
                  </a:lnTo>
                  <a:close/>
                </a:path>
                <a:path w="487044" h="314959">
                  <a:moveTo>
                    <a:pt x="65913" y="194259"/>
                  </a:moveTo>
                  <a:lnTo>
                    <a:pt x="65798" y="192633"/>
                  </a:lnTo>
                  <a:lnTo>
                    <a:pt x="65709" y="192493"/>
                  </a:lnTo>
                  <a:lnTo>
                    <a:pt x="65913" y="194259"/>
                  </a:lnTo>
                  <a:close/>
                </a:path>
                <a:path w="487044" h="314959">
                  <a:moveTo>
                    <a:pt x="65989" y="194906"/>
                  </a:moveTo>
                  <a:lnTo>
                    <a:pt x="65913" y="194259"/>
                  </a:lnTo>
                  <a:lnTo>
                    <a:pt x="65646" y="195008"/>
                  </a:lnTo>
                  <a:lnTo>
                    <a:pt x="65989" y="194906"/>
                  </a:lnTo>
                  <a:close/>
                </a:path>
                <a:path w="487044" h="314959">
                  <a:moveTo>
                    <a:pt x="69811" y="193878"/>
                  </a:moveTo>
                  <a:lnTo>
                    <a:pt x="69723" y="193382"/>
                  </a:lnTo>
                  <a:lnTo>
                    <a:pt x="69557" y="193128"/>
                  </a:lnTo>
                  <a:lnTo>
                    <a:pt x="69570" y="194906"/>
                  </a:lnTo>
                  <a:lnTo>
                    <a:pt x="69811" y="193878"/>
                  </a:lnTo>
                  <a:close/>
                </a:path>
                <a:path w="487044" h="314959">
                  <a:moveTo>
                    <a:pt x="72758" y="193890"/>
                  </a:moveTo>
                  <a:lnTo>
                    <a:pt x="71932" y="194398"/>
                  </a:lnTo>
                  <a:lnTo>
                    <a:pt x="72059" y="193255"/>
                  </a:lnTo>
                  <a:lnTo>
                    <a:pt x="72301" y="191096"/>
                  </a:lnTo>
                  <a:lnTo>
                    <a:pt x="71526" y="191858"/>
                  </a:lnTo>
                  <a:lnTo>
                    <a:pt x="71399" y="193255"/>
                  </a:lnTo>
                  <a:lnTo>
                    <a:pt x="71208" y="193128"/>
                  </a:lnTo>
                  <a:lnTo>
                    <a:pt x="71158" y="192874"/>
                  </a:lnTo>
                  <a:lnTo>
                    <a:pt x="70650" y="192747"/>
                  </a:lnTo>
                  <a:lnTo>
                    <a:pt x="70446" y="193128"/>
                  </a:lnTo>
                  <a:lnTo>
                    <a:pt x="70358" y="192239"/>
                  </a:lnTo>
                  <a:lnTo>
                    <a:pt x="70065" y="192849"/>
                  </a:lnTo>
                  <a:lnTo>
                    <a:pt x="69977" y="193763"/>
                  </a:lnTo>
                  <a:lnTo>
                    <a:pt x="70142" y="194017"/>
                  </a:lnTo>
                  <a:lnTo>
                    <a:pt x="70256" y="194259"/>
                  </a:lnTo>
                  <a:lnTo>
                    <a:pt x="70662" y="195668"/>
                  </a:lnTo>
                  <a:lnTo>
                    <a:pt x="72618" y="195668"/>
                  </a:lnTo>
                  <a:lnTo>
                    <a:pt x="72415" y="195033"/>
                  </a:lnTo>
                  <a:lnTo>
                    <a:pt x="72339" y="194792"/>
                  </a:lnTo>
                  <a:lnTo>
                    <a:pt x="72212" y="195033"/>
                  </a:lnTo>
                  <a:lnTo>
                    <a:pt x="72517" y="194398"/>
                  </a:lnTo>
                  <a:lnTo>
                    <a:pt x="72758" y="193890"/>
                  </a:lnTo>
                  <a:close/>
                </a:path>
                <a:path w="487044" h="314959">
                  <a:moveTo>
                    <a:pt x="73939" y="191731"/>
                  </a:moveTo>
                  <a:lnTo>
                    <a:pt x="73799" y="192366"/>
                  </a:lnTo>
                  <a:lnTo>
                    <a:pt x="73698" y="193128"/>
                  </a:lnTo>
                  <a:lnTo>
                    <a:pt x="73939" y="191731"/>
                  </a:lnTo>
                  <a:close/>
                </a:path>
                <a:path w="487044" h="314959">
                  <a:moveTo>
                    <a:pt x="74676" y="193433"/>
                  </a:moveTo>
                  <a:lnTo>
                    <a:pt x="74383" y="192341"/>
                  </a:lnTo>
                  <a:lnTo>
                    <a:pt x="74218" y="192455"/>
                  </a:lnTo>
                  <a:lnTo>
                    <a:pt x="74079" y="193128"/>
                  </a:lnTo>
                  <a:lnTo>
                    <a:pt x="74358" y="193522"/>
                  </a:lnTo>
                  <a:lnTo>
                    <a:pt x="74472" y="193255"/>
                  </a:lnTo>
                  <a:lnTo>
                    <a:pt x="74536" y="193395"/>
                  </a:lnTo>
                  <a:lnTo>
                    <a:pt x="74676" y="193433"/>
                  </a:lnTo>
                  <a:close/>
                </a:path>
                <a:path w="487044" h="314959">
                  <a:moveTo>
                    <a:pt x="76898" y="112268"/>
                  </a:moveTo>
                  <a:lnTo>
                    <a:pt x="76593" y="111848"/>
                  </a:lnTo>
                  <a:lnTo>
                    <a:pt x="76200" y="113499"/>
                  </a:lnTo>
                  <a:lnTo>
                    <a:pt x="76898" y="112268"/>
                  </a:lnTo>
                  <a:close/>
                </a:path>
                <a:path w="487044" h="314959">
                  <a:moveTo>
                    <a:pt x="77190" y="111721"/>
                  </a:moveTo>
                  <a:lnTo>
                    <a:pt x="76898" y="112268"/>
                  </a:lnTo>
                  <a:lnTo>
                    <a:pt x="77190" y="112687"/>
                  </a:lnTo>
                  <a:lnTo>
                    <a:pt x="77190" y="111721"/>
                  </a:lnTo>
                  <a:close/>
                </a:path>
                <a:path w="487044" h="314959">
                  <a:moveTo>
                    <a:pt x="77736" y="113474"/>
                  </a:moveTo>
                  <a:lnTo>
                    <a:pt x="77190" y="112687"/>
                  </a:lnTo>
                  <a:lnTo>
                    <a:pt x="77177" y="113372"/>
                  </a:lnTo>
                  <a:lnTo>
                    <a:pt x="77736" y="113474"/>
                  </a:lnTo>
                  <a:close/>
                </a:path>
                <a:path w="487044" h="314959">
                  <a:moveTo>
                    <a:pt x="77978" y="191249"/>
                  </a:moveTo>
                  <a:lnTo>
                    <a:pt x="77724" y="189928"/>
                  </a:lnTo>
                  <a:lnTo>
                    <a:pt x="77584" y="191935"/>
                  </a:lnTo>
                  <a:lnTo>
                    <a:pt x="77203" y="191287"/>
                  </a:lnTo>
                  <a:lnTo>
                    <a:pt x="77635" y="192227"/>
                  </a:lnTo>
                  <a:lnTo>
                    <a:pt x="77825" y="191363"/>
                  </a:lnTo>
                  <a:lnTo>
                    <a:pt x="77978" y="191249"/>
                  </a:lnTo>
                  <a:close/>
                </a:path>
                <a:path w="487044" h="314959">
                  <a:moveTo>
                    <a:pt x="80848" y="190715"/>
                  </a:moveTo>
                  <a:lnTo>
                    <a:pt x="80746" y="189699"/>
                  </a:lnTo>
                  <a:lnTo>
                    <a:pt x="79756" y="189064"/>
                  </a:lnTo>
                  <a:lnTo>
                    <a:pt x="80695" y="190855"/>
                  </a:lnTo>
                  <a:lnTo>
                    <a:pt x="80746" y="190715"/>
                  </a:lnTo>
                  <a:lnTo>
                    <a:pt x="80822" y="191084"/>
                  </a:lnTo>
                  <a:lnTo>
                    <a:pt x="80848" y="190715"/>
                  </a:lnTo>
                  <a:close/>
                </a:path>
                <a:path w="487044" h="314959">
                  <a:moveTo>
                    <a:pt x="80873" y="191731"/>
                  </a:moveTo>
                  <a:lnTo>
                    <a:pt x="80759" y="190969"/>
                  </a:lnTo>
                  <a:lnTo>
                    <a:pt x="80365" y="191731"/>
                  </a:lnTo>
                  <a:lnTo>
                    <a:pt x="80873" y="191731"/>
                  </a:lnTo>
                  <a:close/>
                </a:path>
                <a:path w="487044" h="314959">
                  <a:moveTo>
                    <a:pt x="83464" y="189763"/>
                  </a:moveTo>
                  <a:lnTo>
                    <a:pt x="82651" y="189191"/>
                  </a:lnTo>
                  <a:lnTo>
                    <a:pt x="82956" y="189661"/>
                  </a:lnTo>
                  <a:lnTo>
                    <a:pt x="83464" y="189763"/>
                  </a:lnTo>
                  <a:close/>
                </a:path>
                <a:path w="487044" h="314959">
                  <a:moveTo>
                    <a:pt x="84582" y="189763"/>
                  </a:moveTo>
                  <a:lnTo>
                    <a:pt x="84302" y="189064"/>
                  </a:lnTo>
                  <a:lnTo>
                    <a:pt x="82854" y="187540"/>
                  </a:lnTo>
                  <a:lnTo>
                    <a:pt x="81927" y="187794"/>
                  </a:lnTo>
                  <a:lnTo>
                    <a:pt x="83731" y="189763"/>
                  </a:lnTo>
                  <a:lnTo>
                    <a:pt x="84582" y="189763"/>
                  </a:lnTo>
                  <a:close/>
                </a:path>
                <a:path w="487044" h="314959">
                  <a:moveTo>
                    <a:pt x="85382" y="188328"/>
                  </a:moveTo>
                  <a:lnTo>
                    <a:pt x="85204" y="187921"/>
                  </a:lnTo>
                  <a:lnTo>
                    <a:pt x="85166" y="187642"/>
                  </a:lnTo>
                  <a:lnTo>
                    <a:pt x="84874" y="187274"/>
                  </a:lnTo>
                  <a:lnTo>
                    <a:pt x="84543" y="187477"/>
                  </a:lnTo>
                  <a:lnTo>
                    <a:pt x="84709" y="187871"/>
                  </a:lnTo>
                  <a:lnTo>
                    <a:pt x="85382" y="188328"/>
                  </a:lnTo>
                  <a:close/>
                </a:path>
                <a:path w="487044" h="314959">
                  <a:moveTo>
                    <a:pt x="85661" y="190309"/>
                  </a:moveTo>
                  <a:lnTo>
                    <a:pt x="85636" y="190017"/>
                  </a:lnTo>
                  <a:lnTo>
                    <a:pt x="85229" y="189661"/>
                  </a:lnTo>
                  <a:lnTo>
                    <a:pt x="85661" y="190309"/>
                  </a:lnTo>
                  <a:close/>
                </a:path>
                <a:path w="487044" h="314959">
                  <a:moveTo>
                    <a:pt x="86220" y="190017"/>
                  </a:moveTo>
                  <a:lnTo>
                    <a:pt x="85559" y="188874"/>
                  </a:lnTo>
                  <a:lnTo>
                    <a:pt x="85636" y="190017"/>
                  </a:lnTo>
                  <a:lnTo>
                    <a:pt x="86055" y="190373"/>
                  </a:lnTo>
                  <a:lnTo>
                    <a:pt x="86220" y="190017"/>
                  </a:lnTo>
                  <a:close/>
                </a:path>
                <a:path w="487044" h="314959">
                  <a:moveTo>
                    <a:pt x="86982" y="188899"/>
                  </a:moveTo>
                  <a:lnTo>
                    <a:pt x="86804" y="189064"/>
                  </a:lnTo>
                  <a:lnTo>
                    <a:pt x="86715" y="189293"/>
                  </a:lnTo>
                  <a:lnTo>
                    <a:pt x="86893" y="189064"/>
                  </a:lnTo>
                  <a:lnTo>
                    <a:pt x="86982" y="188899"/>
                  </a:lnTo>
                  <a:close/>
                </a:path>
                <a:path w="487044" h="314959">
                  <a:moveTo>
                    <a:pt x="87172" y="190627"/>
                  </a:moveTo>
                  <a:lnTo>
                    <a:pt x="87058" y="190080"/>
                  </a:lnTo>
                  <a:lnTo>
                    <a:pt x="86715" y="189293"/>
                  </a:lnTo>
                  <a:lnTo>
                    <a:pt x="86487" y="189572"/>
                  </a:lnTo>
                  <a:lnTo>
                    <a:pt x="86360" y="189953"/>
                  </a:lnTo>
                  <a:lnTo>
                    <a:pt x="86868" y="190715"/>
                  </a:lnTo>
                  <a:lnTo>
                    <a:pt x="87172" y="190627"/>
                  </a:lnTo>
                  <a:close/>
                </a:path>
                <a:path w="487044" h="314959">
                  <a:moveTo>
                    <a:pt x="87515" y="188048"/>
                  </a:moveTo>
                  <a:lnTo>
                    <a:pt x="86995" y="187286"/>
                  </a:lnTo>
                  <a:lnTo>
                    <a:pt x="86791" y="187540"/>
                  </a:lnTo>
                  <a:lnTo>
                    <a:pt x="86690" y="188048"/>
                  </a:lnTo>
                  <a:lnTo>
                    <a:pt x="86982" y="188899"/>
                  </a:lnTo>
                  <a:lnTo>
                    <a:pt x="87503" y="188417"/>
                  </a:lnTo>
                  <a:lnTo>
                    <a:pt x="87515" y="188048"/>
                  </a:lnTo>
                  <a:close/>
                </a:path>
                <a:path w="487044" h="314959">
                  <a:moveTo>
                    <a:pt x="87553" y="193319"/>
                  </a:moveTo>
                  <a:lnTo>
                    <a:pt x="87337" y="191731"/>
                  </a:lnTo>
                  <a:lnTo>
                    <a:pt x="86499" y="191223"/>
                  </a:lnTo>
                  <a:lnTo>
                    <a:pt x="87553" y="193319"/>
                  </a:lnTo>
                  <a:close/>
                </a:path>
                <a:path w="487044" h="314959">
                  <a:moveTo>
                    <a:pt x="87642" y="193509"/>
                  </a:moveTo>
                  <a:lnTo>
                    <a:pt x="87553" y="193319"/>
                  </a:lnTo>
                  <a:lnTo>
                    <a:pt x="87566" y="193509"/>
                  </a:lnTo>
                  <a:close/>
                </a:path>
                <a:path w="487044" h="314959">
                  <a:moveTo>
                    <a:pt x="88201" y="189064"/>
                  </a:moveTo>
                  <a:lnTo>
                    <a:pt x="88163" y="188417"/>
                  </a:lnTo>
                  <a:lnTo>
                    <a:pt x="87757" y="188175"/>
                  </a:lnTo>
                  <a:lnTo>
                    <a:pt x="87769" y="188417"/>
                  </a:lnTo>
                  <a:lnTo>
                    <a:pt x="88201" y="189064"/>
                  </a:lnTo>
                  <a:close/>
                </a:path>
                <a:path w="487044" h="314959">
                  <a:moveTo>
                    <a:pt x="88836" y="188810"/>
                  </a:moveTo>
                  <a:lnTo>
                    <a:pt x="88061" y="186651"/>
                  </a:lnTo>
                  <a:lnTo>
                    <a:pt x="88188" y="188429"/>
                  </a:lnTo>
                  <a:lnTo>
                    <a:pt x="88836" y="188810"/>
                  </a:lnTo>
                  <a:close/>
                </a:path>
                <a:path w="487044" h="314959">
                  <a:moveTo>
                    <a:pt x="89179" y="192849"/>
                  </a:moveTo>
                  <a:lnTo>
                    <a:pt x="87439" y="190969"/>
                  </a:lnTo>
                  <a:lnTo>
                    <a:pt x="87299" y="190627"/>
                  </a:lnTo>
                  <a:lnTo>
                    <a:pt x="87363" y="191744"/>
                  </a:lnTo>
                  <a:lnTo>
                    <a:pt x="89179" y="192849"/>
                  </a:lnTo>
                  <a:close/>
                </a:path>
                <a:path w="487044" h="314959">
                  <a:moveTo>
                    <a:pt x="89217" y="192874"/>
                  </a:moveTo>
                  <a:lnTo>
                    <a:pt x="89090" y="192874"/>
                  </a:lnTo>
                  <a:lnTo>
                    <a:pt x="89217" y="192874"/>
                  </a:lnTo>
                  <a:close/>
                </a:path>
                <a:path w="487044" h="314959">
                  <a:moveTo>
                    <a:pt x="90665" y="188137"/>
                  </a:moveTo>
                  <a:lnTo>
                    <a:pt x="90601" y="187337"/>
                  </a:lnTo>
                  <a:lnTo>
                    <a:pt x="90551" y="186601"/>
                  </a:lnTo>
                  <a:lnTo>
                    <a:pt x="90271" y="187045"/>
                  </a:lnTo>
                  <a:lnTo>
                    <a:pt x="90119" y="188175"/>
                  </a:lnTo>
                  <a:lnTo>
                    <a:pt x="90665" y="188887"/>
                  </a:lnTo>
                  <a:lnTo>
                    <a:pt x="90665" y="188137"/>
                  </a:lnTo>
                  <a:close/>
                </a:path>
                <a:path w="487044" h="314959">
                  <a:moveTo>
                    <a:pt x="92989" y="186563"/>
                  </a:moveTo>
                  <a:lnTo>
                    <a:pt x="92138" y="186270"/>
                  </a:lnTo>
                  <a:lnTo>
                    <a:pt x="92176" y="185762"/>
                  </a:lnTo>
                  <a:lnTo>
                    <a:pt x="92189" y="185623"/>
                  </a:lnTo>
                  <a:lnTo>
                    <a:pt x="90703" y="184492"/>
                  </a:lnTo>
                  <a:lnTo>
                    <a:pt x="91401" y="185762"/>
                  </a:lnTo>
                  <a:lnTo>
                    <a:pt x="90906" y="185508"/>
                  </a:lnTo>
                  <a:lnTo>
                    <a:pt x="90474" y="184619"/>
                  </a:lnTo>
                  <a:lnTo>
                    <a:pt x="90297" y="184746"/>
                  </a:lnTo>
                  <a:lnTo>
                    <a:pt x="90208" y="185000"/>
                  </a:lnTo>
                  <a:lnTo>
                    <a:pt x="90716" y="185762"/>
                  </a:lnTo>
                  <a:lnTo>
                    <a:pt x="92341" y="186651"/>
                  </a:lnTo>
                  <a:lnTo>
                    <a:pt x="92989" y="186563"/>
                  </a:lnTo>
                  <a:close/>
                </a:path>
                <a:path w="487044" h="314959">
                  <a:moveTo>
                    <a:pt x="93548" y="186651"/>
                  </a:moveTo>
                  <a:lnTo>
                    <a:pt x="92227" y="184873"/>
                  </a:lnTo>
                  <a:lnTo>
                    <a:pt x="92214" y="185635"/>
                  </a:lnTo>
                  <a:lnTo>
                    <a:pt x="93548" y="186651"/>
                  </a:lnTo>
                  <a:close/>
                </a:path>
                <a:path w="487044" h="314959">
                  <a:moveTo>
                    <a:pt x="94068" y="186931"/>
                  </a:moveTo>
                  <a:lnTo>
                    <a:pt x="93205" y="186524"/>
                  </a:lnTo>
                  <a:lnTo>
                    <a:pt x="92989" y="186563"/>
                  </a:lnTo>
                  <a:lnTo>
                    <a:pt x="94068" y="186931"/>
                  </a:lnTo>
                  <a:close/>
                </a:path>
                <a:path w="487044" h="314959">
                  <a:moveTo>
                    <a:pt x="94348" y="186296"/>
                  </a:moveTo>
                  <a:lnTo>
                    <a:pt x="94132" y="186093"/>
                  </a:lnTo>
                  <a:lnTo>
                    <a:pt x="93853" y="185750"/>
                  </a:lnTo>
                  <a:lnTo>
                    <a:pt x="93472" y="185470"/>
                  </a:lnTo>
                  <a:lnTo>
                    <a:pt x="93548" y="185267"/>
                  </a:lnTo>
                  <a:lnTo>
                    <a:pt x="93027" y="185051"/>
                  </a:lnTo>
                  <a:lnTo>
                    <a:pt x="93573" y="185750"/>
                  </a:lnTo>
                  <a:lnTo>
                    <a:pt x="93497" y="185966"/>
                  </a:lnTo>
                  <a:lnTo>
                    <a:pt x="93649" y="186029"/>
                  </a:lnTo>
                  <a:lnTo>
                    <a:pt x="94348" y="186296"/>
                  </a:lnTo>
                  <a:close/>
                </a:path>
                <a:path w="487044" h="314959">
                  <a:moveTo>
                    <a:pt x="94462" y="187109"/>
                  </a:moveTo>
                  <a:lnTo>
                    <a:pt x="94068" y="186931"/>
                  </a:lnTo>
                  <a:lnTo>
                    <a:pt x="94462" y="187109"/>
                  </a:lnTo>
                  <a:close/>
                </a:path>
                <a:path w="487044" h="314959">
                  <a:moveTo>
                    <a:pt x="95123" y="187413"/>
                  </a:moveTo>
                  <a:lnTo>
                    <a:pt x="94462" y="187109"/>
                  </a:lnTo>
                  <a:lnTo>
                    <a:pt x="94805" y="187464"/>
                  </a:lnTo>
                  <a:lnTo>
                    <a:pt x="95123" y="187413"/>
                  </a:lnTo>
                  <a:close/>
                </a:path>
                <a:path w="487044" h="314959">
                  <a:moveTo>
                    <a:pt x="103987" y="179108"/>
                  </a:moveTo>
                  <a:lnTo>
                    <a:pt x="101777" y="178015"/>
                  </a:lnTo>
                  <a:lnTo>
                    <a:pt x="103860" y="179158"/>
                  </a:lnTo>
                  <a:lnTo>
                    <a:pt x="103987" y="179108"/>
                  </a:lnTo>
                  <a:close/>
                </a:path>
                <a:path w="487044" h="314959">
                  <a:moveTo>
                    <a:pt x="106184" y="262890"/>
                  </a:moveTo>
                  <a:lnTo>
                    <a:pt x="105600" y="262382"/>
                  </a:lnTo>
                  <a:lnTo>
                    <a:pt x="105549" y="262890"/>
                  </a:lnTo>
                  <a:lnTo>
                    <a:pt x="106184" y="262890"/>
                  </a:lnTo>
                  <a:close/>
                </a:path>
                <a:path w="487044" h="314959">
                  <a:moveTo>
                    <a:pt x="108064" y="172554"/>
                  </a:moveTo>
                  <a:lnTo>
                    <a:pt x="107048" y="171919"/>
                  </a:lnTo>
                  <a:lnTo>
                    <a:pt x="107886" y="172681"/>
                  </a:lnTo>
                  <a:lnTo>
                    <a:pt x="108064" y="172554"/>
                  </a:lnTo>
                  <a:close/>
                </a:path>
                <a:path w="487044" h="314959">
                  <a:moveTo>
                    <a:pt x="109118" y="246380"/>
                  </a:moveTo>
                  <a:lnTo>
                    <a:pt x="106641" y="245110"/>
                  </a:lnTo>
                  <a:lnTo>
                    <a:pt x="106603" y="245414"/>
                  </a:lnTo>
                  <a:lnTo>
                    <a:pt x="109118" y="246380"/>
                  </a:lnTo>
                  <a:close/>
                </a:path>
                <a:path w="487044" h="314959">
                  <a:moveTo>
                    <a:pt x="110909" y="169240"/>
                  </a:moveTo>
                  <a:lnTo>
                    <a:pt x="109842" y="170561"/>
                  </a:lnTo>
                  <a:lnTo>
                    <a:pt x="110807" y="169405"/>
                  </a:lnTo>
                  <a:lnTo>
                    <a:pt x="110909" y="169240"/>
                  </a:lnTo>
                  <a:close/>
                </a:path>
                <a:path w="487044" h="314959">
                  <a:moveTo>
                    <a:pt x="113538" y="273316"/>
                  </a:moveTo>
                  <a:lnTo>
                    <a:pt x="111163" y="272135"/>
                  </a:lnTo>
                  <a:lnTo>
                    <a:pt x="112229" y="274815"/>
                  </a:lnTo>
                  <a:lnTo>
                    <a:pt x="111899" y="276174"/>
                  </a:lnTo>
                  <a:lnTo>
                    <a:pt x="112814" y="275920"/>
                  </a:lnTo>
                  <a:lnTo>
                    <a:pt x="112877" y="274066"/>
                  </a:lnTo>
                  <a:lnTo>
                    <a:pt x="113538" y="273316"/>
                  </a:lnTo>
                  <a:close/>
                </a:path>
                <a:path w="487044" h="314959">
                  <a:moveTo>
                    <a:pt x="113563" y="201637"/>
                  </a:moveTo>
                  <a:lnTo>
                    <a:pt x="113245" y="201409"/>
                  </a:lnTo>
                  <a:lnTo>
                    <a:pt x="113004" y="201930"/>
                  </a:lnTo>
                  <a:lnTo>
                    <a:pt x="113563" y="201637"/>
                  </a:lnTo>
                  <a:close/>
                </a:path>
                <a:path w="487044" h="314959">
                  <a:moveTo>
                    <a:pt x="114566" y="201129"/>
                  </a:moveTo>
                  <a:lnTo>
                    <a:pt x="113563" y="201637"/>
                  </a:lnTo>
                  <a:lnTo>
                    <a:pt x="113957" y="201930"/>
                  </a:lnTo>
                  <a:lnTo>
                    <a:pt x="114566" y="201129"/>
                  </a:lnTo>
                  <a:close/>
                </a:path>
                <a:path w="487044" h="314959">
                  <a:moveTo>
                    <a:pt x="115709" y="204025"/>
                  </a:moveTo>
                  <a:lnTo>
                    <a:pt x="114998" y="203047"/>
                  </a:lnTo>
                  <a:lnTo>
                    <a:pt x="115112" y="202158"/>
                  </a:lnTo>
                  <a:lnTo>
                    <a:pt x="114896" y="202349"/>
                  </a:lnTo>
                  <a:lnTo>
                    <a:pt x="114020" y="203149"/>
                  </a:lnTo>
                  <a:lnTo>
                    <a:pt x="114300" y="203288"/>
                  </a:lnTo>
                  <a:lnTo>
                    <a:pt x="114642" y="203771"/>
                  </a:lnTo>
                  <a:lnTo>
                    <a:pt x="115138" y="203720"/>
                  </a:lnTo>
                  <a:lnTo>
                    <a:pt x="115062" y="204622"/>
                  </a:lnTo>
                  <a:lnTo>
                    <a:pt x="115709" y="204025"/>
                  </a:lnTo>
                  <a:close/>
                </a:path>
                <a:path w="487044" h="314959">
                  <a:moveTo>
                    <a:pt x="116801" y="200660"/>
                  </a:moveTo>
                  <a:lnTo>
                    <a:pt x="115481" y="200660"/>
                  </a:lnTo>
                  <a:lnTo>
                    <a:pt x="116141" y="199072"/>
                  </a:lnTo>
                  <a:lnTo>
                    <a:pt x="114566" y="201129"/>
                  </a:lnTo>
                  <a:lnTo>
                    <a:pt x="115150" y="200825"/>
                  </a:lnTo>
                  <a:lnTo>
                    <a:pt x="116725" y="203200"/>
                  </a:lnTo>
                  <a:lnTo>
                    <a:pt x="116801" y="200660"/>
                  </a:lnTo>
                  <a:close/>
                </a:path>
                <a:path w="487044" h="314959">
                  <a:moveTo>
                    <a:pt x="116890" y="281800"/>
                  </a:moveTo>
                  <a:lnTo>
                    <a:pt x="115150" y="280136"/>
                  </a:lnTo>
                  <a:lnTo>
                    <a:pt x="115608" y="281559"/>
                  </a:lnTo>
                  <a:lnTo>
                    <a:pt x="116573" y="281825"/>
                  </a:lnTo>
                  <a:lnTo>
                    <a:pt x="116890" y="281800"/>
                  </a:lnTo>
                  <a:close/>
                </a:path>
                <a:path w="487044" h="314959">
                  <a:moveTo>
                    <a:pt x="117449" y="281762"/>
                  </a:moveTo>
                  <a:lnTo>
                    <a:pt x="117348" y="281559"/>
                  </a:lnTo>
                  <a:lnTo>
                    <a:pt x="114884" y="277393"/>
                  </a:lnTo>
                  <a:lnTo>
                    <a:pt x="117449" y="281762"/>
                  </a:lnTo>
                  <a:close/>
                </a:path>
                <a:path w="487044" h="314959">
                  <a:moveTo>
                    <a:pt x="118211" y="283070"/>
                  </a:moveTo>
                  <a:lnTo>
                    <a:pt x="117449" y="281762"/>
                  </a:lnTo>
                  <a:lnTo>
                    <a:pt x="116890" y="281800"/>
                  </a:lnTo>
                  <a:lnTo>
                    <a:pt x="118211" y="283070"/>
                  </a:lnTo>
                  <a:close/>
                </a:path>
                <a:path w="487044" h="314959">
                  <a:moveTo>
                    <a:pt x="119545" y="198120"/>
                  </a:moveTo>
                  <a:lnTo>
                    <a:pt x="119164" y="196850"/>
                  </a:lnTo>
                  <a:lnTo>
                    <a:pt x="118783" y="195580"/>
                  </a:lnTo>
                  <a:lnTo>
                    <a:pt x="116547" y="198120"/>
                  </a:lnTo>
                  <a:lnTo>
                    <a:pt x="116141" y="199072"/>
                  </a:lnTo>
                  <a:lnTo>
                    <a:pt x="116878" y="198120"/>
                  </a:lnTo>
                  <a:lnTo>
                    <a:pt x="116801" y="200660"/>
                  </a:lnTo>
                  <a:lnTo>
                    <a:pt x="118694" y="200660"/>
                  </a:lnTo>
                  <a:lnTo>
                    <a:pt x="117843" y="198120"/>
                  </a:lnTo>
                  <a:lnTo>
                    <a:pt x="118503" y="196850"/>
                  </a:lnTo>
                  <a:lnTo>
                    <a:pt x="119037" y="199390"/>
                  </a:lnTo>
                  <a:lnTo>
                    <a:pt x="119545" y="198120"/>
                  </a:lnTo>
                  <a:close/>
                </a:path>
                <a:path w="487044" h="314959">
                  <a:moveTo>
                    <a:pt x="119722" y="185762"/>
                  </a:moveTo>
                  <a:lnTo>
                    <a:pt x="118897" y="185267"/>
                  </a:lnTo>
                  <a:lnTo>
                    <a:pt x="119037" y="192087"/>
                  </a:lnTo>
                  <a:lnTo>
                    <a:pt x="119443" y="189801"/>
                  </a:lnTo>
                  <a:lnTo>
                    <a:pt x="119722" y="185762"/>
                  </a:lnTo>
                  <a:close/>
                </a:path>
                <a:path w="487044" h="314959">
                  <a:moveTo>
                    <a:pt x="120078" y="141300"/>
                  </a:moveTo>
                  <a:lnTo>
                    <a:pt x="119570" y="140970"/>
                  </a:lnTo>
                  <a:lnTo>
                    <a:pt x="119837" y="142201"/>
                  </a:lnTo>
                  <a:lnTo>
                    <a:pt x="120078" y="141300"/>
                  </a:lnTo>
                  <a:close/>
                </a:path>
                <a:path w="487044" h="314959">
                  <a:moveTo>
                    <a:pt x="122732" y="184150"/>
                  </a:moveTo>
                  <a:lnTo>
                    <a:pt x="122593" y="179527"/>
                  </a:lnTo>
                  <a:lnTo>
                    <a:pt x="121577" y="180340"/>
                  </a:lnTo>
                  <a:lnTo>
                    <a:pt x="122732" y="184150"/>
                  </a:lnTo>
                  <a:close/>
                </a:path>
                <a:path w="487044" h="314959">
                  <a:moveTo>
                    <a:pt x="123367" y="178371"/>
                  </a:moveTo>
                  <a:lnTo>
                    <a:pt x="122542" y="177800"/>
                  </a:lnTo>
                  <a:lnTo>
                    <a:pt x="122593" y="179527"/>
                  </a:lnTo>
                  <a:lnTo>
                    <a:pt x="123177" y="179070"/>
                  </a:lnTo>
                  <a:lnTo>
                    <a:pt x="123367" y="178371"/>
                  </a:lnTo>
                  <a:close/>
                </a:path>
                <a:path w="487044" h="314959">
                  <a:moveTo>
                    <a:pt x="124993" y="172720"/>
                  </a:moveTo>
                  <a:lnTo>
                    <a:pt x="124777" y="172351"/>
                  </a:lnTo>
                  <a:lnTo>
                    <a:pt x="124434" y="173990"/>
                  </a:lnTo>
                  <a:lnTo>
                    <a:pt x="124523" y="174345"/>
                  </a:lnTo>
                  <a:lnTo>
                    <a:pt x="124993" y="172720"/>
                  </a:lnTo>
                  <a:close/>
                </a:path>
                <a:path w="487044" h="314959">
                  <a:moveTo>
                    <a:pt x="125031" y="166370"/>
                  </a:moveTo>
                  <a:lnTo>
                    <a:pt x="123126" y="165227"/>
                  </a:lnTo>
                  <a:lnTo>
                    <a:pt x="123685" y="167640"/>
                  </a:lnTo>
                  <a:lnTo>
                    <a:pt x="123698" y="167919"/>
                  </a:lnTo>
                  <a:lnTo>
                    <a:pt x="125031" y="166370"/>
                  </a:lnTo>
                  <a:close/>
                </a:path>
                <a:path w="487044" h="314959">
                  <a:moveTo>
                    <a:pt x="125082" y="176530"/>
                  </a:moveTo>
                  <a:lnTo>
                    <a:pt x="124523" y="174345"/>
                  </a:lnTo>
                  <a:lnTo>
                    <a:pt x="123367" y="178371"/>
                  </a:lnTo>
                  <a:lnTo>
                    <a:pt x="124409" y="179070"/>
                  </a:lnTo>
                  <a:lnTo>
                    <a:pt x="125082" y="176530"/>
                  </a:lnTo>
                  <a:close/>
                </a:path>
                <a:path w="487044" h="314959">
                  <a:moveTo>
                    <a:pt x="125526" y="168910"/>
                  </a:moveTo>
                  <a:lnTo>
                    <a:pt x="124510" y="168910"/>
                  </a:lnTo>
                  <a:lnTo>
                    <a:pt x="123875" y="170180"/>
                  </a:lnTo>
                  <a:lnTo>
                    <a:pt x="123698" y="167919"/>
                  </a:lnTo>
                  <a:lnTo>
                    <a:pt x="120675" y="171450"/>
                  </a:lnTo>
                  <a:lnTo>
                    <a:pt x="123583" y="170180"/>
                  </a:lnTo>
                  <a:lnTo>
                    <a:pt x="124777" y="172351"/>
                  </a:lnTo>
                  <a:lnTo>
                    <a:pt x="125526" y="168910"/>
                  </a:lnTo>
                  <a:close/>
                </a:path>
                <a:path w="487044" h="314959">
                  <a:moveTo>
                    <a:pt x="126758" y="168630"/>
                  </a:moveTo>
                  <a:lnTo>
                    <a:pt x="126530" y="165823"/>
                  </a:lnTo>
                  <a:lnTo>
                    <a:pt x="125831" y="166344"/>
                  </a:lnTo>
                  <a:lnTo>
                    <a:pt x="125437" y="167741"/>
                  </a:lnTo>
                  <a:lnTo>
                    <a:pt x="126758" y="168630"/>
                  </a:lnTo>
                  <a:close/>
                </a:path>
                <a:path w="487044" h="314959">
                  <a:moveTo>
                    <a:pt x="127241" y="165277"/>
                  </a:moveTo>
                  <a:lnTo>
                    <a:pt x="126479" y="165112"/>
                  </a:lnTo>
                  <a:lnTo>
                    <a:pt x="126530" y="165823"/>
                  </a:lnTo>
                  <a:lnTo>
                    <a:pt x="127241" y="165277"/>
                  </a:lnTo>
                  <a:close/>
                </a:path>
                <a:path w="487044" h="314959">
                  <a:moveTo>
                    <a:pt x="128498" y="168808"/>
                  </a:moveTo>
                  <a:lnTo>
                    <a:pt x="128219" y="168287"/>
                  </a:lnTo>
                  <a:lnTo>
                    <a:pt x="127063" y="169506"/>
                  </a:lnTo>
                  <a:lnTo>
                    <a:pt x="127368" y="170027"/>
                  </a:lnTo>
                  <a:lnTo>
                    <a:pt x="127406" y="170738"/>
                  </a:lnTo>
                  <a:lnTo>
                    <a:pt x="127914" y="170738"/>
                  </a:lnTo>
                  <a:lnTo>
                    <a:pt x="128498" y="168808"/>
                  </a:lnTo>
                  <a:close/>
                </a:path>
                <a:path w="487044" h="314959">
                  <a:moveTo>
                    <a:pt x="131699" y="157480"/>
                  </a:moveTo>
                  <a:lnTo>
                    <a:pt x="131089" y="157480"/>
                  </a:lnTo>
                  <a:lnTo>
                    <a:pt x="129667" y="159918"/>
                  </a:lnTo>
                  <a:lnTo>
                    <a:pt x="131699" y="157480"/>
                  </a:lnTo>
                  <a:close/>
                </a:path>
                <a:path w="487044" h="314959">
                  <a:moveTo>
                    <a:pt x="135242" y="142240"/>
                  </a:moveTo>
                  <a:lnTo>
                    <a:pt x="134416" y="144500"/>
                  </a:lnTo>
                  <a:lnTo>
                    <a:pt x="134759" y="145694"/>
                  </a:lnTo>
                  <a:lnTo>
                    <a:pt x="134912" y="145630"/>
                  </a:lnTo>
                  <a:lnTo>
                    <a:pt x="135242" y="142240"/>
                  </a:lnTo>
                  <a:close/>
                </a:path>
                <a:path w="487044" h="314959">
                  <a:moveTo>
                    <a:pt x="141135" y="129044"/>
                  </a:moveTo>
                  <a:lnTo>
                    <a:pt x="139903" y="129501"/>
                  </a:lnTo>
                  <a:lnTo>
                    <a:pt x="139941" y="131622"/>
                  </a:lnTo>
                  <a:lnTo>
                    <a:pt x="139712" y="132511"/>
                  </a:lnTo>
                  <a:lnTo>
                    <a:pt x="140728" y="133616"/>
                  </a:lnTo>
                  <a:lnTo>
                    <a:pt x="140157" y="129705"/>
                  </a:lnTo>
                  <a:lnTo>
                    <a:pt x="141135" y="129044"/>
                  </a:lnTo>
                  <a:close/>
                </a:path>
                <a:path w="487044" h="314959">
                  <a:moveTo>
                    <a:pt x="143510" y="120218"/>
                  </a:moveTo>
                  <a:lnTo>
                    <a:pt x="143217" y="120459"/>
                  </a:lnTo>
                  <a:lnTo>
                    <a:pt x="143256" y="120650"/>
                  </a:lnTo>
                  <a:lnTo>
                    <a:pt x="143510" y="120218"/>
                  </a:lnTo>
                  <a:close/>
                </a:path>
                <a:path w="487044" h="314959">
                  <a:moveTo>
                    <a:pt x="145923" y="114439"/>
                  </a:moveTo>
                  <a:lnTo>
                    <a:pt x="145694" y="113182"/>
                  </a:lnTo>
                  <a:lnTo>
                    <a:pt x="144932" y="114020"/>
                  </a:lnTo>
                  <a:lnTo>
                    <a:pt x="144945" y="114731"/>
                  </a:lnTo>
                  <a:lnTo>
                    <a:pt x="144703" y="114896"/>
                  </a:lnTo>
                  <a:lnTo>
                    <a:pt x="144449" y="115404"/>
                  </a:lnTo>
                  <a:lnTo>
                    <a:pt x="145694" y="115303"/>
                  </a:lnTo>
                  <a:lnTo>
                    <a:pt x="145923" y="114439"/>
                  </a:lnTo>
                  <a:close/>
                </a:path>
                <a:path w="487044" h="314959">
                  <a:moveTo>
                    <a:pt x="146926" y="114300"/>
                  </a:moveTo>
                  <a:lnTo>
                    <a:pt x="146443" y="111798"/>
                  </a:lnTo>
                  <a:lnTo>
                    <a:pt x="146926" y="114300"/>
                  </a:lnTo>
                  <a:close/>
                </a:path>
                <a:path w="487044" h="314959">
                  <a:moveTo>
                    <a:pt x="151688" y="102870"/>
                  </a:moveTo>
                  <a:lnTo>
                    <a:pt x="151447" y="101600"/>
                  </a:lnTo>
                  <a:lnTo>
                    <a:pt x="150939" y="101600"/>
                  </a:lnTo>
                  <a:lnTo>
                    <a:pt x="151688" y="102870"/>
                  </a:lnTo>
                  <a:close/>
                </a:path>
                <a:path w="487044" h="314959">
                  <a:moveTo>
                    <a:pt x="153530" y="95250"/>
                  </a:moveTo>
                  <a:lnTo>
                    <a:pt x="151904" y="94208"/>
                  </a:lnTo>
                  <a:lnTo>
                    <a:pt x="152654" y="95796"/>
                  </a:lnTo>
                  <a:lnTo>
                    <a:pt x="153530" y="95250"/>
                  </a:lnTo>
                  <a:close/>
                </a:path>
                <a:path w="487044" h="314959">
                  <a:moveTo>
                    <a:pt x="158292" y="79717"/>
                  </a:moveTo>
                  <a:lnTo>
                    <a:pt x="158038" y="78308"/>
                  </a:lnTo>
                  <a:lnTo>
                    <a:pt x="157594" y="80010"/>
                  </a:lnTo>
                  <a:lnTo>
                    <a:pt x="158292" y="79717"/>
                  </a:lnTo>
                  <a:close/>
                </a:path>
                <a:path w="487044" h="314959">
                  <a:moveTo>
                    <a:pt x="160616" y="78740"/>
                  </a:moveTo>
                  <a:lnTo>
                    <a:pt x="158292" y="79717"/>
                  </a:lnTo>
                  <a:lnTo>
                    <a:pt x="158343" y="80010"/>
                  </a:lnTo>
                  <a:lnTo>
                    <a:pt x="159575" y="80010"/>
                  </a:lnTo>
                  <a:lnTo>
                    <a:pt x="160616" y="78740"/>
                  </a:lnTo>
                  <a:close/>
                </a:path>
                <a:path w="487044" h="314959">
                  <a:moveTo>
                    <a:pt x="164795" y="72390"/>
                  </a:moveTo>
                  <a:lnTo>
                    <a:pt x="163156" y="69850"/>
                  </a:lnTo>
                  <a:lnTo>
                    <a:pt x="161340" y="72390"/>
                  </a:lnTo>
                  <a:lnTo>
                    <a:pt x="164795" y="72390"/>
                  </a:lnTo>
                  <a:close/>
                </a:path>
                <a:path w="487044" h="314959">
                  <a:moveTo>
                    <a:pt x="171894" y="49530"/>
                  </a:moveTo>
                  <a:lnTo>
                    <a:pt x="171462" y="48704"/>
                  </a:lnTo>
                  <a:lnTo>
                    <a:pt x="171373" y="48869"/>
                  </a:lnTo>
                  <a:lnTo>
                    <a:pt x="171894" y="49530"/>
                  </a:lnTo>
                  <a:close/>
                </a:path>
                <a:path w="487044" h="314959">
                  <a:moveTo>
                    <a:pt x="180555" y="35496"/>
                  </a:moveTo>
                  <a:lnTo>
                    <a:pt x="180301" y="38100"/>
                  </a:lnTo>
                  <a:lnTo>
                    <a:pt x="180555" y="35496"/>
                  </a:lnTo>
                  <a:close/>
                </a:path>
                <a:path w="487044" h="314959">
                  <a:moveTo>
                    <a:pt x="182219" y="41948"/>
                  </a:moveTo>
                  <a:lnTo>
                    <a:pt x="180987" y="43180"/>
                  </a:lnTo>
                  <a:lnTo>
                    <a:pt x="182219" y="41948"/>
                  </a:lnTo>
                  <a:close/>
                </a:path>
                <a:path w="487044" h="314959">
                  <a:moveTo>
                    <a:pt x="199466" y="46990"/>
                  </a:moveTo>
                  <a:lnTo>
                    <a:pt x="199186" y="46355"/>
                  </a:lnTo>
                  <a:lnTo>
                    <a:pt x="199288" y="49530"/>
                  </a:lnTo>
                  <a:lnTo>
                    <a:pt x="199466" y="46990"/>
                  </a:lnTo>
                  <a:close/>
                </a:path>
                <a:path w="487044" h="314959">
                  <a:moveTo>
                    <a:pt x="200494" y="128016"/>
                  </a:moveTo>
                  <a:lnTo>
                    <a:pt x="200266" y="127000"/>
                  </a:lnTo>
                  <a:lnTo>
                    <a:pt x="200240" y="128270"/>
                  </a:lnTo>
                  <a:lnTo>
                    <a:pt x="200494" y="128016"/>
                  </a:lnTo>
                  <a:close/>
                </a:path>
                <a:path w="487044" h="314959">
                  <a:moveTo>
                    <a:pt x="202349" y="130810"/>
                  </a:moveTo>
                  <a:lnTo>
                    <a:pt x="201409" y="130810"/>
                  </a:lnTo>
                  <a:lnTo>
                    <a:pt x="200494" y="129540"/>
                  </a:lnTo>
                  <a:lnTo>
                    <a:pt x="202057" y="134620"/>
                  </a:lnTo>
                  <a:lnTo>
                    <a:pt x="202349" y="130810"/>
                  </a:lnTo>
                  <a:close/>
                </a:path>
                <a:path w="487044" h="314959">
                  <a:moveTo>
                    <a:pt x="204685" y="135115"/>
                  </a:moveTo>
                  <a:lnTo>
                    <a:pt x="204343" y="135890"/>
                  </a:lnTo>
                  <a:lnTo>
                    <a:pt x="204622" y="135890"/>
                  </a:lnTo>
                  <a:lnTo>
                    <a:pt x="204685" y="135115"/>
                  </a:lnTo>
                  <a:close/>
                </a:path>
                <a:path w="487044" h="314959">
                  <a:moveTo>
                    <a:pt x="204851" y="133350"/>
                  </a:moveTo>
                  <a:lnTo>
                    <a:pt x="202374" y="133350"/>
                  </a:lnTo>
                  <a:lnTo>
                    <a:pt x="204736" y="134531"/>
                  </a:lnTo>
                  <a:lnTo>
                    <a:pt x="204851" y="133350"/>
                  </a:lnTo>
                  <a:close/>
                </a:path>
                <a:path w="487044" h="314959">
                  <a:moveTo>
                    <a:pt x="204914" y="134620"/>
                  </a:moveTo>
                  <a:lnTo>
                    <a:pt x="204736" y="134531"/>
                  </a:lnTo>
                  <a:lnTo>
                    <a:pt x="204685" y="135115"/>
                  </a:lnTo>
                  <a:lnTo>
                    <a:pt x="204914" y="134620"/>
                  </a:lnTo>
                  <a:close/>
                </a:path>
                <a:path w="487044" h="314959">
                  <a:moveTo>
                    <a:pt x="239433" y="163144"/>
                  </a:moveTo>
                  <a:lnTo>
                    <a:pt x="239306" y="162814"/>
                  </a:lnTo>
                  <a:lnTo>
                    <a:pt x="239255" y="161582"/>
                  </a:lnTo>
                  <a:lnTo>
                    <a:pt x="237134" y="162560"/>
                  </a:lnTo>
                  <a:lnTo>
                    <a:pt x="238620" y="162560"/>
                  </a:lnTo>
                  <a:lnTo>
                    <a:pt x="239433" y="163144"/>
                  </a:lnTo>
                  <a:close/>
                </a:path>
                <a:path w="487044" h="314959">
                  <a:moveTo>
                    <a:pt x="239534" y="161455"/>
                  </a:moveTo>
                  <a:lnTo>
                    <a:pt x="239280" y="161290"/>
                  </a:lnTo>
                  <a:lnTo>
                    <a:pt x="239255" y="161582"/>
                  </a:lnTo>
                  <a:lnTo>
                    <a:pt x="239534" y="161455"/>
                  </a:lnTo>
                  <a:close/>
                </a:path>
                <a:path w="487044" h="314959">
                  <a:moveTo>
                    <a:pt x="240969" y="163830"/>
                  </a:moveTo>
                  <a:lnTo>
                    <a:pt x="240385" y="163830"/>
                  </a:lnTo>
                  <a:lnTo>
                    <a:pt x="239433" y="163144"/>
                  </a:lnTo>
                  <a:lnTo>
                    <a:pt x="240169" y="165100"/>
                  </a:lnTo>
                  <a:lnTo>
                    <a:pt x="240969" y="163830"/>
                  </a:lnTo>
                  <a:close/>
                </a:path>
                <a:path w="487044" h="314959">
                  <a:moveTo>
                    <a:pt x="266915" y="299720"/>
                  </a:moveTo>
                  <a:lnTo>
                    <a:pt x="266623" y="299720"/>
                  </a:lnTo>
                  <a:lnTo>
                    <a:pt x="266547" y="299847"/>
                  </a:lnTo>
                  <a:lnTo>
                    <a:pt x="266915" y="299720"/>
                  </a:lnTo>
                  <a:close/>
                </a:path>
                <a:path w="487044" h="314959">
                  <a:moveTo>
                    <a:pt x="311810" y="175260"/>
                  </a:moveTo>
                  <a:lnTo>
                    <a:pt x="310921" y="175260"/>
                  </a:lnTo>
                  <a:lnTo>
                    <a:pt x="311797" y="175577"/>
                  </a:lnTo>
                  <a:lnTo>
                    <a:pt x="311810" y="175260"/>
                  </a:lnTo>
                  <a:close/>
                </a:path>
                <a:path w="487044" h="314959">
                  <a:moveTo>
                    <a:pt x="312204" y="303250"/>
                  </a:moveTo>
                  <a:lnTo>
                    <a:pt x="310184" y="303530"/>
                  </a:lnTo>
                  <a:lnTo>
                    <a:pt x="312140" y="303530"/>
                  </a:lnTo>
                  <a:lnTo>
                    <a:pt x="312204" y="303250"/>
                  </a:lnTo>
                  <a:close/>
                </a:path>
                <a:path w="487044" h="314959">
                  <a:moveTo>
                    <a:pt x="336105" y="199390"/>
                  </a:moveTo>
                  <a:lnTo>
                    <a:pt x="336029" y="198996"/>
                  </a:lnTo>
                  <a:lnTo>
                    <a:pt x="334949" y="198120"/>
                  </a:lnTo>
                  <a:lnTo>
                    <a:pt x="336105" y="199390"/>
                  </a:lnTo>
                  <a:close/>
                </a:path>
                <a:path w="487044" h="314959">
                  <a:moveTo>
                    <a:pt x="347116" y="280670"/>
                  </a:moveTo>
                  <a:lnTo>
                    <a:pt x="346265" y="280022"/>
                  </a:lnTo>
                  <a:lnTo>
                    <a:pt x="345059" y="280670"/>
                  </a:lnTo>
                  <a:lnTo>
                    <a:pt x="347116" y="280670"/>
                  </a:lnTo>
                  <a:close/>
                </a:path>
                <a:path w="487044" h="314959">
                  <a:moveTo>
                    <a:pt x="347421" y="279400"/>
                  </a:moveTo>
                  <a:lnTo>
                    <a:pt x="345452" y="279400"/>
                  </a:lnTo>
                  <a:lnTo>
                    <a:pt x="346265" y="280022"/>
                  </a:lnTo>
                  <a:lnTo>
                    <a:pt x="347421" y="279400"/>
                  </a:lnTo>
                  <a:close/>
                </a:path>
                <a:path w="487044" h="314959">
                  <a:moveTo>
                    <a:pt x="352158" y="279400"/>
                  </a:moveTo>
                  <a:lnTo>
                    <a:pt x="349973" y="278130"/>
                  </a:lnTo>
                  <a:lnTo>
                    <a:pt x="350672" y="279400"/>
                  </a:lnTo>
                  <a:lnTo>
                    <a:pt x="352158" y="279400"/>
                  </a:lnTo>
                  <a:close/>
                </a:path>
                <a:path w="487044" h="314959">
                  <a:moveTo>
                    <a:pt x="353326" y="202399"/>
                  </a:moveTo>
                  <a:lnTo>
                    <a:pt x="350989" y="202209"/>
                  </a:lnTo>
                  <a:lnTo>
                    <a:pt x="350977" y="203200"/>
                  </a:lnTo>
                  <a:lnTo>
                    <a:pt x="353326" y="202399"/>
                  </a:lnTo>
                  <a:close/>
                </a:path>
                <a:path w="487044" h="314959">
                  <a:moveTo>
                    <a:pt x="353555" y="202323"/>
                  </a:moveTo>
                  <a:lnTo>
                    <a:pt x="353326" y="202399"/>
                  </a:lnTo>
                  <a:lnTo>
                    <a:pt x="353517" y="202412"/>
                  </a:lnTo>
                  <a:close/>
                </a:path>
                <a:path w="487044" h="314959">
                  <a:moveTo>
                    <a:pt x="385521" y="281940"/>
                  </a:moveTo>
                  <a:lnTo>
                    <a:pt x="348818" y="281940"/>
                  </a:lnTo>
                  <a:lnTo>
                    <a:pt x="342722" y="281940"/>
                  </a:lnTo>
                  <a:lnTo>
                    <a:pt x="340461" y="281940"/>
                  </a:lnTo>
                  <a:lnTo>
                    <a:pt x="336842" y="281940"/>
                  </a:lnTo>
                  <a:lnTo>
                    <a:pt x="337058" y="283210"/>
                  </a:lnTo>
                  <a:lnTo>
                    <a:pt x="335000" y="284480"/>
                  </a:lnTo>
                  <a:lnTo>
                    <a:pt x="331050" y="281940"/>
                  </a:lnTo>
                  <a:lnTo>
                    <a:pt x="330441" y="284480"/>
                  </a:lnTo>
                  <a:lnTo>
                    <a:pt x="328218" y="284480"/>
                  </a:lnTo>
                  <a:lnTo>
                    <a:pt x="326428" y="287020"/>
                  </a:lnTo>
                  <a:lnTo>
                    <a:pt x="324269" y="284480"/>
                  </a:lnTo>
                  <a:lnTo>
                    <a:pt x="321818" y="287020"/>
                  </a:lnTo>
                  <a:lnTo>
                    <a:pt x="322046" y="285750"/>
                  </a:lnTo>
                  <a:lnTo>
                    <a:pt x="317868" y="285750"/>
                  </a:lnTo>
                  <a:lnTo>
                    <a:pt x="314375" y="290830"/>
                  </a:lnTo>
                  <a:lnTo>
                    <a:pt x="312432" y="289560"/>
                  </a:lnTo>
                  <a:lnTo>
                    <a:pt x="309118" y="290830"/>
                  </a:lnTo>
                  <a:lnTo>
                    <a:pt x="305282" y="292100"/>
                  </a:lnTo>
                  <a:lnTo>
                    <a:pt x="305028" y="293370"/>
                  </a:lnTo>
                  <a:lnTo>
                    <a:pt x="304139" y="293370"/>
                  </a:lnTo>
                  <a:lnTo>
                    <a:pt x="304393" y="292100"/>
                  </a:lnTo>
                  <a:lnTo>
                    <a:pt x="304761" y="290830"/>
                  </a:lnTo>
                  <a:lnTo>
                    <a:pt x="275513" y="298450"/>
                  </a:lnTo>
                  <a:lnTo>
                    <a:pt x="266573" y="300990"/>
                  </a:lnTo>
                  <a:lnTo>
                    <a:pt x="265950" y="300990"/>
                  </a:lnTo>
                  <a:lnTo>
                    <a:pt x="266547" y="299847"/>
                  </a:lnTo>
                  <a:lnTo>
                    <a:pt x="259956" y="302260"/>
                  </a:lnTo>
                  <a:lnTo>
                    <a:pt x="251917" y="299720"/>
                  </a:lnTo>
                  <a:lnTo>
                    <a:pt x="247027" y="303530"/>
                  </a:lnTo>
                  <a:lnTo>
                    <a:pt x="245275" y="306070"/>
                  </a:lnTo>
                  <a:lnTo>
                    <a:pt x="243497" y="304800"/>
                  </a:lnTo>
                  <a:lnTo>
                    <a:pt x="243522" y="303530"/>
                  </a:lnTo>
                  <a:lnTo>
                    <a:pt x="242150" y="303530"/>
                  </a:lnTo>
                  <a:lnTo>
                    <a:pt x="240830" y="304800"/>
                  </a:lnTo>
                  <a:lnTo>
                    <a:pt x="235546" y="304800"/>
                  </a:lnTo>
                  <a:lnTo>
                    <a:pt x="234810" y="306070"/>
                  </a:lnTo>
                  <a:lnTo>
                    <a:pt x="233984" y="306070"/>
                  </a:lnTo>
                  <a:lnTo>
                    <a:pt x="235077" y="304800"/>
                  </a:lnTo>
                  <a:lnTo>
                    <a:pt x="231648" y="304800"/>
                  </a:lnTo>
                  <a:lnTo>
                    <a:pt x="227939" y="307340"/>
                  </a:lnTo>
                  <a:lnTo>
                    <a:pt x="224726" y="307340"/>
                  </a:lnTo>
                  <a:lnTo>
                    <a:pt x="225679" y="306070"/>
                  </a:lnTo>
                  <a:lnTo>
                    <a:pt x="212407" y="304800"/>
                  </a:lnTo>
                  <a:lnTo>
                    <a:pt x="198628" y="303530"/>
                  </a:lnTo>
                  <a:lnTo>
                    <a:pt x="185407" y="303530"/>
                  </a:lnTo>
                  <a:lnTo>
                    <a:pt x="173812" y="304800"/>
                  </a:lnTo>
                  <a:lnTo>
                    <a:pt x="170027" y="304800"/>
                  </a:lnTo>
                  <a:lnTo>
                    <a:pt x="172427" y="302260"/>
                  </a:lnTo>
                  <a:lnTo>
                    <a:pt x="163626" y="302260"/>
                  </a:lnTo>
                  <a:lnTo>
                    <a:pt x="155956" y="300990"/>
                  </a:lnTo>
                  <a:lnTo>
                    <a:pt x="141541" y="295910"/>
                  </a:lnTo>
                  <a:lnTo>
                    <a:pt x="134975" y="293370"/>
                  </a:lnTo>
                  <a:lnTo>
                    <a:pt x="128181" y="290830"/>
                  </a:lnTo>
                  <a:lnTo>
                    <a:pt x="119049" y="285750"/>
                  </a:lnTo>
                  <a:lnTo>
                    <a:pt x="113106" y="287020"/>
                  </a:lnTo>
                  <a:lnTo>
                    <a:pt x="112979" y="287020"/>
                  </a:lnTo>
                  <a:lnTo>
                    <a:pt x="120992" y="293370"/>
                  </a:lnTo>
                  <a:lnTo>
                    <a:pt x="129400" y="298450"/>
                  </a:lnTo>
                  <a:lnTo>
                    <a:pt x="138049" y="303530"/>
                  </a:lnTo>
                  <a:lnTo>
                    <a:pt x="146786" y="306070"/>
                  </a:lnTo>
                  <a:lnTo>
                    <a:pt x="155600" y="309880"/>
                  </a:lnTo>
                  <a:lnTo>
                    <a:pt x="164515" y="311150"/>
                  </a:lnTo>
                  <a:lnTo>
                    <a:pt x="173583" y="313690"/>
                  </a:lnTo>
                  <a:lnTo>
                    <a:pt x="182829" y="314960"/>
                  </a:lnTo>
                  <a:lnTo>
                    <a:pt x="233972" y="314960"/>
                  </a:lnTo>
                  <a:lnTo>
                    <a:pt x="258165" y="313690"/>
                  </a:lnTo>
                  <a:lnTo>
                    <a:pt x="282359" y="311150"/>
                  </a:lnTo>
                  <a:lnTo>
                    <a:pt x="300367" y="307340"/>
                  </a:lnTo>
                  <a:lnTo>
                    <a:pt x="306374" y="306070"/>
                  </a:lnTo>
                  <a:lnTo>
                    <a:pt x="304546" y="306070"/>
                  </a:lnTo>
                  <a:lnTo>
                    <a:pt x="307695" y="303530"/>
                  </a:lnTo>
                  <a:lnTo>
                    <a:pt x="308216" y="303530"/>
                  </a:lnTo>
                  <a:lnTo>
                    <a:pt x="310438" y="302260"/>
                  </a:lnTo>
                  <a:lnTo>
                    <a:pt x="312788" y="300990"/>
                  </a:lnTo>
                  <a:lnTo>
                    <a:pt x="312204" y="303250"/>
                  </a:lnTo>
                  <a:lnTo>
                    <a:pt x="319455" y="302260"/>
                  </a:lnTo>
                  <a:lnTo>
                    <a:pt x="346278" y="294640"/>
                  </a:lnTo>
                  <a:lnTo>
                    <a:pt x="346405" y="293370"/>
                  </a:lnTo>
                  <a:lnTo>
                    <a:pt x="346544" y="292100"/>
                  </a:lnTo>
                  <a:lnTo>
                    <a:pt x="352564" y="292100"/>
                  </a:lnTo>
                  <a:lnTo>
                    <a:pt x="352399" y="290830"/>
                  </a:lnTo>
                  <a:lnTo>
                    <a:pt x="360946" y="287020"/>
                  </a:lnTo>
                  <a:lnTo>
                    <a:pt x="369328" y="287020"/>
                  </a:lnTo>
                  <a:lnTo>
                    <a:pt x="385521" y="281940"/>
                  </a:lnTo>
                  <a:close/>
                </a:path>
                <a:path w="487044" h="314959">
                  <a:moveTo>
                    <a:pt x="415455" y="214604"/>
                  </a:moveTo>
                  <a:lnTo>
                    <a:pt x="413651" y="215176"/>
                  </a:lnTo>
                  <a:lnTo>
                    <a:pt x="415404" y="215366"/>
                  </a:lnTo>
                  <a:lnTo>
                    <a:pt x="415099" y="215176"/>
                  </a:lnTo>
                  <a:lnTo>
                    <a:pt x="415455" y="214604"/>
                  </a:lnTo>
                  <a:close/>
                </a:path>
                <a:path w="487044" h="314959">
                  <a:moveTo>
                    <a:pt x="415899" y="213868"/>
                  </a:moveTo>
                  <a:lnTo>
                    <a:pt x="413893" y="214134"/>
                  </a:lnTo>
                  <a:lnTo>
                    <a:pt x="415632" y="214299"/>
                  </a:lnTo>
                  <a:lnTo>
                    <a:pt x="415899" y="213868"/>
                  </a:lnTo>
                  <a:close/>
                </a:path>
                <a:path w="487044" h="314959">
                  <a:moveTo>
                    <a:pt x="416217" y="214363"/>
                  </a:moveTo>
                  <a:lnTo>
                    <a:pt x="415632" y="214299"/>
                  </a:lnTo>
                  <a:lnTo>
                    <a:pt x="415455" y="214604"/>
                  </a:lnTo>
                  <a:lnTo>
                    <a:pt x="416217" y="214363"/>
                  </a:lnTo>
                  <a:close/>
                </a:path>
                <a:path w="487044" h="314959">
                  <a:moveTo>
                    <a:pt x="423138" y="251460"/>
                  </a:moveTo>
                  <a:lnTo>
                    <a:pt x="422795" y="251460"/>
                  </a:lnTo>
                  <a:lnTo>
                    <a:pt x="422694" y="251650"/>
                  </a:lnTo>
                  <a:lnTo>
                    <a:pt x="423138" y="251460"/>
                  </a:lnTo>
                  <a:close/>
                </a:path>
                <a:path w="487044" h="314959">
                  <a:moveTo>
                    <a:pt x="424637" y="213360"/>
                  </a:moveTo>
                  <a:lnTo>
                    <a:pt x="422567" y="212090"/>
                  </a:lnTo>
                  <a:lnTo>
                    <a:pt x="424370" y="213360"/>
                  </a:lnTo>
                  <a:lnTo>
                    <a:pt x="424637" y="213360"/>
                  </a:lnTo>
                  <a:close/>
                </a:path>
                <a:path w="487044" h="314959">
                  <a:moveTo>
                    <a:pt x="447827" y="237490"/>
                  </a:moveTo>
                  <a:close/>
                </a:path>
                <a:path w="487044" h="314959">
                  <a:moveTo>
                    <a:pt x="451091" y="252730"/>
                  </a:moveTo>
                  <a:lnTo>
                    <a:pt x="422516" y="252730"/>
                  </a:lnTo>
                  <a:lnTo>
                    <a:pt x="422135" y="252730"/>
                  </a:lnTo>
                  <a:lnTo>
                    <a:pt x="420243" y="252730"/>
                  </a:lnTo>
                  <a:lnTo>
                    <a:pt x="416661" y="254000"/>
                  </a:lnTo>
                  <a:lnTo>
                    <a:pt x="414642" y="256540"/>
                  </a:lnTo>
                  <a:lnTo>
                    <a:pt x="413931" y="256540"/>
                  </a:lnTo>
                  <a:lnTo>
                    <a:pt x="414083" y="255270"/>
                  </a:lnTo>
                  <a:lnTo>
                    <a:pt x="411645" y="255270"/>
                  </a:lnTo>
                  <a:lnTo>
                    <a:pt x="412584" y="257810"/>
                  </a:lnTo>
                  <a:lnTo>
                    <a:pt x="409460" y="259080"/>
                  </a:lnTo>
                  <a:lnTo>
                    <a:pt x="406666" y="259080"/>
                  </a:lnTo>
                  <a:lnTo>
                    <a:pt x="406171" y="260350"/>
                  </a:lnTo>
                  <a:lnTo>
                    <a:pt x="401840" y="261620"/>
                  </a:lnTo>
                  <a:lnTo>
                    <a:pt x="400431" y="262890"/>
                  </a:lnTo>
                  <a:lnTo>
                    <a:pt x="396430" y="262890"/>
                  </a:lnTo>
                  <a:lnTo>
                    <a:pt x="384568" y="266700"/>
                  </a:lnTo>
                  <a:lnTo>
                    <a:pt x="351790" y="280670"/>
                  </a:lnTo>
                  <a:lnTo>
                    <a:pt x="389509" y="280670"/>
                  </a:lnTo>
                  <a:lnTo>
                    <a:pt x="393484" y="279400"/>
                  </a:lnTo>
                  <a:lnTo>
                    <a:pt x="416763" y="269240"/>
                  </a:lnTo>
                  <a:lnTo>
                    <a:pt x="424421" y="266700"/>
                  </a:lnTo>
                  <a:lnTo>
                    <a:pt x="439432" y="259080"/>
                  </a:lnTo>
                  <a:lnTo>
                    <a:pt x="444093" y="256540"/>
                  </a:lnTo>
                  <a:lnTo>
                    <a:pt x="451091" y="252730"/>
                  </a:lnTo>
                  <a:close/>
                </a:path>
                <a:path w="487044" h="314959">
                  <a:moveTo>
                    <a:pt x="465975" y="226936"/>
                  </a:moveTo>
                  <a:lnTo>
                    <a:pt x="463791" y="227330"/>
                  </a:lnTo>
                  <a:lnTo>
                    <a:pt x="465696" y="227330"/>
                  </a:lnTo>
                  <a:lnTo>
                    <a:pt x="465975" y="226936"/>
                  </a:lnTo>
                  <a:close/>
                </a:path>
                <a:path w="487044" h="314959">
                  <a:moveTo>
                    <a:pt x="486638" y="217170"/>
                  </a:moveTo>
                  <a:lnTo>
                    <a:pt x="486562" y="215785"/>
                  </a:lnTo>
                  <a:lnTo>
                    <a:pt x="485724" y="214630"/>
                  </a:lnTo>
                  <a:lnTo>
                    <a:pt x="482942" y="210820"/>
                  </a:lnTo>
                  <a:lnTo>
                    <a:pt x="481685" y="209550"/>
                  </a:lnTo>
                  <a:lnTo>
                    <a:pt x="480428" y="208280"/>
                  </a:lnTo>
                  <a:lnTo>
                    <a:pt x="477875" y="207010"/>
                  </a:lnTo>
                  <a:lnTo>
                    <a:pt x="475348" y="204470"/>
                  </a:lnTo>
                  <a:lnTo>
                    <a:pt x="474141" y="203263"/>
                  </a:lnTo>
                  <a:lnTo>
                    <a:pt x="474141" y="215900"/>
                  </a:lnTo>
                  <a:lnTo>
                    <a:pt x="473583" y="217170"/>
                  </a:lnTo>
                  <a:lnTo>
                    <a:pt x="473367" y="215785"/>
                  </a:lnTo>
                  <a:lnTo>
                    <a:pt x="473519" y="215900"/>
                  </a:lnTo>
                  <a:lnTo>
                    <a:pt x="474141" y="215900"/>
                  </a:lnTo>
                  <a:lnTo>
                    <a:pt x="474141" y="203263"/>
                  </a:lnTo>
                  <a:lnTo>
                    <a:pt x="466864" y="203200"/>
                  </a:lnTo>
                  <a:lnTo>
                    <a:pt x="454329" y="201930"/>
                  </a:lnTo>
                  <a:lnTo>
                    <a:pt x="443941" y="200660"/>
                  </a:lnTo>
                  <a:lnTo>
                    <a:pt x="430631" y="199390"/>
                  </a:lnTo>
                  <a:lnTo>
                    <a:pt x="423951" y="198120"/>
                  </a:lnTo>
                  <a:lnTo>
                    <a:pt x="417258" y="198120"/>
                  </a:lnTo>
                  <a:lnTo>
                    <a:pt x="403796" y="195580"/>
                  </a:lnTo>
                  <a:lnTo>
                    <a:pt x="398170" y="198120"/>
                  </a:lnTo>
                  <a:lnTo>
                    <a:pt x="394792" y="196850"/>
                  </a:lnTo>
                  <a:lnTo>
                    <a:pt x="391426" y="195580"/>
                  </a:lnTo>
                  <a:lnTo>
                    <a:pt x="384873" y="196850"/>
                  </a:lnTo>
                  <a:lnTo>
                    <a:pt x="385445" y="195580"/>
                  </a:lnTo>
                  <a:lnTo>
                    <a:pt x="380034" y="195580"/>
                  </a:lnTo>
                  <a:lnTo>
                    <a:pt x="379018" y="194310"/>
                  </a:lnTo>
                  <a:lnTo>
                    <a:pt x="375894" y="193040"/>
                  </a:lnTo>
                  <a:lnTo>
                    <a:pt x="372478" y="193040"/>
                  </a:lnTo>
                  <a:lnTo>
                    <a:pt x="370776" y="193040"/>
                  </a:lnTo>
                  <a:lnTo>
                    <a:pt x="368198" y="194310"/>
                  </a:lnTo>
                  <a:lnTo>
                    <a:pt x="367550" y="191770"/>
                  </a:lnTo>
                  <a:lnTo>
                    <a:pt x="367233" y="190500"/>
                  </a:lnTo>
                  <a:lnTo>
                    <a:pt x="363829" y="190500"/>
                  </a:lnTo>
                  <a:lnTo>
                    <a:pt x="363842" y="189230"/>
                  </a:lnTo>
                  <a:lnTo>
                    <a:pt x="363753" y="190500"/>
                  </a:lnTo>
                  <a:lnTo>
                    <a:pt x="363677" y="191770"/>
                  </a:lnTo>
                  <a:lnTo>
                    <a:pt x="363118" y="190500"/>
                  </a:lnTo>
                  <a:lnTo>
                    <a:pt x="359498" y="190500"/>
                  </a:lnTo>
                  <a:lnTo>
                    <a:pt x="359422" y="189230"/>
                  </a:lnTo>
                  <a:lnTo>
                    <a:pt x="359079" y="187960"/>
                  </a:lnTo>
                  <a:lnTo>
                    <a:pt x="358521" y="187642"/>
                  </a:lnTo>
                  <a:lnTo>
                    <a:pt x="358521" y="202819"/>
                  </a:lnTo>
                  <a:lnTo>
                    <a:pt x="356387" y="202641"/>
                  </a:lnTo>
                  <a:lnTo>
                    <a:pt x="357949" y="201930"/>
                  </a:lnTo>
                  <a:lnTo>
                    <a:pt x="358521" y="202819"/>
                  </a:lnTo>
                  <a:lnTo>
                    <a:pt x="358521" y="187642"/>
                  </a:lnTo>
                  <a:lnTo>
                    <a:pt x="356908" y="186690"/>
                  </a:lnTo>
                  <a:lnTo>
                    <a:pt x="354736" y="185420"/>
                  </a:lnTo>
                  <a:lnTo>
                    <a:pt x="343535" y="184150"/>
                  </a:lnTo>
                  <a:lnTo>
                    <a:pt x="337934" y="182880"/>
                  </a:lnTo>
                  <a:lnTo>
                    <a:pt x="332333" y="181610"/>
                  </a:lnTo>
                  <a:lnTo>
                    <a:pt x="321373" y="179070"/>
                  </a:lnTo>
                  <a:lnTo>
                    <a:pt x="314401" y="176530"/>
                  </a:lnTo>
                  <a:lnTo>
                    <a:pt x="311797" y="175577"/>
                  </a:lnTo>
                  <a:lnTo>
                    <a:pt x="311785" y="176530"/>
                  </a:lnTo>
                  <a:lnTo>
                    <a:pt x="310375" y="176530"/>
                  </a:lnTo>
                  <a:lnTo>
                    <a:pt x="309905" y="173990"/>
                  </a:lnTo>
                  <a:lnTo>
                    <a:pt x="305460" y="176530"/>
                  </a:lnTo>
                  <a:lnTo>
                    <a:pt x="304419" y="175260"/>
                  </a:lnTo>
                  <a:lnTo>
                    <a:pt x="303390" y="173990"/>
                  </a:lnTo>
                  <a:lnTo>
                    <a:pt x="305689" y="173990"/>
                  </a:lnTo>
                  <a:lnTo>
                    <a:pt x="303720" y="172720"/>
                  </a:lnTo>
                  <a:lnTo>
                    <a:pt x="299796" y="170180"/>
                  </a:lnTo>
                  <a:lnTo>
                    <a:pt x="293992" y="170180"/>
                  </a:lnTo>
                  <a:lnTo>
                    <a:pt x="288594" y="167640"/>
                  </a:lnTo>
                  <a:lnTo>
                    <a:pt x="283629" y="167640"/>
                  </a:lnTo>
                  <a:lnTo>
                    <a:pt x="278841" y="162560"/>
                  </a:lnTo>
                  <a:lnTo>
                    <a:pt x="277647" y="161290"/>
                  </a:lnTo>
                  <a:lnTo>
                    <a:pt x="274447" y="161290"/>
                  </a:lnTo>
                  <a:lnTo>
                    <a:pt x="271056" y="160020"/>
                  </a:lnTo>
                  <a:lnTo>
                    <a:pt x="270141" y="158750"/>
                  </a:lnTo>
                  <a:lnTo>
                    <a:pt x="264820" y="160020"/>
                  </a:lnTo>
                  <a:lnTo>
                    <a:pt x="260273" y="152400"/>
                  </a:lnTo>
                  <a:lnTo>
                    <a:pt x="255016" y="152400"/>
                  </a:lnTo>
                  <a:lnTo>
                    <a:pt x="244513" y="147320"/>
                  </a:lnTo>
                  <a:lnTo>
                    <a:pt x="234784" y="139700"/>
                  </a:lnTo>
                  <a:lnTo>
                    <a:pt x="225831" y="133350"/>
                  </a:lnTo>
                  <a:lnTo>
                    <a:pt x="217639" y="124460"/>
                  </a:lnTo>
                  <a:lnTo>
                    <a:pt x="214071" y="119380"/>
                  </a:lnTo>
                  <a:lnTo>
                    <a:pt x="211378" y="113030"/>
                  </a:lnTo>
                  <a:lnTo>
                    <a:pt x="208965" y="106680"/>
                  </a:lnTo>
                  <a:lnTo>
                    <a:pt x="207289" y="102870"/>
                  </a:lnTo>
                  <a:lnTo>
                    <a:pt x="206184" y="100330"/>
                  </a:lnTo>
                  <a:lnTo>
                    <a:pt x="205219" y="99060"/>
                  </a:lnTo>
                  <a:lnTo>
                    <a:pt x="204901" y="100330"/>
                  </a:lnTo>
                  <a:lnTo>
                    <a:pt x="204190" y="99060"/>
                  </a:lnTo>
                  <a:lnTo>
                    <a:pt x="203593" y="96520"/>
                  </a:lnTo>
                  <a:lnTo>
                    <a:pt x="205219" y="99060"/>
                  </a:lnTo>
                  <a:lnTo>
                    <a:pt x="205359" y="97790"/>
                  </a:lnTo>
                  <a:lnTo>
                    <a:pt x="204457" y="96520"/>
                  </a:lnTo>
                  <a:lnTo>
                    <a:pt x="202679" y="93980"/>
                  </a:lnTo>
                  <a:lnTo>
                    <a:pt x="203009" y="86360"/>
                  </a:lnTo>
                  <a:lnTo>
                    <a:pt x="202196" y="81280"/>
                  </a:lnTo>
                  <a:lnTo>
                    <a:pt x="201549" y="80010"/>
                  </a:lnTo>
                  <a:lnTo>
                    <a:pt x="201180" y="78740"/>
                  </a:lnTo>
                  <a:lnTo>
                    <a:pt x="200431" y="78740"/>
                  </a:lnTo>
                  <a:lnTo>
                    <a:pt x="201904" y="72390"/>
                  </a:lnTo>
                  <a:lnTo>
                    <a:pt x="198310" y="63500"/>
                  </a:lnTo>
                  <a:lnTo>
                    <a:pt x="199707" y="57150"/>
                  </a:lnTo>
                  <a:lnTo>
                    <a:pt x="199999" y="55880"/>
                  </a:lnTo>
                  <a:lnTo>
                    <a:pt x="198513" y="57150"/>
                  </a:lnTo>
                  <a:lnTo>
                    <a:pt x="198094" y="55880"/>
                  </a:lnTo>
                  <a:lnTo>
                    <a:pt x="197993" y="54610"/>
                  </a:lnTo>
                  <a:lnTo>
                    <a:pt x="197904" y="52070"/>
                  </a:lnTo>
                  <a:lnTo>
                    <a:pt x="197777" y="48704"/>
                  </a:lnTo>
                  <a:lnTo>
                    <a:pt x="197662" y="48260"/>
                  </a:lnTo>
                  <a:lnTo>
                    <a:pt x="197853" y="45720"/>
                  </a:lnTo>
                  <a:lnTo>
                    <a:pt x="198920" y="45720"/>
                  </a:lnTo>
                  <a:lnTo>
                    <a:pt x="199186" y="46355"/>
                  </a:lnTo>
                  <a:lnTo>
                    <a:pt x="199059" y="41910"/>
                  </a:lnTo>
                  <a:lnTo>
                    <a:pt x="199517" y="21590"/>
                  </a:lnTo>
                  <a:lnTo>
                    <a:pt x="198983" y="17780"/>
                  </a:lnTo>
                  <a:lnTo>
                    <a:pt x="198805" y="16510"/>
                  </a:lnTo>
                  <a:lnTo>
                    <a:pt x="197142" y="17780"/>
                  </a:lnTo>
                  <a:lnTo>
                    <a:pt x="196507" y="13970"/>
                  </a:lnTo>
                  <a:lnTo>
                    <a:pt x="197002" y="11430"/>
                  </a:lnTo>
                  <a:lnTo>
                    <a:pt x="196265" y="10160"/>
                  </a:lnTo>
                  <a:lnTo>
                    <a:pt x="195440" y="8890"/>
                  </a:lnTo>
                  <a:lnTo>
                    <a:pt x="194513" y="6350"/>
                  </a:lnTo>
                  <a:lnTo>
                    <a:pt x="193827" y="6350"/>
                  </a:lnTo>
                  <a:lnTo>
                    <a:pt x="193433" y="5080"/>
                  </a:lnTo>
                  <a:lnTo>
                    <a:pt x="193040" y="3810"/>
                  </a:lnTo>
                  <a:lnTo>
                    <a:pt x="192887" y="5080"/>
                  </a:lnTo>
                  <a:lnTo>
                    <a:pt x="189699" y="5080"/>
                  </a:lnTo>
                  <a:lnTo>
                    <a:pt x="187629" y="3810"/>
                  </a:lnTo>
                  <a:lnTo>
                    <a:pt x="185648" y="2540"/>
                  </a:lnTo>
                  <a:lnTo>
                    <a:pt x="187477" y="0"/>
                  </a:lnTo>
                  <a:lnTo>
                    <a:pt x="182638" y="0"/>
                  </a:lnTo>
                  <a:lnTo>
                    <a:pt x="180492" y="1270"/>
                  </a:lnTo>
                  <a:lnTo>
                    <a:pt x="178168" y="1270"/>
                  </a:lnTo>
                  <a:lnTo>
                    <a:pt x="177253" y="2540"/>
                  </a:lnTo>
                  <a:lnTo>
                    <a:pt x="175933" y="3810"/>
                  </a:lnTo>
                  <a:lnTo>
                    <a:pt x="173418" y="6350"/>
                  </a:lnTo>
                  <a:lnTo>
                    <a:pt x="169773" y="7620"/>
                  </a:lnTo>
                  <a:lnTo>
                    <a:pt x="166344" y="15240"/>
                  </a:lnTo>
                  <a:lnTo>
                    <a:pt x="162928" y="21590"/>
                  </a:lnTo>
                  <a:lnTo>
                    <a:pt x="159664" y="30480"/>
                  </a:lnTo>
                  <a:lnTo>
                    <a:pt x="157683" y="36830"/>
                  </a:lnTo>
                  <a:lnTo>
                    <a:pt x="156438" y="38100"/>
                  </a:lnTo>
                  <a:lnTo>
                    <a:pt x="155803" y="38100"/>
                  </a:lnTo>
                  <a:lnTo>
                    <a:pt x="153644" y="43180"/>
                  </a:lnTo>
                  <a:lnTo>
                    <a:pt x="151549" y="48869"/>
                  </a:lnTo>
                  <a:lnTo>
                    <a:pt x="145326" y="64770"/>
                  </a:lnTo>
                  <a:lnTo>
                    <a:pt x="142963" y="71120"/>
                  </a:lnTo>
                  <a:lnTo>
                    <a:pt x="141757" y="77470"/>
                  </a:lnTo>
                  <a:lnTo>
                    <a:pt x="139661" y="81280"/>
                  </a:lnTo>
                  <a:lnTo>
                    <a:pt x="135750" y="88900"/>
                  </a:lnTo>
                  <a:lnTo>
                    <a:pt x="135140" y="93980"/>
                  </a:lnTo>
                  <a:lnTo>
                    <a:pt x="134378" y="95250"/>
                  </a:lnTo>
                  <a:lnTo>
                    <a:pt x="135089" y="99060"/>
                  </a:lnTo>
                  <a:lnTo>
                    <a:pt x="134569" y="101600"/>
                  </a:lnTo>
                  <a:lnTo>
                    <a:pt x="133070" y="101600"/>
                  </a:lnTo>
                  <a:lnTo>
                    <a:pt x="132334" y="102870"/>
                  </a:lnTo>
                  <a:lnTo>
                    <a:pt x="129794" y="107950"/>
                  </a:lnTo>
                  <a:lnTo>
                    <a:pt x="125806" y="113030"/>
                  </a:lnTo>
                  <a:lnTo>
                    <a:pt x="126352" y="118110"/>
                  </a:lnTo>
                  <a:lnTo>
                    <a:pt x="125107" y="118110"/>
                  </a:lnTo>
                  <a:lnTo>
                    <a:pt x="124637" y="123190"/>
                  </a:lnTo>
                  <a:lnTo>
                    <a:pt x="123748" y="130810"/>
                  </a:lnTo>
                  <a:lnTo>
                    <a:pt x="122021" y="132918"/>
                  </a:lnTo>
                  <a:lnTo>
                    <a:pt x="122021" y="139700"/>
                  </a:lnTo>
                  <a:lnTo>
                    <a:pt x="121577" y="142240"/>
                  </a:lnTo>
                  <a:lnTo>
                    <a:pt x="120446" y="141528"/>
                  </a:lnTo>
                  <a:lnTo>
                    <a:pt x="122021" y="139700"/>
                  </a:lnTo>
                  <a:lnTo>
                    <a:pt x="122021" y="132918"/>
                  </a:lnTo>
                  <a:lnTo>
                    <a:pt x="120688" y="134531"/>
                  </a:lnTo>
                  <a:lnTo>
                    <a:pt x="120726" y="135115"/>
                  </a:lnTo>
                  <a:lnTo>
                    <a:pt x="121183" y="137160"/>
                  </a:lnTo>
                  <a:lnTo>
                    <a:pt x="120078" y="141300"/>
                  </a:lnTo>
                  <a:lnTo>
                    <a:pt x="119849" y="142227"/>
                  </a:lnTo>
                  <a:lnTo>
                    <a:pt x="120142" y="143510"/>
                  </a:lnTo>
                  <a:lnTo>
                    <a:pt x="119062" y="140970"/>
                  </a:lnTo>
                  <a:lnTo>
                    <a:pt x="117640" y="145313"/>
                  </a:lnTo>
                  <a:lnTo>
                    <a:pt x="116763" y="143344"/>
                  </a:lnTo>
                  <a:lnTo>
                    <a:pt x="114935" y="140296"/>
                  </a:lnTo>
                  <a:lnTo>
                    <a:pt x="114820" y="139534"/>
                  </a:lnTo>
                  <a:lnTo>
                    <a:pt x="114668" y="137629"/>
                  </a:lnTo>
                  <a:lnTo>
                    <a:pt x="113195" y="134454"/>
                  </a:lnTo>
                  <a:lnTo>
                    <a:pt x="112953" y="133946"/>
                  </a:lnTo>
                  <a:lnTo>
                    <a:pt x="112382" y="132676"/>
                  </a:lnTo>
                  <a:lnTo>
                    <a:pt x="111772" y="130898"/>
                  </a:lnTo>
                  <a:lnTo>
                    <a:pt x="110655" y="127685"/>
                  </a:lnTo>
                  <a:lnTo>
                    <a:pt x="106172" y="118706"/>
                  </a:lnTo>
                  <a:lnTo>
                    <a:pt x="105791" y="117944"/>
                  </a:lnTo>
                  <a:lnTo>
                    <a:pt x="105359" y="117309"/>
                  </a:lnTo>
                  <a:lnTo>
                    <a:pt x="104241" y="115658"/>
                  </a:lnTo>
                  <a:lnTo>
                    <a:pt x="103797" y="115011"/>
                  </a:lnTo>
                  <a:lnTo>
                    <a:pt x="103797" y="133946"/>
                  </a:lnTo>
                  <a:lnTo>
                    <a:pt x="103327" y="134454"/>
                  </a:lnTo>
                  <a:lnTo>
                    <a:pt x="103035" y="134239"/>
                  </a:lnTo>
                  <a:lnTo>
                    <a:pt x="103797" y="133946"/>
                  </a:lnTo>
                  <a:lnTo>
                    <a:pt x="103797" y="115011"/>
                  </a:lnTo>
                  <a:lnTo>
                    <a:pt x="102603" y="113245"/>
                  </a:lnTo>
                  <a:lnTo>
                    <a:pt x="99644" y="111213"/>
                  </a:lnTo>
                  <a:lnTo>
                    <a:pt x="97980" y="110070"/>
                  </a:lnTo>
                  <a:lnTo>
                    <a:pt x="97942" y="110832"/>
                  </a:lnTo>
                  <a:lnTo>
                    <a:pt x="96812" y="111213"/>
                  </a:lnTo>
                  <a:lnTo>
                    <a:pt x="96202" y="110959"/>
                  </a:lnTo>
                  <a:lnTo>
                    <a:pt x="96304" y="110832"/>
                  </a:lnTo>
                  <a:lnTo>
                    <a:pt x="96494" y="110578"/>
                  </a:lnTo>
                  <a:lnTo>
                    <a:pt x="94983" y="110832"/>
                  </a:lnTo>
                  <a:lnTo>
                    <a:pt x="94310" y="110451"/>
                  </a:lnTo>
                  <a:lnTo>
                    <a:pt x="95669" y="109435"/>
                  </a:lnTo>
                  <a:lnTo>
                    <a:pt x="96329" y="109689"/>
                  </a:lnTo>
                  <a:lnTo>
                    <a:pt x="96050" y="109435"/>
                  </a:lnTo>
                  <a:lnTo>
                    <a:pt x="93091" y="106768"/>
                  </a:lnTo>
                  <a:lnTo>
                    <a:pt x="89700" y="104863"/>
                  </a:lnTo>
                  <a:lnTo>
                    <a:pt x="89382" y="104609"/>
                  </a:lnTo>
                  <a:lnTo>
                    <a:pt x="89230" y="104482"/>
                  </a:lnTo>
                  <a:lnTo>
                    <a:pt x="88125" y="103593"/>
                  </a:lnTo>
                  <a:lnTo>
                    <a:pt x="86372" y="102196"/>
                  </a:lnTo>
                  <a:lnTo>
                    <a:pt x="85102" y="103593"/>
                  </a:lnTo>
                  <a:lnTo>
                    <a:pt x="85013" y="103212"/>
                  </a:lnTo>
                  <a:lnTo>
                    <a:pt x="84912" y="102831"/>
                  </a:lnTo>
                  <a:lnTo>
                    <a:pt x="84886" y="102704"/>
                  </a:lnTo>
                  <a:lnTo>
                    <a:pt x="84455" y="101053"/>
                  </a:lnTo>
                  <a:lnTo>
                    <a:pt x="83743" y="102057"/>
                  </a:lnTo>
                  <a:lnTo>
                    <a:pt x="83654" y="102196"/>
                  </a:lnTo>
                  <a:lnTo>
                    <a:pt x="83261" y="102704"/>
                  </a:lnTo>
                  <a:lnTo>
                    <a:pt x="83299" y="102323"/>
                  </a:lnTo>
                  <a:lnTo>
                    <a:pt x="83489" y="102323"/>
                  </a:lnTo>
                  <a:lnTo>
                    <a:pt x="83654" y="102196"/>
                  </a:lnTo>
                  <a:lnTo>
                    <a:pt x="83743" y="102057"/>
                  </a:lnTo>
                  <a:lnTo>
                    <a:pt x="81305" y="101434"/>
                  </a:lnTo>
                  <a:lnTo>
                    <a:pt x="80797" y="101307"/>
                  </a:lnTo>
                  <a:lnTo>
                    <a:pt x="80645" y="101434"/>
                  </a:lnTo>
                  <a:lnTo>
                    <a:pt x="80556" y="101180"/>
                  </a:lnTo>
                  <a:lnTo>
                    <a:pt x="45288" y="90004"/>
                  </a:lnTo>
                  <a:lnTo>
                    <a:pt x="36093" y="92036"/>
                  </a:lnTo>
                  <a:lnTo>
                    <a:pt x="27520" y="95973"/>
                  </a:lnTo>
                  <a:lnTo>
                    <a:pt x="19812" y="101434"/>
                  </a:lnTo>
                  <a:lnTo>
                    <a:pt x="13195" y="108165"/>
                  </a:lnTo>
                  <a:lnTo>
                    <a:pt x="14185" y="111594"/>
                  </a:lnTo>
                  <a:lnTo>
                    <a:pt x="11671" y="112687"/>
                  </a:lnTo>
                  <a:lnTo>
                    <a:pt x="11645" y="113118"/>
                  </a:lnTo>
                  <a:lnTo>
                    <a:pt x="12522" y="116039"/>
                  </a:lnTo>
                  <a:lnTo>
                    <a:pt x="11811" y="115404"/>
                  </a:lnTo>
                  <a:lnTo>
                    <a:pt x="11950" y="117563"/>
                  </a:lnTo>
                  <a:lnTo>
                    <a:pt x="10375" y="117055"/>
                  </a:lnTo>
                  <a:lnTo>
                    <a:pt x="8204" y="118579"/>
                  </a:lnTo>
                  <a:lnTo>
                    <a:pt x="9144" y="119087"/>
                  </a:lnTo>
                  <a:lnTo>
                    <a:pt x="8051" y="119468"/>
                  </a:lnTo>
                  <a:lnTo>
                    <a:pt x="9779" y="120103"/>
                  </a:lnTo>
                  <a:lnTo>
                    <a:pt x="10807" y="121373"/>
                  </a:lnTo>
                  <a:lnTo>
                    <a:pt x="6845" y="120103"/>
                  </a:lnTo>
                  <a:lnTo>
                    <a:pt x="7048" y="121246"/>
                  </a:lnTo>
                  <a:lnTo>
                    <a:pt x="7162" y="121627"/>
                  </a:lnTo>
                  <a:lnTo>
                    <a:pt x="8089" y="122008"/>
                  </a:lnTo>
                  <a:lnTo>
                    <a:pt x="7480" y="122008"/>
                  </a:lnTo>
                  <a:lnTo>
                    <a:pt x="8267" y="125564"/>
                  </a:lnTo>
                  <a:lnTo>
                    <a:pt x="6959" y="121564"/>
                  </a:lnTo>
                  <a:lnTo>
                    <a:pt x="6540" y="121373"/>
                  </a:lnTo>
                  <a:lnTo>
                    <a:pt x="6959" y="121551"/>
                  </a:lnTo>
                  <a:lnTo>
                    <a:pt x="6896" y="121373"/>
                  </a:lnTo>
                  <a:lnTo>
                    <a:pt x="6769" y="120992"/>
                  </a:lnTo>
                  <a:lnTo>
                    <a:pt x="3695" y="123913"/>
                  </a:lnTo>
                  <a:lnTo>
                    <a:pt x="2501" y="128866"/>
                  </a:lnTo>
                  <a:lnTo>
                    <a:pt x="2413" y="129946"/>
                  </a:lnTo>
                  <a:lnTo>
                    <a:pt x="3022" y="133946"/>
                  </a:lnTo>
                  <a:lnTo>
                    <a:pt x="3111" y="135216"/>
                  </a:lnTo>
                  <a:lnTo>
                    <a:pt x="1828" y="139534"/>
                  </a:lnTo>
                  <a:lnTo>
                    <a:pt x="3086" y="139534"/>
                  </a:lnTo>
                  <a:lnTo>
                    <a:pt x="3086" y="140042"/>
                  </a:lnTo>
                  <a:lnTo>
                    <a:pt x="152" y="140296"/>
                  </a:lnTo>
                  <a:lnTo>
                    <a:pt x="3759" y="141693"/>
                  </a:lnTo>
                  <a:lnTo>
                    <a:pt x="2603" y="142455"/>
                  </a:lnTo>
                  <a:lnTo>
                    <a:pt x="2006" y="142455"/>
                  </a:lnTo>
                  <a:lnTo>
                    <a:pt x="1828" y="142074"/>
                  </a:lnTo>
                  <a:lnTo>
                    <a:pt x="1574" y="141820"/>
                  </a:lnTo>
                  <a:lnTo>
                    <a:pt x="304" y="144106"/>
                  </a:lnTo>
                  <a:lnTo>
                    <a:pt x="2044" y="145884"/>
                  </a:lnTo>
                  <a:lnTo>
                    <a:pt x="2095" y="146138"/>
                  </a:lnTo>
                  <a:lnTo>
                    <a:pt x="1066" y="148043"/>
                  </a:lnTo>
                  <a:lnTo>
                    <a:pt x="2819" y="149567"/>
                  </a:lnTo>
                  <a:lnTo>
                    <a:pt x="0" y="152615"/>
                  </a:lnTo>
                  <a:lnTo>
                    <a:pt x="1689" y="153758"/>
                  </a:lnTo>
                  <a:lnTo>
                    <a:pt x="18376" y="153758"/>
                  </a:lnTo>
                  <a:lnTo>
                    <a:pt x="18999" y="152869"/>
                  </a:lnTo>
                  <a:lnTo>
                    <a:pt x="19354" y="152361"/>
                  </a:lnTo>
                  <a:lnTo>
                    <a:pt x="17208" y="152869"/>
                  </a:lnTo>
                  <a:lnTo>
                    <a:pt x="18567" y="151726"/>
                  </a:lnTo>
                  <a:lnTo>
                    <a:pt x="17703" y="151472"/>
                  </a:lnTo>
                  <a:lnTo>
                    <a:pt x="20002" y="151218"/>
                  </a:lnTo>
                  <a:lnTo>
                    <a:pt x="17132" y="150583"/>
                  </a:lnTo>
                  <a:lnTo>
                    <a:pt x="17360" y="150456"/>
                  </a:lnTo>
                  <a:lnTo>
                    <a:pt x="18465" y="149821"/>
                  </a:lnTo>
                  <a:lnTo>
                    <a:pt x="16268" y="150456"/>
                  </a:lnTo>
                  <a:lnTo>
                    <a:pt x="17399" y="149186"/>
                  </a:lnTo>
                  <a:lnTo>
                    <a:pt x="12636" y="149059"/>
                  </a:lnTo>
                  <a:lnTo>
                    <a:pt x="15265" y="148043"/>
                  </a:lnTo>
                  <a:lnTo>
                    <a:pt x="15887" y="147281"/>
                  </a:lnTo>
                  <a:lnTo>
                    <a:pt x="16929" y="148170"/>
                  </a:lnTo>
                  <a:lnTo>
                    <a:pt x="17335" y="148297"/>
                  </a:lnTo>
                  <a:lnTo>
                    <a:pt x="19685" y="147281"/>
                  </a:lnTo>
                  <a:lnTo>
                    <a:pt x="15138" y="146138"/>
                  </a:lnTo>
                  <a:lnTo>
                    <a:pt x="16941" y="145630"/>
                  </a:lnTo>
                  <a:lnTo>
                    <a:pt x="17830" y="145376"/>
                  </a:lnTo>
                  <a:lnTo>
                    <a:pt x="16916" y="145249"/>
                  </a:lnTo>
                  <a:lnTo>
                    <a:pt x="15443" y="145630"/>
                  </a:lnTo>
                  <a:lnTo>
                    <a:pt x="14605" y="144868"/>
                  </a:lnTo>
                  <a:lnTo>
                    <a:pt x="15544" y="144233"/>
                  </a:lnTo>
                  <a:lnTo>
                    <a:pt x="16764" y="143090"/>
                  </a:lnTo>
                  <a:lnTo>
                    <a:pt x="17183" y="143217"/>
                  </a:lnTo>
                  <a:lnTo>
                    <a:pt x="17081" y="143090"/>
                  </a:lnTo>
                  <a:lnTo>
                    <a:pt x="16738" y="142709"/>
                  </a:lnTo>
                  <a:lnTo>
                    <a:pt x="16002" y="142582"/>
                  </a:lnTo>
                  <a:lnTo>
                    <a:pt x="16217" y="142455"/>
                  </a:lnTo>
                  <a:lnTo>
                    <a:pt x="16840" y="142074"/>
                  </a:lnTo>
                  <a:lnTo>
                    <a:pt x="17424" y="142074"/>
                  </a:lnTo>
                  <a:lnTo>
                    <a:pt x="17500" y="142328"/>
                  </a:lnTo>
                  <a:lnTo>
                    <a:pt x="17754" y="142455"/>
                  </a:lnTo>
                  <a:lnTo>
                    <a:pt x="18072" y="142074"/>
                  </a:lnTo>
                  <a:lnTo>
                    <a:pt x="18389" y="141693"/>
                  </a:lnTo>
                  <a:lnTo>
                    <a:pt x="17424" y="141058"/>
                  </a:lnTo>
                  <a:lnTo>
                    <a:pt x="16649" y="140169"/>
                  </a:lnTo>
                  <a:lnTo>
                    <a:pt x="18389" y="139915"/>
                  </a:lnTo>
                  <a:lnTo>
                    <a:pt x="17691" y="138391"/>
                  </a:lnTo>
                  <a:lnTo>
                    <a:pt x="18770" y="137629"/>
                  </a:lnTo>
                  <a:lnTo>
                    <a:pt x="16751" y="136740"/>
                  </a:lnTo>
                  <a:lnTo>
                    <a:pt x="19875" y="136232"/>
                  </a:lnTo>
                  <a:lnTo>
                    <a:pt x="17183" y="135724"/>
                  </a:lnTo>
                  <a:lnTo>
                    <a:pt x="18008" y="135724"/>
                  </a:lnTo>
                  <a:lnTo>
                    <a:pt x="17284" y="135216"/>
                  </a:lnTo>
                  <a:lnTo>
                    <a:pt x="15646" y="134581"/>
                  </a:lnTo>
                  <a:lnTo>
                    <a:pt x="15621" y="134073"/>
                  </a:lnTo>
                  <a:lnTo>
                    <a:pt x="19545" y="135216"/>
                  </a:lnTo>
                  <a:lnTo>
                    <a:pt x="18592" y="134073"/>
                  </a:lnTo>
                  <a:lnTo>
                    <a:pt x="18161" y="133565"/>
                  </a:lnTo>
                  <a:lnTo>
                    <a:pt x="17614" y="133565"/>
                  </a:lnTo>
                  <a:lnTo>
                    <a:pt x="18072" y="133477"/>
                  </a:lnTo>
                  <a:lnTo>
                    <a:pt x="18199" y="133438"/>
                  </a:lnTo>
                  <a:lnTo>
                    <a:pt x="19367" y="133184"/>
                  </a:lnTo>
                  <a:lnTo>
                    <a:pt x="18046" y="132676"/>
                  </a:lnTo>
                  <a:lnTo>
                    <a:pt x="17640" y="132041"/>
                  </a:lnTo>
                  <a:lnTo>
                    <a:pt x="17564" y="131660"/>
                  </a:lnTo>
                  <a:lnTo>
                    <a:pt x="17424" y="131025"/>
                  </a:lnTo>
                  <a:lnTo>
                    <a:pt x="16789" y="131660"/>
                  </a:lnTo>
                  <a:lnTo>
                    <a:pt x="16903" y="130632"/>
                  </a:lnTo>
                  <a:lnTo>
                    <a:pt x="17005" y="130009"/>
                  </a:lnTo>
                  <a:lnTo>
                    <a:pt x="18935" y="131025"/>
                  </a:lnTo>
                  <a:lnTo>
                    <a:pt x="18669" y="131152"/>
                  </a:lnTo>
                  <a:lnTo>
                    <a:pt x="19875" y="130949"/>
                  </a:lnTo>
                  <a:lnTo>
                    <a:pt x="19011" y="130009"/>
                  </a:lnTo>
                  <a:lnTo>
                    <a:pt x="18656" y="129628"/>
                  </a:lnTo>
                  <a:lnTo>
                    <a:pt x="18884" y="129705"/>
                  </a:lnTo>
                  <a:lnTo>
                    <a:pt x="19100" y="128993"/>
                  </a:lnTo>
                  <a:lnTo>
                    <a:pt x="19354" y="129146"/>
                  </a:lnTo>
                  <a:lnTo>
                    <a:pt x="19304" y="128993"/>
                  </a:lnTo>
                  <a:lnTo>
                    <a:pt x="19392" y="129171"/>
                  </a:lnTo>
                  <a:lnTo>
                    <a:pt x="20802" y="130009"/>
                  </a:lnTo>
                  <a:lnTo>
                    <a:pt x="19164" y="128574"/>
                  </a:lnTo>
                  <a:lnTo>
                    <a:pt x="18046" y="127596"/>
                  </a:lnTo>
                  <a:lnTo>
                    <a:pt x="18884" y="127685"/>
                  </a:lnTo>
                  <a:lnTo>
                    <a:pt x="19164" y="128574"/>
                  </a:lnTo>
                  <a:lnTo>
                    <a:pt x="19507" y="128866"/>
                  </a:lnTo>
                  <a:lnTo>
                    <a:pt x="20129" y="128866"/>
                  </a:lnTo>
                  <a:lnTo>
                    <a:pt x="21399" y="129501"/>
                  </a:lnTo>
                  <a:lnTo>
                    <a:pt x="21310" y="128866"/>
                  </a:lnTo>
                  <a:lnTo>
                    <a:pt x="20510" y="127723"/>
                  </a:lnTo>
                  <a:lnTo>
                    <a:pt x="19951" y="127469"/>
                  </a:lnTo>
                  <a:lnTo>
                    <a:pt x="21780" y="126580"/>
                  </a:lnTo>
                  <a:lnTo>
                    <a:pt x="21793" y="126326"/>
                  </a:lnTo>
                  <a:lnTo>
                    <a:pt x="21805" y="125564"/>
                  </a:lnTo>
                  <a:lnTo>
                    <a:pt x="21780" y="123367"/>
                  </a:lnTo>
                  <a:lnTo>
                    <a:pt x="22352" y="123786"/>
                  </a:lnTo>
                  <a:lnTo>
                    <a:pt x="22009" y="123367"/>
                  </a:lnTo>
                  <a:lnTo>
                    <a:pt x="21958" y="122643"/>
                  </a:lnTo>
                  <a:lnTo>
                    <a:pt x="21272" y="121500"/>
                  </a:lnTo>
                  <a:lnTo>
                    <a:pt x="22059" y="122008"/>
                  </a:lnTo>
                  <a:lnTo>
                    <a:pt x="21932" y="121500"/>
                  </a:lnTo>
                  <a:lnTo>
                    <a:pt x="21907" y="121373"/>
                  </a:lnTo>
                  <a:lnTo>
                    <a:pt x="21869" y="121246"/>
                  </a:lnTo>
                  <a:lnTo>
                    <a:pt x="23126" y="122135"/>
                  </a:lnTo>
                  <a:lnTo>
                    <a:pt x="23647" y="121754"/>
                  </a:lnTo>
                  <a:lnTo>
                    <a:pt x="23901" y="121881"/>
                  </a:lnTo>
                  <a:lnTo>
                    <a:pt x="23761" y="121754"/>
                  </a:lnTo>
                  <a:lnTo>
                    <a:pt x="23177" y="121246"/>
                  </a:lnTo>
                  <a:lnTo>
                    <a:pt x="22936" y="121043"/>
                  </a:lnTo>
                  <a:lnTo>
                    <a:pt x="25044" y="121373"/>
                  </a:lnTo>
                  <a:lnTo>
                    <a:pt x="24739" y="120738"/>
                  </a:lnTo>
                  <a:lnTo>
                    <a:pt x="23342" y="117817"/>
                  </a:lnTo>
                  <a:lnTo>
                    <a:pt x="25222" y="117716"/>
                  </a:lnTo>
                  <a:lnTo>
                    <a:pt x="26162" y="118922"/>
                  </a:lnTo>
                  <a:lnTo>
                    <a:pt x="26390" y="117817"/>
                  </a:lnTo>
                  <a:lnTo>
                    <a:pt x="26517" y="117436"/>
                  </a:lnTo>
                  <a:lnTo>
                    <a:pt x="26644" y="117055"/>
                  </a:lnTo>
                  <a:lnTo>
                    <a:pt x="26720" y="116039"/>
                  </a:lnTo>
                  <a:lnTo>
                    <a:pt x="26492" y="114515"/>
                  </a:lnTo>
                  <a:lnTo>
                    <a:pt x="26822" y="115023"/>
                  </a:lnTo>
                  <a:lnTo>
                    <a:pt x="27241" y="115531"/>
                  </a:lnTo>
                  <a:lnTo>
                    <a:pt x="27279" y="115912"/>
                  </a:lnTo>
                  <a:lnTo>
                    <a:pt x="27838" y="115404"/>
                  </a:lnTo>
                  <a:lnTo>
                    <a:pt x="28371" y="114642"/>
                  </a:lnTo>
                  <a:lnTo>
                    <a:pt x="28333" y="114515"/>
                  </a:lnTo>
                  <a:lnTo>
                    <a:pt x="28194" y="114134"/>
                  </a:lnTo>
                  <a:lnTo>
                    <a:pt x="28155" y="114007"/>
                  </a:lnTo>
                  <a:lnTo>
                    <a:pt x="27965" y="114134"/>
                  </a:lnTo>
                  <a:lnTo>
                    <a:pt x="26720" y="113499"/>
                  </a:lnTo>
                  <a:lnTo>
                    <a:pt x="26771" y="111721"/>
                  </a:lnTo>
                  <a:lnTo>
                    <a:pt x="27470" y="111721"/>
                  </a:lnTo>
                  <a:lnTo>
                    <a:pt x="27660" y="111975"/>
                  </a:lnTo>
                  <a:lnTo>
                    <a:pt x="28016" y="111721"/>
                  </a:lnTo>
                  <a:lnTo>
                    <a:pt x="28359" y="111467"/>
                  </a:lnTo>
                  <a:lnTo>
                    <a:pt x="27927" y="110705"/>
                  </a:lnTo>
                  <a:lnTo>
                    <a:pt x="28676" y="110197"/>
                  </a:lnTo>
                  <a:lnTo>
                    <a:pt x="29565" y="110578"/>
                  </a:lnTo>
                  <a:lnTo>
                    <a:pt x="28498" y="110832"/>
                  </a:lnTo>
                  <a:lnTo>
                    <a:pt x="29171" y="111467"/>
                  </a:lnTo>
                  <a:lnTo>
                    <a:pt x="30594" y="113245"/>
                  </a:lnTo>
                  <a:lnTo>
                    <a:pt x="31534" y="111594"/>
                  </a:lnTo>
                  <a:lnTo>
                    <a:pt x="31838" y="111721"/>
                  </a:lnTo>
                  <a:lnTo>
                    <a:pt x="31826" y="111594"/>
                  </a:lnTo>
                  <a:lnTo>
                    <a:pt x="31711" y="110578"/>
                  </a:lnTo>
                  <a:lnTo>
                    <a:pt x="31508" y="110197"/>
                  </a:lnTo>
                  <a:lnTo>
                    <a:pt x="31800" y="109435"/>
                  </a:lnTo>
                  <a:lnTo>
                    <a:pt x="32410" y="111213"/>
                  </a:lnTo>
                  <a:lnTo>
                    <a:pt x="32753" y="110959"/>
                  </a:lnTo>
                  <a:lnTo>
                    <a:pt x="32626" y="109435"/>
                  </a:lnTo>
                  <a:lnTo>
                    <a:pt x="32537" y="106781"/>
                  </a:lnTo>
                  <a:lnTo>
                    <a:pt x="33985" y="107657"/>
                  </a:lnTo>
                  <a:lnTo>
                    <a:pt x="33743" y="108800"/>
                  </a:lnTo>
                  <a:lnTo>
                    <a:pt x="34886" y="107911"/>
                  </a:lnTo>
                  <a:lnTo>
                    <a:pt x="34734" y="106133"/>
                  </a:lnTo>
                  <a:lnTo>
                    <a:pt x="34836" y="104609"/>
                  </a:lnTo>
                  <a:lnTo>
                    <a:pt x="35115" y="103593"/>
                  </a:lnTo>
                  <a:lnTo>
                    <a:pt x="35661" y="103720"/>
                  </a:lnTo>
                  <a:lnTo>
                    <a:pt x="35788" y="103593"/>
                  </a:lnTo>
                  <a:lnTo>
                    <a:pt x="36830" y="102450"/>
                  </a:lnTo>
                  <a:lnTo>
                    <a:pt x="36868" y="102196"/>
                  </a:lnTo>
                  <a:lnTo>
                    <a:pt x="37033" y="102362"/>
                  </a:lnTo>
                  <a:lnTo>
                    <a:pt x="37325" y="102196"/>
                  </a:lnTo>
                  <a:lnTo>
                    <a:pt x="37909" y="103212"/>
                  </a:lnTo>
                  <a:lnTo>
                    <a:pt x="37033" y="102362"/>
                  </a:lnTo>
                  <a:lnTo>
                    <a:pt x="37033" y="103212"/>
                  </a:lnTo>
                  <a:lnTo>
                    <a:pt x="38176" y="104228"/>
                  </a:lnTo>
                  <a:lnTo>
                    <a:pt x="37287" y="104736"/>
                  </a:lnTo>
                  <a:lnTo>
                    <a:pt x="38773" y="106133"/>
                  </a:lnTo>
                  <a:lnTo>
                    <a:pt x="38785" y="106768"/>
                  </a:lnTo>
                  <a:lnTo>
                    <a:pt x="38658" y="107276"/>
                  </a:lnTo>
                  <a:lnTo>
                    <a:pt x="39154" y="106260"/>
                  </a:lnTo>
                  <a:lnTo>
                    <a:pt x="41122" y="106641"/>
                  </a:lnTo>
                  <a:lnTo>
                    <a:pt x="42291" y="106768"/>
                  </a:lnTo>
                  <a:lnTo>
                    <a:pt x="42011" y="106260"/>
                  </a:lnTo>
                  <a:lnTo>
                    <a:pt x="40995" y="104482"/>
                  </a:lnTo>
                  <a:lnTo>
                    <a:pt x="43535" y="105371"/>
                  </a:lnTo>
                  <a:lnTo>
                    <a:pt x="43383" y="104482"/>
                  </a:lnTo>
                  <a:lnTo>
                    <a:pt x="43167" y="103212"/>
                  </a:lnTo>
                  <a:lnTo>
                    <a:pt x="43141" y="103085"/>
                  </a:lnTo>
                  <a:lnTo>
                    <a:pt x="44488" y="102450"/>
                  </a:lnTo>
                  <a:lnTo>
                    <a:pt x="44094" y="104863"/>
                  </a:lnTo>
                  <a:lnTo>
                    <a:pt x="44678" y="105244"/>
                  </a:lnTo>
                  <a:lnTo>
                    <a:pt x="45961" y="104101"/>
                  </a:lnTo>
                  <a:lnTo>
                    <a:pt x="47383" y="104736"/>
                  </a:lnTo>
                  <a:lnTo>
                    <a:pt x="48641" y="104355"/>
                  </a:lnTo>
                  <a:lnTo>
                    <a:pt x="48602" y="104863"/>
                  </a:lnTo>
                  <a:lnTo>
                    <a:pt x="49390" y="104355"/>
                  </a:lnTo>
                  <a:lnTo>
                    <a:pt x="49784" y="104101"/>
                  </a:lnTo>
                  <a:lnTo>
                    <a:pt x="51638" y="104863"/>
                  </a:lnTo>
                  <a:lnTo>
                    <a:pt x="52146" y="104101"/>
                  </a:lnTo>
                  <a:lnTo>
                    <a:pt x="52971" y="102831"/>
                  </a:lnTo>
                  <a:lnTo>
                    <a:pt x="52971" y="103720"/>
                  </a:lnTo>
                  <a:lnTo>
                    <a:pt x="52654" y="104101"/>
                  </a:lnTo>
                  <a:lnTo>
                    <a:pt x="53860" y="104990"/>
                  </a:lnTo>
                  <a:lnTo>
                    <a:pt x="53428" y="102831"/>
                  </a:lnTo>
                  <a:lnTo>
                    <a:pt x="53352" y="102450"/>
                  </a:lnTo>
                  <a:lnTo>
                    <a:pt x="53301" y="102196"/>
                  </a:lnTo>
                  <a:lnTo>
                    <a:pt x="53098" y="101180"/>
                  </a:lnTo>
                  <a:lnTo>
                    <a:pt x="54508" y="102704"/>
                  </a:lnTo>
                  <a:lnTo>
                    <a:pt x="54051" y="103720"/>
                  </a:lnTo>
                  <a:lnTo>
                    <a:pt x="55105" y="102831"/>
                  </a:lnTo>
                  <a:lnTo>
                    <a:pt x="55727" y="104990"/>
                  </a:lnTo>
                  <a:lnTo>
                    <a:pt x="57010" y="103339"/>
                  </a:lnTo>
                  <a:lnTo>
                    <a:pt x="56959" y="103974"/>
                  </a:lnTo>
                  <a:lnTo>
                    <a:pt x="56692" y="104228"/>
                  </a:lnTo>
                  <a:lnTo>
                    <a:pt x="56502" y="104482"/>
                  </a:lnTo>
                  <a:lnTo>
                    <a:pt x="57531" y="104101"/>
                  </a:lnTo>
                  <a:lnTo>
                    <a:pt x="58559" y="104482"/>
                  </a:lnTo>
                  <a:lnTo>
                    <a:pt x="58902" y="104101"/>
                  </a:lnTo>
                  <a:lnTo>
                    <a:pt x="59575" y="103339"/>
                  </a:lnTo>
                  <a:lnTo>
                    <a:pt x="59677" y="103212"/>
                  </a:lnTo>
                  <a:lnTo>
                    <a:pt x="59601" y="104101"/>
                  </a:lnTo>
                  <a:lnTo>
                    <a:pt x="59397" y="104482"/>
                  </a:lnTo>
                  <a:lnTo>
                    <a:pt x="58928" y="104990"/>
                  </a:lnTo>
                  <a:lnTo>
                    <a:pt x="59677" y="106006"/>
                  </a:lnTo>
                  <a:lnTo>
                    <a:pt x="60363" y="103212"/>
                  </a:lnTo>
                  <a:lnTo>
                    <a:pt x="61087" y="104101"/>
                  </a:lnTo>
                  <a:lnTo>
                    <a:pt x="61315" y="104228"/>
                  </a:lnTo>
                  <a:lnTo>
                    <a:pt x="61518" y="105206"/>
                  </a:lnTo>
                  <a:lnTo>
                    <a:pt x="62039" y="104482"/>
                  </a:lnTo>
                  <a:lnTo>
                    <a:pt x="63334" y="104863"/>
                  </a:lnTo>
                  <a:lnTo>
                    <a:pt x="63919" y="104609"/>
                  </a:lnTo>
                  <a:lnTo>
                    <a:pt x="63830" y="105371"/>
                  </a:lnTo>
                  <a:lnTo>
                    <a:pt x="64109" y="105625"/>
                  </a:lnTo>
                  <a:lnTo>
                    <a:pt x="64389" y="106641"/>
                  </a:lnTo>
                  <a:lnTo>
                    <a:pt x="68986" y="108038"/>
                  </a:lnTo>
                  <a:lnTo>
                    <a:pt x="73126" y="110324"/>
                  </a:lnTo>
                  <a:lnTo>
                    <a:pt x="78308" y="111213"/>
                  </a:lnTo>
                  <a:lnTo>
                    <a:pt x="77774" y="113474"/>
                  </a:lnTo>
                  <a:lnTo>
                    <a:pt x="78740" y="113626"/>
                  </a:lnTo>
                  <a:lnTo>
                    <a:pt x="78625" y="113880"/>
                  </a:lnTo>
                  <a:lnTo>
                    <a:pt x="79375" y="113880"/>
                  </a:lnTo>
                  <a:lnTo>
                    <a:pt x="78943" y="115150"/>
                  </a:lnTo>
                  <a:lnTo>
                    <a:pt x="79832" y="115023"/>
                  </a:lnTo>
                  <a:lnTo>
                    <a:pt x="80111" y="114515"/>
                  </a:lnTo>
                  <a:lnTo>
                    <a:pt x="81457" y="113880"/>
                  </a:lnTo>
                  <a:lnTo>
                    <a:pt x="79857" y="117436"/>
                  </a:lnTo>
                  <a:lnTo>
                    <a:pt x="81673" y="115658"/>
                  </a:lnTo>
                  <a:lnTo>
                    <a:pt x="81241" y="117055"/>
                  </a:lnTo>
                  <a:lnTo>
                    <a:pt x="83172" y="115658"/>
                  </a:lnTo>
                  <a:lnTo>
                    <a:pt x="81648" y="118325"/>
                  </a:lnTo>
                  <a:lnTo>
                    <a:pt x="83477" y="117436"/>
                  </a:lnTo>
                  <a:lnTo>
                    <a:pt x="83324" y="117563"/>
                  </a:lnTo>
                  <a:lnTo>
                    <a:pt x="83273" y="118325"/>
                  </a:lnTo>
                  <a:lnTo>
                    <a:pt x="83388" y="119087"/>
                  </a:lnTo>
                  <a:lnTo>
                    <a:pt x="86347" y="117436"/>
                  </a:lnTo>
                  <a:lnTo>
                    <a:pt x="86575" y="117309"/>
                  </a:lnTo>
                  <a:lnTo>
                    <a:pt x="85737" y="118960"/>
                  </a:lnTo>
                  <a:lnTo>
                    <a:pt x="86690" y="119341"/>
                  </a:lnTo>
                  <a:lnTo>
                    <a:pt x="87833" y="119849"/>
                  </a:lnTo>
                  <a:lnTo>
                    <a:pt x="89166" y="118706"/>
                  </a:lnTo>
                  <a:lnTo>
                    <a:pt x="88874" y="119341"/>
                  </a:lnTo>
                  <a:lnTo>
                    <a:pt x="88036" y="119976"/>
                  </a:lnTo>
                  <a:lnTo>
                    <a:pt x="87528" y="120230"/>
                  </a:lnTo>
                  <a:lnTo>
                    <a:pt x="90855" y="122262"/>
                  </a:lnTo>
                  <a:lnTo>
                    <a:pt x="93218" y="125564"/>
                  </a:lnTo>
                  <a:lnTo>
                    <a:pt x="97155" y="126834"/>
                  </a:lnTo>
                  <a:lnTo>
                    <a:pt x="96951" y="127215"/>
                  </a:lnTo>
                  <a:lnTo>
                    <a:pt x="96583" y="127215"/>
                  </a:lnTo>
                  <a:lnTo>
                    <a:pt x="96215" y="127342"/>
                  </a:lnTo>
                  <a:lnTo>
                    <a:pt x="99174" y="127977"/>
                  </a:lnTo>
                  <a:lnTo>
                    <a:pt x="96888" y="132041"/>
                  </a:lnTo>
                  <a:lnTo>
                    <a:pt x="101028" y="131279"/>
                  </a:lnTo>
                  <a:lnTo>
                    <a:pt x="102743" y="130898"/>
                  </a:lnTo>
                  <a:lnTo>
                    <a:pt x="102476" y="131660"/>
                  </a:lnTo>
                  <a:lnTo>
                    <a:pt x="101460" y="132168"/>
                  </a:lnTo>
                  <a:lnTo>
                    <a:pt x="101168" y="132803"/>
                  </a:lnTo>
                  <a:lnTo>
                    <a:pt x="102311" y="132676"/>
                  </a:lnTo>
                  <a:lnTo>
                    <a:pt x="102412" y="134454"/>
                  </a:lnTo>
                  <a:lnTo>
                    <a:pt x="102831" y="134302"/>
                  </a:lnTo>
                  <a:lnTo>
                    <a:pt x="102577" y="134454"/>
                  </a:lnTo>
                  <a:lnTo>
                    <a:pt x="102743" y="135470"/>
                  </a:lnTo>
                  <a:lnTo>
                    <a:pt x="105435" y="135470"/>
                  </a:lnTo>
                  <a:lnTo>
                    <a:pt x="105384" y="136486"/>
                  </a:lnTo>
                  <a:lnTo>
                    <a:pt x="104597" y="136613"/>
                  </a:lnTo>
                  <a:lnTo>
                    <a:pt x="104114" y="148424"/>
                  </a:lnTo>
                  <a:lnTo>
                    <a:pt x="108521" y="151472"/>
                  </a:lnTo>
                  <a:lnTo>
                    <a:pt x="109359" y="152361"/>
                  </a:lnTo>
                  <a:lnTo>
                    <a:pt x="106502" y="152361"/>
                  </a:lnTo>
                  <a:lnTo>
                    <a:pt x="106794" y="152742"/>
                  </a:lnTo>
                  <a:lnTo>
                    <a:pt x="108673" y="154520"/>
                  </a:lnTo>
                  <a:lnTo>
                    <a:pt x="108559" y="163283"/>
                  </a:lnTo>
                  <a:lnTo>
                    <a:pt x="110871" y="165315"/>
                  </a:lnTo>
                  <a:lnTo>
                    <a:pt x="111696" y="167513"/>
                  </a:lnTo>
                  <a:lnTo>
                    <a:pt x="111607" y="167919"/>
                  </a:lnTo>
                  <a:lnTo>
                    <a:pt x="111315" y="169189"/>
                  </a:lnTo>
                  <a:lnTo>
                    <a:pt x="111264" y="168846"/>
                  </a:lnTo>
                  <a:lnTo>
                    <a:pt x="110921" y="169252"/>
                  </a:lnTo>
                  <a:lnTo>
                    <a:pt x="111277" y="169379"/>
                  </a:lnTo>
                  <a:lnTo>
                    <a:pt x="110807" y="171450"/>
                  </a:lnTo>
                  <a:lnTo>
                    <a:pt x="110617" y="171386"/>
                  </a:lnTo>
                  <a:lnTo>
                    <a:pt x="109486" y="171640"/>
                  </a:lnTo>
                  <a:lnTo>
                    <a:pt x="108534" y="171551"/>
                  </a:lnTo>
                  <a:lnTo>
                    <a:pt x="109753" y="172427"/>
                  </a:lnTo>
                  <a:lnTo>
                    <a:pt x="110439" y="171716"/>
                  </a:lnTo>
                  <a:lnTo>
                    <a:pt x="110756" y="171691"/>
                  </a:lnTo>
                  <a:lnTo>
                    <a:pt x="110248" y="173990"/>
                  </a:lnTo>
                  <a:lnTo>
                    <a:pt x="109753" y="174599"/>
                  </a:lnTo>
                  <a:lnTo>
                    <a:pt x="109512" y="174358"/>
                  </a:lnTo>
                  <a:lnTo>
                    <a:pt x="109512" y="174917"/>
                  </a:lnTo>
                  <a:lnTo>
                    <a:pt x="108686" y="175958"/>
                  </a:lnTo>
                  <a:lnTo>
                    <a:pt x="108318" y="175729"/>
                  </a:lnTo>
                  <a:lnTo>
                    <a:pt x="108572" y="174967"/>
                  </a:lnTo>
                  <a:lnTo>
                    <a:pt x="107543" y="174840"/>
                  </a:lnTo>
                  <a:lnTo>
                    <a:pt x="107543" y="185420"/>
                  </a:lnTo>
                  <a:lnTo>
                    <a:pt x="107365" y="185851"/>
                  </a:lnTo>
                  <a:lnTo>
                    <a:pt x="106502" y="185381"/>
                  </a:lnTo>
                  <a:lnTo>
                    <a:pt x="106375" y="184238"/>
                  </a:lnTo>
                  <a:lnTo>
                    <a:pt x="107505" y="184746"/>
                  </a:lnTo>
                  <a:lnTo>
                    <a:pt x="107543" y="185420"/>
                  </a:lnTo>
                  <a:lnTo>
                    <a:pt x="107543" y="174840"/>
                  </a:lnTo>
                  <a:lnTo>
                    <a:pt x="107505" y="184607"/>
                  </a:lnTo>
                  <a:lnTo>
                    <a:pt x="107454" y="184238"/>
                  </a:lnTo>
                  <a:lnTo>
                    <a:pt x="107315" y="183349"/>
                  </a:lnTo>
                  <a:lnTo>
                    <a:pt x="105638" y="182333"/>
                  </a:lnTo>
                  <a:lnTo>
                    <a:pt x="105498" y="182206"/>
                  </a:lnTo>
                  <a:lnTo>
                    <a:pt x="104635" y="181444"/>
                  </a:lnTo>
                  <a:lnTo>
                    <a:pt x="105752" y="181063"/>
                  </a:lnTo>
                  <a:lnTo>
                    <a:pt x="105486" y="180936"/>
                  </a:lnTo>
                  <a:lnTo>
                    <a:pt x="104927" y="180682"/>
                  </a:lnTo>
                  <a:lnTo>
                    <a:pt x="106019" y="180301"/>
                  </a:lnTo>
                  <a:lnTo>
                    <a:pt x="106387" y="181190"/>
                  </a:lnTo>
                  <a:lnTo>
                    <a:pt x="107391" y="182333"/>
                  </a:lnTo>
                  <a:lnTo>
                    <a:pt x="107505" y="184607"/>
                  </a:lnTo>
                  <a:lnTo>
                    <a:pt x="107505" y="174828"/>
                  </a:lnTo>
                  <a:lnTo>
                    <a:pt x="106680" y="174713"/>
                  </a:lnTo>
                  <a:lnTo>
                    <a:pt x="107073" y="175221"/>
                  </a:lnTo>
                  <a:lnTo>
                    <a:pt x="107353" y="175221"/>
                  </a:lnTo>
                  <a:lnTo>
                    <a:pt x="107327" y="180251"/>
                  </a:lnTo>
                  <a:lnTo>
                    <a:pt x="107327" y="175272"/>
                  </a:lnTo>
                  <a:lnTo>
                    <a:pt x="107073" y="175729"/>
                  </a:lnTo>
                  <a:lnTo>
                    <a:pt x="105867" y="175221"/>
                  </a:lnTo>
                  <a:lnTo>
                    <a:pt x="105791" y="173824"/>
                  </a:lnTo>
                  <a:lnTo>
                    <a:pt x="107010" y="173824"/>
                  </a:lnTo>
                  <a:lnTo>
                    <a:pt x="108419" y="173697"/>
                  </a:lnTo>
                  <a:lnTo>
                    <a:pt x="108940" y="175221"/>
                  </a:lnTo>
                  <a:lnTo>
                    <a:pt x="109512" y="174917"/>
                  </a:lnTo>
                  <a:lnTo>
                    <a:pt x="109512" y="174358"/>
                  </a:lnTo>
                  <a:lnTo>
                    <a:pt x="108864" y="173697"/>
                  </a:lnTo>
                  <a:lnTo>
                    <a:pt x="108750" y="173570"/>
                  </a:lnTo>
                  <a:lnTo>
                    <a:pt x="108394" y="173189"/>
                  </a:lnTo>
                  <a:lnTo>
                    <a:pt x="107886" y="172681"/>
                  </a:lnTo>
                  <a:lnTo>
                    <a:pt x="107073" y="173189"/>
                  </a:lnTo>
                  <a:lnTo>
                    <a:pt x="105816" y="172681"/>
                  </a:lnTo>
                  <a:lnTo>
                    <a:pt x="106438" y="173570"/>
                  </a:lnTo>
                  <a:lnTo>
                    <a:pt x="105105" y="173316"/>
                  </a:lnTo>
                  <a:lnTo>
                    <a:pt x="105283" y="174713"/>
                  </a:lnTo>
                  <a:lnTo>
                    <a:pt x="103695" y="175221"/>
                  </a:lnTo>
                  <a:lnTo>
                    <a:pt x="104343" y="176872"/>
                  </a:lnTo>
                  <a:lnTo>
                    <a:pt x="105841" y="176745"/>
                  </a:lnTo>
                  <a:lnTo>
                    <a:pt x="105651" y="177507"/>
                  </a:lnTo>
                  <a:lnTo>
                    <a:pt x="107162" y="179031"/>
                  </a:lnTo>
                  <a:lnTo>
                    <a:pt x="105359" y="179158"/>
                  </a:lnTo>
                  <a:lnTo>
                    <a:pt x="105029" y="178650"/>
                  </a:lnTo>
                  <a:lnTo>
                    <a:pt x="104267" y="178650"/>
                  </a:lnTo>
                  <a:lnTo>
                    <a:pt x="103543" y="178396"/>
                  </a:lnTo>
                  <a:lnTo>
                    <a:pt x="103708" y="178650"/>
                  </a:lnTo>
                  <a:lnTo>
                    <a:pt x="104000" y="178904"/>
                  </a:lnTo>
                  <a:lnTo>
                    <a:pt x="104089" y="179158"/>
                  </a:lnTo>
                  <a:lnTo>
                    <a:pt x="104597" y="179412"/>
                  </a:lnTo>
                  <a:lnTo>
                    <a:pt x="103276" y="179946"/>
                  </a:lnTo>
                  <a:lnTo>
                    <a:pt x="103276" y="181063"/>
                  </a:lnTo>
                  <a:lnTo>
                    <a:pt x="102984" y="181825"/>
                  </a:lnTo>
                  <a:lnTo>
                    <a:pt x="102349" y="182206"/>
                  </a:lnTo>
                  <a:lnTo>
                    <a:pt x="101104" y="181317"/>
                  </a:lnTo>
                  <a:lnTo>
                    <a:pt x="103276" y="181063"/>
                  </a:lnTo>
                  <a:lnTo>
                    <a:pt x="103276" y="179946"/>
                  </a:lnTo>
                  <a:lnTo>
                    <a:pt x="102044" y="180428"/>
                  </a:lnTo>
                  <a:lnTo>
                    <a:pt x="102349" y="180936"/>
                  </a:lnTo>
                  <a:lnTo>
                    <a:pt x="101993" y="180682"/>
                  </a:lnTo>
                  <a:lnTo>
                    <a:pt x="100901" y="181190"/>
                  </a:lnTo>
                  <a:lnTo>
                    <a:pt x="100558" y="180936"/>
                  </a:lnTo>
                  <a:lnTo>
                    <a:pt x="99415" y="181063"/>
                  </a:lnTo>
                  <a:lnTo>
                    <a:pt x="99250" y="181444"/>
                  </a:lnTo>
                  <a:lnTo>
                    <a:pt x="99136" y="182587"/>
                  </a:lnTo>
                  <a:lnTo>
                    <a:pt x="99555" y="184746"/>
                  </a:lnTo>
                  <a:lnTo>
                    <a:pt x="97294" y="184746"/>
                  </a:lnTo>
                  <a:lnTo>
                    <a:pt x="97269" y="184873"/>
                  </a:lnTo>
                  <a:lnTo>
                    <a:pt x="97155" y="187286"/>
                  </a:lnTo>
                  <a:lnTo>
                    <a:pt x="97269" y="188683"/>
                  </a:lnTo>
                  <a:lnTo>
                    <a:pt x="96761" y="189318"/>
                  </a:lnTo>
                  <a:lnTo>
                    <a:pt x="96266" y="188429"/>
                  </a:lnTo>
                  <a:lnTo>
                    <a:pt x="95478" y="187032"/>
                  </a:lnTo>
                  <a:lnTo>
                    <a:pt x="95732" y="188429"/>
                  </a:lnTo>
                  <a:lnTo>
                    <a:pt x="94805" y="187464"/>
                  </a:lnTo>
                  <a:lnTo>
                    <a:pt x="92240" y="187794"/>
                  </a:lnTo>
                  <a:lnTo>
                    <a:pt x="94615" y="188810"/>
                  </a:lnTo>
                  <a:lnTo>
                    <a:pt x="92227" y="190334"/>
                  </a:lnTo>
                  <a:lnTo>
                    <a:pt x="91795" y="191096"/>
                  </a:lnTo>
                  <a:lnTo>
                    <a:pt x="91655" y="191350"/>
                  </a:lnTo>
                  <a:lnTo>
                    <a:pt x="91579" y="190969"/>
                  </a:lnTo>
                  <a:lnTo>
                    <a:pt x="90830" y="189953"/>
                  </a:lnTo>
                  <a:lnTo>
                    <a:pt x="90081" y="189572"/>
                  </a:lnTo>
                  <a:lnTo>
                    <a:pt x="90385" y="190461"/>
                  </a:lnTo>
                  <a:lnTo>
                    <a:pt x="90512" y="191477"/>
                  </a:lnTo>
                  <a:lnTo>
                    <a:pt x="90258" y="192493"/>
                  </a:lnTo>
                  <a:lnTo>
                    <a:pt x="89192" y="192849"/>
                  </a:lnTo>
                  <a:lnTo>
                    <a:pt x="89192" y="193001"/>
                  </a:lnTo>
                  <a:lnTo>
                    <a:pt x="90004" y="194017"/>
                  </a:lnTo>
                  <a:lnTo>
                    <a:pt x="90309" y="193890"/>
                  </a:lnTo>
                  <a:lnTo>
                    <a:pt x="91008" y="195033"/>
                  </a:lnTo>
                  <a:lnTo>
                    <a:pt x="91236" y="196176"/>
                  </a:lnTo>
                  <a:lnTo>
                    <a:pt x="90919" y="196303"/>
                  </a:lnTo>
                  <a:lnTo>
                    <a:pt x="89852" y="195033"/>
                  </a:lnTo>
                  <a:lnTo>
                    <a:pt x="89268" y="194144"/>
                  </a:lnTo>
                  <a:lnTo>
                    <a:pt x="88519" y="193001"/>
                  </a:lnTo>
                  <a:lnTo>
                    <a:pt x="87642" y="193509"/>
                  </a:lnTo>
                  <a:lnTo>
                    <a:pt x="87642" y="194144"/>
                  </a:lnTo>
                  <a:lnTo>
                    <a:pt x="87553" y="194017"/>
                  </a:lnTo>
                  <a:lnTo>
                    <a:pt x="86715" y="192849"/>
                  </a:lnTo>
                  <a:lnTo>
                    <a:pt x="86715" y="204508"/>
                  </a:lnTo>
                  <a:lnTo>
                    <a:pt x="85826" y="203796"/>
                  </a:lnTo>
                  <a:lnTo>
                    <a:pt x="86321" y="203288"/>
                  </a:lnTo>
                  <a:lnTo>
                    <a:pt x="86715" y="204508"/>
                  </a:lnTo>
                  <a:lnTo>
                    <a:pt x="86715" y="192849"/>
                  </a:lnTo>
                  <a:lnTo>
                    <a:pt x="85839" y="191604"/>
                  </a:lnTo>
                  <a:lnTo>
                    <a:pt x="85483" y="191096"/>
                  </a:lnTo>
                  <a:lnTo>
                    <a:pt x="85382" y="190969"/>
                  </a:lnTo>
                  <a:lnTo>
                    <a:pt x="85153" y="191096"/>
                  </a:lnTo>
                  <a:lnTo>
                    <a:pt x="85140" y="190842"/>
                  </a:lnTo>
                  <a:lnTo>
                    <a:pt x="85229" y="190627"/>
                  </a:lnTo>
                  <a:lnTo>
                    <a:pt x="85255" y="190334"/>
                  </a:lnTo>
                  <a:lnTo>
                    <a:pt x="84721" y="190119"/>
                  </a:lnTo>
                  <a:lnTo>
                    <a:pt x="84658" y="189953"/>
                  </a:lnTo>
                  <a:lnTo>
                    <a:pt x="84607" y="189826"/>
                  </a:lnTo>
                  <a:lnTo>
                    <a:pt x="83794" y="189826"/>
                  </a:lnTo>
                  <a:lnTo>
                    <a:pt x="83566" y="189826"/>
                  </a:lnTo>
                  <a:lnTo>
                    <a:pt x="84569" y="190525"/>
                  </a:lnTo>
                  <a:lnTo>
                    <a:pt x="84696" y="190627"/>
                  </a:lnTo>
                  <a:lnTo>
                    <a:pt x="84569" y="190525"/>
                  </a:lnTo>
                  <a:lnTo>
                    <a:pt x="84874" y="191350"/>
                  </a:lnTo>
                  <a:lnTo>
                    <a:pt x="84213" y="191604"/>
                  </a:lnTo>
                  <a:lnTo>
                    <a:pt x="84048" y="191350"/>
                  </a:lnTo>
                  <a:lnTo>
                    <a:pt x="82956" y="189661"/>
                  </a:lnTo>
                  <a:lnTo>
                    <a:pt x="82562" y="189572"/>
                  </a:lnTo>
                  <a:lnTo>
                    <a:pt x="82181" y="188683"/>
                  </a:lnTo>
                  <a:lnTo>
                    <a:pt x="82118" y="188899"/>
                  </a:lnTo>
                  <a:lnTo>
                    <a:pt x="81991" y="189572"/>
                  </a:lnTo>
                  <a:lnTo>
                    <a:pt x="82435" y="190525"/>
                  </a:lnTo>
                  <a:lnTo>
                    <a:pt x="83248" y="191858"/>
                  </a:lnTo>
                  <a:lnTo>
                    <a:pt x="83680" y="191350"/>
                  </a:lnTo>
                  <a:lnTo>
                    <a:pt x="84620" y="194017"/>
                  </a:lnTo>
                  <a:lnTo>
                    <a:pt x="83680" y="192493"/>
                  </a:lnTo>
                  <a:lnTo>
                    <a:pt x="83362" y="191985"/>
                  </a:lnTo>
                  <a:lnTo>
                    <a:pt x="82943" y="192620"/>
                  </a:lnTo>
                  <a:lnTo>
                    <a:pt x="82842" y="193128"/>
                  </a:lnTo>
                  <a:lnTo>
                    <a:pt x="83159" y="194398"/>
                  </a:lnTo>
                  <a:lnTo>
                    <a:pt x="83070" y="192493"/>
                  </a:lnTo>
                  <a:lnTo>
                    <a:pt x="84480" y="195160"/>
                  </a:lnTo>
                  <a:lnTo>
                    <a:pt x="83858" y="195541"/>
                  </a:lnTo>
                  <a:lnTo>
                    <a:pt x="83464" y="196049"/>
                  </a:lnTo>
                  <a:lnTo>
                    <a:pt x="82664" y="196303"/>
                  </a:lnTo>
                  <a:lnTo>
                    <a:pt x="82384" y="194652"/>
                  </a:lnTo>
                  <a:lnTo>
                    <a:pt x="81775" y="193878"/>
                  </a:lnTo>
                  <a:lnTo>
                    <a:pt x="81851" y="193382"/>
                  </a:lnTo>
                  <a:lnTo>
                    <a:pt x="82194" y="193001"/>
                  </a:lnTo>
                  <a:lnTo>
                    <a:pt x="82511" y="193890"/>
                  </a:lnTo>
                  <a:lnTo>
                    <a:pt x="82613" y="193001"/>
                  </a:lnTo>
                  <a:lnTo>
                    <a:pt x="82727" y="191985"/>
                  </a:lnTo>
                  <a:lnTo>
                    <a:pt x="80822" y="191109"/>
                  </a:lnTo>
                  <a:lnTo>
                    <a:pt x="81153" y="191731"/>
                  </a:lnTo>
                  <a:lnTo>
                    <a:pt x="80873" y="191731"/>
                  </a:lnTo>
                  <a:lnTo>
                    <a:pt x="80975" y="192620"/>
                  </a:lnTo>
                  <a:lnTo>
                    <a:pt x="81102" y="193001"/>
                  </a:lnTo>
                  <a:lnTo>
                    <a:pt x="81457" y="193509"/>
                  </a:lnTo>
                  <a:lnTo>
                    <a:pt x="81737" y="197954"/>
                  </a:lnTo>
                  <a:lnTo>
                    <a:pt x="79552" y="190842"/>
                  </a:lnTo>
                  <a:lnTo>
                    <a:pt x="78943" y="191731"/>
                  </a:lnTo>
                  <a:lnTo>
                    <a:pt x="78828" y="192112"/>
                  </a:lnTo>
                  <a:lnTo>
                    <a:pt x="79667" y="193890"/>
                  </a:lnTo>
                  <a:lnTo>
                    <a:pt x="79794" y="194525"/>
                  </a:lnTo>
                  <a:lnTo>
                    <a:pt x="78397" y="196049"/>
                  </a:lnTo>
                  <a:lnTo>
                    <a:pt x="78359" y="196303"/>
                  </a:lnTo>
                  <a:lnTo>
                    <a:pt x="80048" y="198716"/>
                  </a:lnTo>
                  <a:lnTo>
                    <a:pt x="79603" y="199986"/>
                  </a:lnTo>
                  <a:lnTo>
                    <a:pt x="79171" y="199859"/>
                  </a:lnTo>
                  <a:lnTo>
                    <a:pt x="79095" y="198589"/>
                  </a:lnTo>
                  <a:lnTo>
                    <a:pt x="79044" y="197954"/>
                  </a:lnTo>
                  <a:lnTo>
                    <a:pt x="78206" y="198589"/>
                  </a:lnTo>
                  <a:lnTo>
                    <a:pt x="78270" y="197954"/>
                  </a:lnTo>
                  <a:lnTo>
                    <a:pt x="78359" y="196938"/>
                  </a:lnTo>
                  <a:lnTo>
                    <a:pt x="78371" y="196811"/>
                  </a:lnTo>
                  <a:lnTo>
                    <a:pt x="78371" y="196684"/>
                  </a:lnTo>
                  <a:lnTo>
                    <a:pt x="77901" y="196811"/>
                  </a:lnTo>
                  <a:lnTo>
                    <a:pt x="77939" y="196176"/>
                  </a:lnTo>
                  <a:lnTo>
                    <a:pt x="77990" y="195414"/>
                  </a:lnTo>
                  <a:lnTo>
                    <a:pt x="77939" y="194398"/>
                  </a:lnTo>
                  <a:lnTo>
                    <a:pt x="77470" y="193763"/>
                  </a:lnTo>
                  <a:lnTo>
                    <a:pt x="77177" y="193382"/>
                  </a:lnTo>
                  <a:lnTo>
                    <a:pt x="76238" y="192455"/>
                  </a:lnTo>
                  <a:lnTo>
                    <a:pt x="76238" y="193319"/>
                  </a:lnTo>
                  <a:lnTo>
                    <a:pt x="75679" y="193763"/>
                  </a:lnTo>
                  <a:lnTo>
                    <a:pt x="75603" y="192735"/>
                  </a:lnTo>
                  <a:lnTo>
                    <a:pt x="76136" y="193128"/>
                  </a:lnTo>
                  <a:lnTo>
                    <a:pt x="76238" y="193319"/>
                  </a:lnTo>
                  <a:lnTo>
                    <a:pt x="76238" y="192455"/>
                  </a:lnTo>
                  <a:lnTo>
                    <a:pt x="75730" y="191477"/>
                  </a:lnTo>
                  <a:lnTo>
                    <a:pt x="75526" y="191985"/>
                  </a:lnTo>
                  <a:lnTo>
                    <a:pt x="75438" y="192493"/>
                  </a:lnTo>
                  <a:lnTo>
                    <a:pt x="75603" y="192722"/>
                  </a:lnTo>
                  <a:lnTo>
                    <a:pt x="75361" y="192392"/>
                  </a:lnTo>
                  <a:lnTo>
                    <a:pt x="75133" y="192112"/>
                  </a:lnTo>
                  <a:lnTo>
                    <a:pt x="74841" y="192239"/>
                  </a:lnTo>
                  <a:lnTo>
                    <a:pt x="75412" y="192620"/>
                  </a:lnTo>
                  <a:lnTo>
                    <a:pt x="75501" y="193509"/>
                  </a:lnTo>
                  <a:lnTo>
                    <a:pt x="75387" y="194500"/>
                  </a:lnTo>
                  <a:lnTo>
                    <a:pt x="75260" y="194906"/>
                  </a:lnTo>
                  <a:lnTo>
                    <a:pt x="74980" y="195287"/>
                  </a:lnTo>
                  <a:lnTo>
                    <a:pt x="74307" y="195414"/>
                  </a:lnTo>
                  <a:lnTo>
                    <a:pt x="73583" y="193890"/>
                  </a:lnTo>
                  <a:lnTo>
                    <a:pt x="73634" y="190969"/>
                  </a:lnTo>
                  <a:lnTo>
                    <a:pt x="73279" y="191604"/>
                  </a:lnTo>
                  <a:lnTo>
                    <a:pt x="73202" y="194665"/>
                  </a:lnTo>
                  <a:lnTo>
                    <a:pt x="73075" y="195795"/>
                  </a:lnTo>
                  <a:lnTo>
                    <a:pt x="72771" y="196176"/>
                  </a:lnTo>
                  <a:lnTo>
                    <a:pt x="72732" y="196049"/>
                  </a:lnTo>
                  <a:lnTo>
                    <a:pt x="72656" y="195795"/>
                  </a:lnTo>
                  <a:lnTo>
                    <a:pt x="70700" y="195795"/>
                  </a:lnTo>
                  <a:lnTo>
                    <a:pt x="69557" y="195795"/>
                  </a:lnTo>
                  <a:lnTo>
                    <a:pt x="69456" y="196049"/>
                  </a:lnTo>
                  <a:lnTo>
                    <a:pt x="69469" y="195795"/>
                  </a:lnTo>
                  <a:lnTo>
                    <a:pt x="69342" y="194564"/>
                  </a:lnTo>
                  <a:lnTo>
                    <a:pt x="69469" y="195287"/>
                  </a:lnTo>
                  <a:lnTo>
                    <a:pt x="69342" y="194030"/>
                  </a:lnTo>
                  <a:lnTo>
                    <a:pt x="69469" y="194500"/>
                  </a:lnTo>
                  <a:lnTo>
                    <a:pt x="69469" y="193509"/>
                  </a:lnTo>
                  <a:lnTo>
                    <a:pt x="69342" y="194005"/>
                  </a:lnTo>
                  <a:lnTo>
                    <a:pt x="69316" y="193878"/>
                  </a:lnTo>
                  <a:lnTo>
                    <a:pt x="69329" y="194500"/>
                  </a:lnTo>
                  <a:lnTo>
                    <a:pt x="69253" y="194005"/>
                  </a:lnTo>
                  <a:lnTo>
                    <a:pt x="68453" y="195795"/>
                  </a:lnTo>
                  <a:lnTo>
                    <a:pt x="67945" y="195668"/>
                  </a:lnTo>
                  <a:lnTo>
                    <a:pt x="67906" y="195541"/>
                  </a:lnTo>
                  <a:lnTo>
                    <a:pt x="67335" y="193890"/>
                  </a:lnTo>
                  <a:lnTo>
                    <a:pt x="67068" y="195541"/>
                  </a:lnTo>
                  <a:lnTo>
                    <a:pt x="67081" y="192366"/>
                  </a:lnTo>
                  <a:lnTo>
                    <a:pt x="66078" y="196176"/>
                  </a:lnTo>
                  <a:lnTo>
                    <a:pt x="65709" y="195414"/>
                  </a:lnTo>
                  <a:lnTo>
                    <a:pt x="65646" y="195008"/>
                  </a:lnTo>
                  <a:lnTo>
                    <a:pt x="64617" y="195287"/>
                  </a:lnTo>
                  <a:lnTo>
                    <a:pt x="64554" y="196938"/>
                  </a:lnTo>
                  <a:lnTo>
                    <a:pt x="64223" y="196557"/>
                  </a:lnTo>
                  <a:lnTo>
                    <a:pt x="63766" y="196049"/>
                  </a:lnTo>
                  <a:lnTo>
                    <a:pt x="63842" y="195668"/>
                  </a:lnTo>
                  <a:lnTo>
                    <a:pt x="65049" y="194017"/>
                  </a:lnTo>
                  <a:lnTo>
                    <a:pt x="65024" y="192239"/>
                  </a:lnTo>
                  <a:lnTo>
                    <a:pt x="64338" y="194017"/>
                  </a:lnTo>
                  <a:lnTo>
                    <a:pt x="64185" y="190969"/>
                  </a:lnTo>
                  <a:lnTo>
                    <a:pt x="63766" y="192493"/>
                  </a:lnTo>
                  <a:lnTo>
                    <a:pt x="63652" y="193382"/>
                  </a:lnTo>
                  <a:lnTo>
                    <a:pt x="64122" y="194017"/>
                  </a:lnTo>
                  <a:lnTo>
                    <a:pt x="63220" y="194652"/>
                  </a:lnTo>
                  <a:lnTo>
                    <a:pt x="62903" y="195668"/>
                  </a:lnTo>
                  <a:lnTo>
                    <a:pt x="62039" y="195414"/>
                  </a:lnTo>
                  <a:lnTo>
                    <a:pt x="63207" y="194678"/>
                  </a:lnTo>
                  <a:lnTo>
                    <a:pt x="62725" y="193763"/>
                  </a:lnTo>
                  <a:lnTo>
                    <a:pt x="62369" y="194005"/>
                  </a:lnTo>
                  <a:lnTo>
                    <a:pt x="62280" y="194144"/>
                  </a:lnTo>
                  <a:lnTo>
                    <a:pt x="61683" y="195414"/>
                  </a:lnTo>
                  <a:lnTo>
                    <a:pt x="61582" y="195922"/>
                  </a:lnTo>
                  <a:lnTo>
                    <a:pt x="61963" y="196557"/>
                  </a:lnTo>
                  <a:lnTo>
                    <a:pt x="61531" y="195922"/>
                  </a:lnTo>
                  <a:lnTo>
                    <a:pt x="60477" y="197954"/>
                  </a:lnTo>
                  <a:lnTo>
                    <a:pt x="60248" y="196811"/>
                  </a:lnTo>
                  <a:lnTo>
                    <a:pt x="60236" y="194906"/>
                  </a:lnTo>
                  <a:lnTo>
                    <a:pt x="61404" y="196049"/>
                  </a:lnTo>
                  <a:lnTo>
                    <a:pt x="61277" y="194906"/>
                  </a:lnTo>
                  <a:lnTo>
                    <a:pt x="60083" y="194525"/>
                  </a:lnTo>
                  <a:lnTo>
                    <a:pt x="59893" y="198335"/>
                  </a:lnTo>
                  <a:lnTo>
                    <a:pt x="58534" y="198589"/>
                  </a:lnTo>
                  <a:lnTo>
                    <a:pt x="58877" y="199478"/>
                  </a:lnTo>
                  <a:lnTo>
                    <a:pt x="57772" y="201891"/>
                  </a:lnTo>
                  <a:lnTo>
                    <a:pt x="56883" y="202526"/>
                  </a:lnTo>
                  <a:lnTo>
                    <a:pt x="56553" y="202272"/>
                  </a:lnTo>
                  <a:lnTo>
                    <a:pt x="55549" y="201510"/>
                  </a:lnTo>
                  <a:lnTo>
                    <a:pt x="57746" y="201891"/>
                  </a:lnTo>
                  <a:lnTo>
                    <a:pt x="57734" y="201510"/>
                  </a:lnTo>
                  <a:lnTo>
                    <a:pt x="57696" y="200748"/>
                  </a:lnTo>
                  <a:lnTo>
                    <a:pt x="57658" y="199986"/>
                  </a:lnTo>
                  <a:lnTo>
                    <a:pt x="57645" y="199859"/>
                  </a:lnTo>
                  <a:lnTo>
                    <a:pt x="57010" y="199986"/>
                  </a:lnTo>
                  <a:lnTo>
                    <a:pt x="56946" y="197319"/>
                  </a:lnTo>
                  <a:lnTo>
                    <a:pt x="59677" y="196303"/>
                  </a:lnTo>
                  <a:lnTo>
                    <a:pt x="59664" y="196049"/>
                  </a:lnTo>
                  <a:lnTo>
                    <a:pt x="59537" y="194779"/>
                  </a:lnTo>
                  <a:lnTo>
                    <a:pt x="59474" y="194144"/>
                  </a:lnTo>
                  <a:lnTo>
                    <a:pt x="58712" y="194779"/>
                  </a:lnTo>
                  <a:lnTo>
                    <a:pt x="59067" y="194017"/>
                  </a:lnTo>
                  <a:lnTo>
                    <a:pt x="59118" y="193890"/>
                  </a:lnTo>
                  <a:lnTo>
                    <a:pt x="59474" y="193001"/>
                  </a:lnTo>
                  <a:lnTo>
                    <a:pt x="59474" y="192112"/>
                  </a:lnTo>
                  <a:lnTo>
                    <a:pt x="58877" y="193890"/>
                  </a:lnTo>
                  <a:lnTo>
                    <a:pt x="58356" y="192722"/>
                  </a:lnTo>
                  <a:lnTo>
                    <a:pt x="58064" y="193509"/>
                  </a:lnTo>
                  <a:lnTo>
                    <a:pt x="57683" y="193586"/>
                  </a:lnTo>
                  <a:lnTo>
                    <a:pt x="58242" y="192722"/>
                  </a:lnTo>
                  <a:lnTo>
                    <a:pt x="58127" y="192239"/>
                  </a:lnTo>
                  <a:lnTo>
                    <a:pt x="57886" y="192722"/>
                  </a:lnTo>
                  <a:lnTo>
                    <a:pt x="57556" y="193611"/>
                  </a:lnTo>
                  <a:lnTo>
                    <a:pt x="57391" y="193636"/>
                  </a:lnTo>
                  <a:lnTo>
                    <a:pt x="56375" y="196049"/>
                  </a:lnTo>
                  <a:lnTo>
                    <a:pt x="55880" y="195033"/>
                  </a:lnTo>
                  <a:lnTo>
                    <a:pt x="55994" y="194525"/>
                  </a:lnTo>
                  <a:lnTo>
                    <a:pt x="56235" y="194271"/>
                  </a:lnTo>
                  <a:lnTo>
                    <a:pt x="56464" y="194017"/>
                  </a:lnTo>
                  <a:lnTo>
                    <a:pt x="56502" y="193636"/>
                  </a:lnTo>
                  <a:lnTo>
                    <a:pt x="56261" y="192874"/>
                  </a:lnTo>
                  <a:lnTo>
                    <a:pt x="56375" y="192493"/>
                  </a:lnTo>
                  <a:lnTo>
                    <a:pt x="56603" y="192112"/>
                  </a:lnTo>
                  <a:lnTo>
                    <a:pt x="56515" y="191477"/>
                  </a:lnTo>
                  <a:lnTo>
                    <a:pt x="56464" y="191350"/>
                  </a:lnTo>
                  <a:lnTo>
                    <a:pt x="55981" y="193636"/>
                  </a:lnTo>
                  <a:lnTo>
                    <a:pt x="55740" y="193001"/>
                  </a:lnTo>
                  <a:lnTo>
                    <a:pt x="55854" y="192239"/>
                  </a:lnTo>
                  <a:lnTo>
                    <a:pt x="55905" y="192112"/>
                  </a:lnTo>
                  <a:lnTo>
                    <a:pt x="56007" y="191858"/>
                  </a:lnTo>
                  <a:lnTo>
                    <a:pt x="53848" y="190842"/>
                  </a:lnTo>
                  <a:lnTo>
                    <a:pt x="51269" y="189826"/>
                  </a:lnTo>
                  <a:lnTo>
                    <a:pt x="47586" y="192112"/>
                  </a:lnTo>
                  <a:lnTo>
                    <a:pt x="47904" y="190842"/>
                  </a:lnTo>
                  <a:lnTo>
                    <a:pt x="47790" y="190461"/>
                  </a:lnTo>
                  <a:lnTo>
                    <a:pt x="47345" y="190119"/>
                  </a:lnTo>
                  <a:lnTo>
                    <a:pt x="47256" y="189953"/>
                  </a:lnTo>
                  <a:lnTo>
                    <a:pt x="46786" y="188556"/>
                  </a:lnTo>
                  <a:lnTo>
                    <a:pt x="46863" y="189293"/>
                  </a:lnTo>
                  <a:lnTo>
                    <a:pt x="46012" y="189953"/>
                  </a:lnTo>
                  <a:lnTo>
                    <a:pt x="45643" y="189826"/>
                  </a:lnTo>
                  <a:lnTo>
                    <a:pt x="46024" y="188175"/>
                  </a:lnTo>
                  <a:lnTo>
                    <a:pt x="45974" y="186778"/>
                  </a:lnTo>
                  <a:lnTo>
                    <a:pt x="44310" y="187794"/>
                  </a:lnTo>
                  <a:lnTo>
                    <a:pt x="43192" y="188175"/>
                  </a:lnTo>
                  <a:lnTo>
                    <a:pt x="43281" y="187794"/>
                  </a:lnTo>
                  <a:lnTo>
                    <a:pt x="43370" y="187667"/>
                  </a:lnTo>
                  <a:lnTo>
                    <a:pt x="43713" y="187109"/>
                  </a:lnTo>
                  <a:lnTo>
                    <a:pt x="43827" y="186270"/>
                  </a:lnTo>
                  <a:lnTo>
                    <a:pt x="43891" y="185635"/>
                  </a:lnTo>
                  <a:lnTo>
                    <a:pt x="42646" y="187413"/>
                  </a:lnTo>
                  <a:lnTo>
                    <a:pt x="42214" y="187667"/>
                  </a:lnTo>
                  <a:lnTo>
                    <a:pt x="42291" y="187413"/>
                  </a:lnTo>
                  <a:lnTo>
                    <a:pt x="42583" y="186397"/>
                  </a:lnTo>
                  <a:lnTo>
                    <a:pt x="41795" y="187286"/>
                  </a:lnTo>
                  <a:lnTo>
                    <a:pt x="40868" y="187413"/>
                  </a:lnTo>
                  <a:lnTo>
                    <a:pt x="40601" y="187032"/>
                  </a:lnTo>
                  <a:lnTo>
                    <a:pt x="40424" y="186778"/>
                  </a:lnTo>
                  <a:lnTo>
                    <a:pt x="40551" y="186397"/>
                  </a:lnTo>
                  <a:lnTo>
                    <a:pt x="40652" y="186270"/>
                  </a:lnTo>
                  <a:lnTo>
                    <a:pt x="40652" y="186143"/>
                  </a:lnTo>
                  <a:lnTo>
                    <a:pt x="40830" y="184746"/>
                  </a:lnTo>
                  <a:lnTo>
                    <a:pt x="39497" y="183730"/>
                  </a:lnTo>
                  <a:lnTo>
                    <a:pt x="38176" y="183476"/>
                  </a:lnTo>
                  <a:lnTo>
                    <a:pt x="38265" y="184238"/>
                  </a:lnTo>
                  <a:lnTo>
                    <a:pt x="37833" y="184619"/>
                  </a:lnTo>
                  <a:lnTo>
                    <a:pt x="37058" y="185635"/>
                  </a:lnTo>
                  <a:lnTo>
                    <a:pt x="35547" y="187032"/>
                  </a:lnTo>
                  <a:lnTo>
                    <a:pt x="36385" y="186016"/>
                  </a:lnTo>
                  <a:lnTo>
                    <a:pt x="36588" y="185762"/>
                  </a:lnTo>
                  <a:lnTo>
                    <a:pt x="37109" y="185127"/>
                  </a:lnTo>
                  <a:lnTo>
                    <a:pt x="35928" y="185762"/>
                  </a:lnTo>
                  <a:lnTo>
                    <a:pt x="36334" y="185254"/>
                  </a:lnTo>
                  <a:lnTo>
                    <a:pt x="36461" y="185000"/>
                  </a:lnTo>
                  <a:lnTo>
                    <a:pt x="36563" y="184111"/>
                  </a:lnTo>
                  <a:lnTo>
                    <a:pt x="37376" y="184111"/>
                  </a:lnTo>
                  <a:lnTo>
                    <a:pt x="37985" y="181190"/>
                  </a:lnTo>
                  <a:lnTo>
                    <a:pt x="38011" y="181063"/>
                  </a:lnTo>
                  <a:lnTo>
                    <a:pt x="34975" y="181190"/>
                  </a:lnTo>
                  <a:lnTo>
                    <a:pt x="34264" y="179793"/>
                  </a:lnTo>
                  <a:lnTo>
                    <a:pt x="33997" y="179285"/>
                  </a:lnTo>
                  <a:lnTo>
                    <a:pt x="33489" y="179285"/>
                  </a:lnTo>
                  <a:lnTo>
                    <a:pt x="33312" y="179539"/>
                  </a:lnTo>
                  <a:lnTo>
                    <a:pt x="32766" y="179793"/>
                  </a:lnTo>
                  <a:lnTo>
                    <a:pt x="33299" y="178142"/>
                  </a:lnTo>
                  <a:lnTo>
                    <a:pt x="33426" y="177761"/>
                  </a:lnTo>
                  <a:lnTo>
                    <a:pt x="33502" y="177507"/>
                  </a:lnTo>
                  <a:lnTo>
                    <a:pt x="30835" y="177761"/>
                  </a:lnTo>
                  <a:lnTo>
                    <a:pt x="30695" y="176110"/>
                  </a:lnTo>
                  <a:lnTo>
                    <a:pt x="30200" y="176872"/>
                  </a:lnTo>
                  <a:lnTo>
                    <a:pt x="27978" y="178142"/>
                  </a:lnTo>
                  <a:lnTo>
                    <a:pt x="27774" y="177888"/>
                  </a:lnTo>
                  <a:lnTo>
                    <a:pt x="27457" y="177507"/>
                  </a:lnTo>
                  <a:lnTo>
                    <a:pt x="25552" y="177888"/>
                  </a:lnTo>
                  <a:lnTo>
                    <a:pt x="29171" y="175729"/>
                  </a:lnTo>
                  <a:lnTo>
                    <a:pt x="29514" y="174713"/>
                  </a:lnTo>
                  <a:lnTo>
                    <a:pt x="29552" y="174586"/>
                  </a:lnTo>
                  <a:lnTo>
                    <a:pt x="28689" y="174713"/>
                  </a:lnTo>
                  <a:lnTo>
                    <a:pt x="28105" y="174332"/>
                  </a:lnTo>
                  <a:lnTo>
                    <a:pt x="28054" y="174078"/>
                  </a:lnTo>
                  <a:lnTo>
                    <a:pt x="28016" y="173951"/>
                  </a:lnTo>
                  <a:lnTo>
                    <a:pt x="28270" y="173824"/>
                  </a:lnTo>
                  <a:lnTo>
                    <a:pt x="27254" y="174078"/>
                  </a:lnTo>
                  <a:lnTo>
                    <a:pt x="26390" y="173697"/>
                  </a:lnTo>
                  <a:lnTo>
                    <a:pt x="26758" y="172808"/>
                  </a:lnTo>
                  <a:lnTo>
                    <a:pt x="26911" y="172808"/>
                  </a:lnTo>
                  <a:lnTo>
                    <a:pt x="26885" y="172173"/>
                  </a:lnTo>
                  <a:lnTo>
                    <a:pt x="27190" y="171665"/>
                  </a:lnTo>
                  <a:lnTo>
                    <a:pt x="27419" y="171284"/>
                  </a:lnTo>
                  <a:lnTo>
                    <a:pt x="27063" y="171030"/>
                  </a:lnTo>
                  <a:lnTo>
                    <a:pt x="25577" y="171665"/>
                  </a:lnTo>
                  <a:lnTo>
                    <a:pt x="25692" y="171030"/>
                  </a:lnTo>
                  <a:lnTo>
                    <a:pt x="25730" y="170776"/>
                  </a:lnTo>
                  <a:lnTo>
                    <a:pt x="25819" y="170268"/>
                  </a:lnTo>
                  <a:lnTo>
                    <a:pt x="24434" y="170776"/>
                  </a:lnTo>
                  <a:lnTo>
                    <a:pt x="24574" y="170522"/>
                  </a:lnTo>
                  <a:lnTo>
                    <a:pt x="24714" y="170649"/>
                  </a:lnTo>
                  <a:lnTo>
                    <a:pt x="24803" y="170522"/>
                  </a:lnTo>
                  <a:lnTo>
                    <a:pt x="24955" y="170268"/>
                  </a:lnTo>
                  <a:lnTo>
                    <a:pt x="23749" y="171030"/>
                  </a:lnTo>
                  <a:lnTo>
                    <a:pt x="23952" y="169760"/>
                  </a:lnTo>
                  <a:lnTo>
                    <a:pt x="22110" y="169633"/>
                  </a:lnTo>
                  <a:lnTo>
                    <a:pt x="23342" y="168998"/>
                  </a:lnTo>
                  <a:lnTo>
                    <a:pt x="23558" y="168617"/>
                  </a:lnTo>
                  <a:lnTo>
                    <a:pt x="23660" y="168440"/>
                  </a:lnTo>
                  <a:lnTo>
                    <a:pt x="23291" y="168617"/>
                  </a:lnTo>
                  <a:lnTo>
                    <a:pt x="23253" y="167601"/>
                  </a:lnTo>
                  <a:lnTo>
                    <a:pt x="22402" y="166839"/>
                  </a:lnTo>
                  <a:lnTo>
                    <a:pt x="23533" y="166331"/>
                  </a:lnTo>
                  <a:lnTo>
                    <a:pt x="23812" y="166204"/>
                  </a:lnTo>
                  <a:lnTo>
                    <a:pt x="22923" y="166331"/>
                  </a:lnTo>
                  <a:lnTo>
                    <a:pt x="22885" y="165823"/>
                  </a:lnTo>
                  <a:lnTo>
                    <a:pt x="22136" y="165823"/>
                  </a:lnTo>
                  <a:lnTo>
                    <a:pt x="22072" y="166204"/>
                  </a:lnTo>
                  <a:lnTo>
                    <a:pt x="21996" y="167093"/>
                  </a:lnTo>
                  <a:lnTo>
                    <a:pt x="21183" y="167601"/>
                  </a:lnTo>
                  <a:lnTo>
                    <a:pt x="20205" y="166966"/>
                  </a:lnTo>
                  <a:lnTo>
                    <a:pt x="20739" y="166585"/>
                  </a:lnTo>
                  <a:lnTo>
                    <a:pt x="20739" y="166458"/>
                  </a:lnTo>
                  <a:lnTo>
                    <a:pt x="20764" y="165455"/>
                  </a:lnTo>
                  <a:lnTo>
                    <a:pt x="20904" y="165315"/>
                  </a:lnTo>
                  <a:lnTo>
                    <a:pt x="21170" y="165061"/>
                  </a:lnTo>
                  <a:lnTo>
                    <a:pt x="20002" y="165315"/>
                  </a:lnTo>
                  <a:lnTo>
                    <a:pt x="19786" y="164680"/>
                  </a:lnTo>
                  <a:lnTo>
                    <a:pt x="19316" y="164172"/>
                  </a:lnTo>
                  <a:lnTo>
                    <a:pt x="20739" y="163537"/>
                  </a:lnTo>
                  <a:lnTo>
                    <a:pt x="22466" y="163283"/>
                  </a:lnTo>
                  <a:lnTo>
                    <a:pt x="22415" y="162267"/>
                  </a:lnTo>
                  <a:lnTo>
                    <a:pt x="20637" y="162013"/>
                  </a:lnTo>
                  <a:lnTo>
                    <a:pt x="20332" y="161632"/>
                  </a:lnTo>
                  <a:lnTo>
                    <a:pt x="20612" y="161378"/>
                  </a:lnTo>
                  <a:lnTo>
                    <a:pt x="21488" y="161124"/>
                  </a:lnTo>
                  <a:lnTo>
                    <a:pt x="21513" y="160997"/>
                  </a:lnTo>
                  <a:lnTo>
                    <a:pt x="21742" y="159346"/>
                  </a:lnTo>
                  <a:lnTo>
                    <a:pt x="16929" y="160997"/>
                  </a:lnTo>
                  <a:lnTo>
                    <a:pt x="17792" y="159346"/>
                  </a:lnTo>
                  <a:lnTo>
                    <a:pt x="18249" y="159321"/>
                  </a:lnTo>
                  <a:lnTo>
                    <a:pt x="18389" y="158584"/>
                  </a:lnTo>
                  <a:lnTo>
                    <a:pt x="17957" y="158457"/>
                  </a:lnTo>
                  <a:lnTo>
                    <a:pt x="21399" y="156171"/>
                  </a:lnTo>
                  <a:lnTo>
                    <a:pt x="17843" y="154520"/>
                  </a:lnTo>
                  <a:lnTo>
                    <a:pt x="18288" y="153885"/>
                  </a:lnTo>
                  <a:lnTo>
                    <a:pt x="1879" y="153885"/>
                  </a:lnTo>
                  <a:lnTo>
                    <a:pt x="736" y="153885"/>
                  </a:lnTo>
                  <a:lnTo>
                    <a:pt x="1181" y="154901"/>
                  </a:lnTo>
                  <a:lnTo>
                    <a:pt x="698" y="155409"/>
                  </a:lnTo>
                  <a:lnTo>
                    <a:pt x="4368" y="156171"/>
                  </a:lnTo>
                  <a:lnTo>
                    <a:pt x="342" y="159600"/>
                  </a:lnTo>
                  <a:lnTo>
                    <a:pt x="3098" y="160870"/>
                  </a:lnTo>
                  <a:lnTo>
                    <a:pt x="2501" y="160997"/>
                  </a:lnTo>
                  <a:lnTo>
                    <a:pt x="4191" y="166204"/>
                  </a:lnTo>
                  <a:lnTo>
                    <a:pt x="5765" y="172173"/>
                  </a:lnTo>
                  <a:lnTo>
                    <a:pt x="9918" y="176364"/>
                  </a:lnTo>
                  <a:lnTo>
                    <a:pt x="11569" y="178650"/>
                  </a:lnTo>
                  <a:lnTo>
                    <a:pt x="11658" y="179539"/>
                  </a:lnTo>
                  <a:lnTo>
                    <a:pt x="11074" y="183603"/>
                  </a:lnTo>
                  <a:lnTo>
                    <a:pt x="14465" y="185635"/>
                  </a:lnTo>
                  <a:lnTo>
                    <a:pt x="15214" y="185889"/>
                  </a:lnTo>
                  <a:lnTo>
                    <a:pt x="15519" y="185000"/>
                  </a:lnTo>
                  <a:lnTo>
                    <a:pt x="16078" y="185254"/>
                  </a:lnTo>
                  <a:lnTo>
                    <a:pt x="16535" y="186016"/>
                  </a:lnTo>
                  <a:lnTo>
                    <a:pt x="15214" y="185889"/>
                  </a:lnTo>
                  <a:lnTo>
                    <a:pt x="15100" y="186397"/>
                  </a:lnTo>
                  <a:lnTo>
                    <a:pt x="17233" y="186905"/>
                  </a:lnTo>
                  <a:lnTo>
                    <a:pt x="17348" y="189445"/>
                  </a:lnTo>
                  <a:lnTo>
                    <a:pt x="17475" y="189826"/>
                  </a:lnTo>
                  <a:lnTo>
                    <a:pt x="18859" y="191350"/>
                  </a:lnTo>
                  <a:lnTo>
                    <a:pt x="19443" y="191096"/>
                  </a:lnTo>
                  <a:lnTo>
                    <a:pt x="19964" y="191477"/>
                  </a:lnTo>
                  <a:lnTo>
                    <a:pt x="20256" y="191096"/>
                  </a:lnTo>
                  <a:lnTo>
                    <a:pt x="20447" y="190842"/>
                  </a:lnTo>
                  <a:lnTo>
                    <a:pt x="20345" y="194144"/>
                  </a:lnTo>
                  <a:lnTo>
                    <a:pt x="24904" y="194271"/>
                  </a:lnTo>
                  <a:lnTo>
                    <a:pt x="25552" y="197192"/>
                  </a:lnTo>
                  <a:lnTo>
                    <a:pt x="26911" y="194271"/>
                  </a:lnTo>
                  <a:lnTo>
                    <a:pt x="27711" y="196811"/>
                  </a:lnTo>
                  <a:lnTo>
                    <a:pt x="28803" y="196811"/>
                  </a:lnTo>
                  <a:lnTo>
                    <a:pt x="29133" y="197319"/>
                  </a:lnTo>
                  <a:lnTo>
                    <a:pt x="28359" y="198335"/>
                  </a:lnTo>
                  <a:lnTo>
                    <a:pt x="30454" y="199351"/>
                  </a:lnTo>
                  <a:lnTo>
                    <a:pt x="31864" y="201637"/>
                  </a:lnTo>
                  <a:lnTo>
                    <a:pt x="32905" y="201891"/>
                  </a:lnTo>
                  <a:lnTo>
                    <a:pt x="34061" y="200748"/>
                  </a:lnTo>
                  <a:lnTo>
                    <a:pt x="34607" y="201510"/>
                  </a:lnTo>
                  <a:lnTo>
                    <a:pt x="34671" y="202272"/>
                  </a:lnTo>
                  <a:lnTo>
                    <a:pt x="34251" y="203923"/>
                  </a:lnTo>
                  <a:lnTo>
                    <a:pt x="36868" y="203161"/>
                  </a:lnTo>
                  <a:lnTo>
                    <a:pt x="37465" y="204431"/>
                  </a:lnTo>
                  <a:lnTo>
                    <a:pt x="37973" y="203161"/>
                  </a:lnTo>
                  <a:lnTo>
                    <a:pt x="38125" y="202780"/>
                  </a:lnTo>
                  <a:lnTo>
                    <a:pt x="40106" y="202272"/>
                  </a:lnTo>
                  <a:lnTo>
                    <a:pt x="40741" y="203542"/>
                  </a:lnTo>
                  <a:lnTo>
                    <a:pt x="39204" y="205574"/>
                  </a:lnTo>
                  <a:lnTo>
                    <a:pt x="43167" y="205955"/>
                  </a:lnTo>
                  <a:lnTo>
                    <a:pt x="47193" y="210781"/>
                  </a:lnTo>
                  <a:lnTo>
                    <a:pt x="52476" y="209130"/>
                  </a:lnTo>
                  <a:lnTo>
                    <a:pt x="52374" y="210654"/>
                  </a:lnTo>
                  <a:lnTo>
                    <a:pt x="57162" y="210273"/>
                  </a:lnTo>
                  <a:lnTo>
                    <a:pt x="61442" y="212813"/>
                  </a:lnTo>
                  <a:lnTo>
                    <a:pt x="66078" y="210273"/>
                  </a:lnTo>
                  <a:lnTo>
                    <a:pt x="67183" y="211162"/>
                  </a:lnTo>
                  <a:lnTo>
                    <a:pt x="69100" y="211670"/>
                  </a:lnTo>
                  <a:lnTo>
                    <a:pt x="70294" y="211670"/>
                  </a:lnTo>
                  <a:lnTo>
                    <a:pt x="71869" y="210400"/>
                  </a:lnTo>
                  <a:lnTo>
                    <a:pt x="72440" y="210400"/>
                  </a:lnTo>
                  <a:lnTo>
                    <a:pt x="72504" y="210273"/>
                  </a:lnTo>
                  <a:lnTo>
                    <a:pt x="72999" y="209130"/>
                  </a:lnTo>
                  <a:lnTo>
                    <a:pt x="73329" y="208368"/>
                  </a:lnTo>
                  <a:lnTo>
                    <a:pt x="73888" y="208114"/>
                  </a:lnTo>
                  <a:lnTo>
                    <a:pt x="74358" y="209257"/>
                  </a:lnTo>
                  <a:lnTo>
                    <a:pt x="74637" y="209765"/>
                  </a:lnTo>
                  <a:lnTo>
                    <a:pt x="76606" y="209892"/>
                  </a:lnTo>
                  <a:lnTo>
                    <a:pt x="79006" y="211543"/>
                  </a:lnTo>
                  <a:lnTo>
                    <a:pt x="80086" y="208876"/>
                  </a:lnTo>
                  <a:lnTo>
                    <a:pt x="80441" y="210146"/>
                  </a:lnTo>
                  <a:lnTo>
                    <a:pt x="81483" y="208876"/>
                  </a:lnTo>
                  <a:lnTo>
                    <a:pt x="82105" y="208114"/>
                  </a:lnTo>
                  <a:lnTo>
                    <a:pt x="83439" y="206463"/>
                  </a:lnTo>
                  <a:lnTo>
                    <a:pt x="85585" y="207098"/>
                  </a:lnTo>
                  <a:lnTo>
                    <a:pt x="85648" y="206463"/>
                  </a:lnTo>
                  <a:lnTo>
                    <a:pt x="85686" y="205955"/>
                  </a:lnTo>
                  <a:lnTo>
                    <a:pt x="86868" y="205003"/>
                  </a:lnTo>
                  <a:lnTo>
                    <a:pt x="87045" y="205574"/>
                  </a:lnTo>
                  <a:lnTo>
                    <a:pt x="87096" y="204812"/>
                  </a:lnTo>
                  <a:lnTo>
                    <a:pt x="87160" y="204050"/>
                  </a:lnTo>
                  <a:lnTo>
                    <a:pt x="87274" y="205955"/>
                  </a:lnTo>
                  <a:lnTo>
                    <a:pt x="91173" y="204812"/>
                  </a:lnTo>
                  <a:lnTo>
                    <a:pt x="91909" y="204050"/>
                  </a:lnTo>
                  <a:lnTo>
                    <a:pt x="92646" y="203288"/>
                  </a:lnTo>
                  <a:lnTo>
                    <a:pt x="93383" y="202526"/>
                  </a:lnTo>
                  <a:lnTo>
                    <a:pt x="93751" y="202145"/>
                  </a:lnTo>
                  <a:lnTo>
                    <a:pt x="95415" y="199986"/>
                  </a:lnTo>
                  <a:lnTo>
                    <a:pt x="96100" y="199097"/>
                  </a:lnTo>
                  <a:lnTo>
                    <a:pt x="98361" y="200113"/>
                  </a:lnTo>
                  <a:lnTo>
                    <a:pt x="98463" y="199097"/>
                  </a:lnTo>
                  <a:lnTo>
                    <a:pt x="98577" y="197954"/>
                  </a:lnTo>
                  <a:lnTo>
                    <a:pt x="98704" y="196684"/>
                  </a:lnTo>
                  <a:lnTo>
                    <a:pt x="99872" y="196303"/>
                  </a:lnTo>
                  <a:lnTo>
                    <a:pt x="101028" y="195922"/>
                  </a:lnTo>
                  <a:lnTo>
                    <a:pt x="101117" y="194259"/>
                  </a:lnTo>
                  <a:lnTo>
                    <a:pt x="102654" y="193890"/>
                  </a:lnTo>
                  <a:lnTo>
                    <a:pt x="103746" y="193636"/>
                  </a:lnTo>
                  <a:lnTo>
                    <a:pt x="102438" y="191604"/>
                  </a:lnTo>
                  <a:lnTo>
                    <a:pt x="102184" y="191223"/>
                  </a:lnTo>
                  <a:lnTo>
                    <a:pt x="103212" y="191985"/>
                  </a:lnTo>
                  <a:lnTo>
                    <a:pt x="103898" y="191223"/>
                  </a:lnTo>
                  <a:lnTo>
                    <a:pt x="104355" y="190715"/>
                  </a:lnTo>
                  <a:lnTo>
                    <a:pt x="105295" y="189318"/>
                  </a:lnTo>
                  <a:lnTo>
                    <a:pt x="105638" y="188810"/>
                  </a:lnTo>
                  <a:lnTo>
                    <a:pt x="106476" y="187960"/>
                  </a:lnTo>
                  <a:lnTo>
                    <a:pt x="104902" y="191770"/>
                  </a:lnTo>
                  <a:lnTo>
                    <a:pt x="104990" y="193040"/>
                  </a:lnTo>
                  <a:lnTo>
                    <a:pt x="105079" y="195770"/>
                  </a:lnTo>
                  <a:lnTo>
                    <a:pt x="102184" y="201930"/>
                  </a:lnTo>
                  <a:lnTo>
                    <a:pt x="104343" y="205740"/>
                  </a:lnTo>
                  <a:lnTo>
                    <a:pt x="103073" y="205740"/>
                  </a:lnTo>
                  <a:lnTo>
                    <a:pt x="101993" y="210820"/>
                  </a:lnTo>
                  <a:lnTo>
                    <a:pt x="101015" y="218440"/>
                  </a:lnTo>
                  <a:lnTo>
                    <a:pt x="99301" y="229870"/>
                  </a:lnTo>
                  <a:lnTo>
                    <a:pt x="101269" y="229870"/>
                  </a:lnTo>
                  <a:lnTo>
                    <a:pt x="101777" y="232410"/>
                  </a:lnTo>
                  <a:lnTo>
                    <a:pt x="100507" y="232410"/>
                  </a:lnTo>
                  <a:lnTo>
                    <a:pt x="101333" y="236220"/>
                  </a:lnTo>
                  <a:lnTo>
                    <a:pt x="103238" y="237490"/>
                  </a:lnTo>
                  <a:lnTo>
                    <a:pt x="104597" y="238760"/>
                  </a:lnTo>
                  <a:lnTo>
                    <a:pt x="103898" y="241300"/>
                  </a:lnTo>
                  <a:lnTo>
                    <a:pt x="104749" y="241300"/>
                  </a:lnTo>
                  <a:lnTo>
                    <a:pt x="104178" y="243840"/>
                  </a:lnTo>
                  <a:lnTo>
                    <a:pt x="103200" y="241300"/>
                  </a:lnTo>
                  <a:lnTo>
                    <a:pt x="101803" y="240030"/>
                  </a:lnTo>
                  <a:lnTo>
                    <a:pt x="99987" y="237490"/>
                  </a:lnTo>
                  <a:lnTo>
                    <a:pt x="99644" y="242570"/>
                  </a:lnTo>
                  <a:lnTo>
                    <a:pt x="103200" y="246380"/>
                  </a:lnTo>
                  <a:lnTo>
                    <a:pt x="101739" y="248920"/>
                  </a:lnTo>
                  <a:lnTo>
                    <a:pt x="101841" y="254000"/>
                  </a:lnTo>
                  <a:lnTo>
                    <a:pt x="103060" y="256540"/>
                  </a:lnTo>
                  <a:lnTo>
                    <a:pt x="104152" y="256540"/>
                  </a:lnTo>
                  <a:lnTo>
                    <a:pt x="104406" y="259080"/>
                  </a:lnTo>
                  <a:lnTo>
                    <a:pt x="103174" y="256540"/>
                  </a:lnTo>
                  <a:lnTo>
                    <a:pt x="103936" y="260350"/>
                  </a:lnTo>
                  <a:lnTo>
                    <a:pt x="104749" y="261620"/>
                  </a:lnTo>
                  <a:lnTo>
                    <a:pt x="105600" y="262382"/>
                  </a:lnTo>
                  <a:lnTo>
                    <a:pt x="105689" y="261620"/>
                  </a:lnTo>
                  <a:lnTo>
                    <a:pt x="105321" y="260350"/>
                  </a:lnTo>
                  <a:lnTo>
                    <a:pt x="106908" y="261620"/>
                  </a:lnTo>
                  <a:lnTo>
                    <a:pt x="107759" y="264160"/>
                  </a:lnTo>
                  <a:lnTo>
                    <a:pt x="109372" y="262890"/>
                  </a:lnTo>
                  <a:lnTo>
                    <a:pt x="108407" y="261620"/>
                  </a:lnTo>
                  <a:lnTo>
                    <a:pt x="108127" y="261620"/>
                  </a:lnTo>
                  <a:lnTo>
                    <a:pt x="107734" y="260350"/>
                  </a:lnTo>
                  <a:lnTo>
                    <a:pt x="109169" y="260350"/>
                  </a:lnTo>
                  <a:lnTo>
                    <a:pt x="111036" y="264160"/>
                  </a:lnTo>
                  <a:lnTo>
                    <a:pt x="109715" y="267970"/>
                  </a:lnTo>
                  <a:lnTo>
                    <a:pt x="107200" y="264160"/>
                  </a:lnTo>
                  <a:lnTo>
                    <a:pt x="107276" y="266700"/>
                  </a:lnTo>
                  <a:lnTo>
                    <a:pt x="109334" y="267970"/>
                  </a:lnTo>
                  <a:lnTo>
                    <a:pt x="111506" y="270510"/>
                  </a:lnTo>
                  <a:lnTo>
                    <a:pt x="113703" y="271780"/>
                  </a:lnTo>
                  <a:lnTo>
                    <a:pt x="112014" y="270510"/>
                  </a:lnTo>
                  <a:lnTo>
                    <a:pt x="111467" y="267970"/>
                  </a:lnTo>
                  <a:lnTo>
                    <a:pt x="113004" y="267970"/>
                  </a:lnTo>
                  <a:lnTo>
                    <a:pt x="111074" y="265430"/>
                  </a:lnTo>
                  <a:lnTo>
                    <a:pt x="112382" y="265430"/>
                  </a:lnTo>
                  <a:lnTo>
                    <a:pt x="110058" y="261620"/>
                  </a:lnTo>
                  <a:lnTo>
                    <a:pt x="110172" y="260350"/>
                  </a:lnTo>
                  <a:lnTo>
                    <a:pt x="110286" y="259080"/>
                  </a:lnTo>
                  <a:lnTo>
                    <a:pt x="110413" y="257810"/>
                  </a:lnTo>
                  <a:lnTo>
                    <a:pt x="109880" y="256540"/>
                  </a:lnTo>
                  <a:lnTo>
                    <a:pt x="108280" y="252730"/>
                  </a:lnTo>
                  <a:lnTo>
                    <a:pt x="107619" y="255270"/>
                  </a:lnTo>
                  <a:lnTo>
                    <a:pt x="107327" y="255270"/>
                  </a:lnTo>
                  <a:lnTo>
                    <a:pt x="106565" y="252730"/>
                  </a:lnTo>
                  <a:lnTo>
                    <a:pt x="104203" y="250190"/>
                  </a:lnTo>
                  <a:lnTo>
                    <a:pt x="105460" y="246380"/>
                  </a:lnTo>
                  <a:lnTo>
                    <a:pt x="106146" y="247650"/>
                  </a:lnTo>
                  <a:lnTo>
                    <a:pt x="107480" y="247650"/>
                  </a:lnTo>
                  <a:lnTo>
                    <a:pt x="107111" y="246380"/>
                  </a:lnTo>
                  <a:lnTo>
                    <a:pt x="106502" y="246380"/>
                  </a:lnTo>
                  <a:lnTo>
                    <a:pt x="106603" y="245414"/>
                  </a:lnTo>
                  <a:lnTo>
                    <a:pt x="105816" y="245110"/>
                  </a:lnTo>
                  <a:lnTo>
                    <a:pt x="106108" y="243840"/>
                  </a:lnTo>
                  <a:lnTo>
                    <a:pt x="107315" y="238760"/>
                  </a:lnTo>
                  <a:lnTo>
                    <a:pt x="106845" y="237490"/>
                  </a:lnTo>
                  <a:lnTo>
                    <a:pt x="107289" y="237490"/>
                  </a:lnTo>
                  <a:lnTo>
                    <a:pt x="107924" y="234950"/>
                  </a:lnTo>
                  <a:lnTo>
                    <a:pt x="107937" y="234378"/>
                  </a:lnTo>
                  <a:lnTo>
                    <a:pt x="105981" y="238760"/>
                  </a:lnTo>
                  <a:lnTo>
                    <a:pt x="106095" y="233680"/>
                  </a:lnTo>
                  <a:lnTo>
                    <a:pt x="106286" y="232410"/>
                  </a:lnTo>
                  <a:lnTo>
                    <a:pt x="107937" y="234378"/>
                  </a:lnTo>
                  <a:lnTo>
                    <a:pt x="108432" y="234950"/>
                  </a:lnTo>
                  <a:lnTo>
                    <a:pt x="108953" y="233680"/>
                  </a:lnTo>
                  <a:lnTo>
                    <a:pt x="109474" y="232410"/>
                  </a:lnTo>
                  <a:lnTo>
                    <a:pt x="109372" y="227330"/>
                  </a:lnTo>
                  <a:lnTo>
                    <a:pt x="108242" y="219710"/>
                  </a:lnTo>
                  <a:lnTo>
                    <a:pt x="110705" y="215900"/>
                  </a:lnTo>
                  <a:lnTo>
                    <a:pt x="110629" y="207010"/>
                  </a:lnTo>
                  <a:lnTo>
                    <a:pt x="110236" y="203200"/>
                  </a:lnTo>
                  <a:lnTo>
                    <a:pt x="110883" y="200660"/>
                  </a:lnTo>
                  <a:lnTo>
                    <a:pt x="112610" y="204470"/>
                  </a:lnTo>
                  <a:lnTo>
                    <a:pt x="112217" y="200660"/>
                  </a:lnTo>
                  <a:lnTo>
                    <a:pt x="113245" y="201409"/>
                  </a:lnTo>
                  <a:lnTo>
                    <a:pt x="113614" y="200660"/>
                  </a:lnTo>
                  <a:lnTo>
                    <a:pt x="115443" y="196850"/>
                  </a:lnTo>
                  <a:lnTo>
                    <a:pt x="116674" y="194310"/>
                  </a:lnTo>
                  <a:lnTo>
                    <a:pt x="113588" y="196850"/>
                  </a:lnTo>
                  <a:lnTo>
                    <a:pt x="116649" y="186690"/>
                  </a:lnTo>
                  <a:lnTo>
                    <a:pt x="117589" y="180340"/>
                  </a:lnTo>
                  <a:lnTo>
                    <a:pt x="117284" y="182880"/>
                  </a:lnTo>
                  <a:lnTo>
                    <a:pt x="118630" y="182880"/>
                  </a:lnTo>
                  <a:lnTo>
                    <a:pt x="119722" y="181610"/>
                  </a:lnTo>
                  <a:lnTo>
                    <a:pt x="119316" y="180340"/>
                  </a:lnTo>
                  <a:lnTo>
                    <a:pt x="118922" y="179070"/>
                  </a:lnTo>
                  <a:lnTo>
                    <a:pt x="119253" y="175260"/>
                  </a:lnTo>
                  <a:lnTo>
                    <a:pt x="120472" y="171450"/>
                  </a:lnTo>
                  <a:lnTo>
                    <a:pt x="120891" y="170180"/>
                  </a:lnTo>
                  <a:lnTo>
                    <a:pt x="119380" y="170180"/>
                  </a:lnTo>
                  <a:lnTo>
                    <a:pt x="118999" y="171450"/>
                  </a:lnTo>
                  <a:lnTo>
                    <a:pt x="117678" y="171450"/>
                  </a:lnTo>
                  <a:lnTo>
                    <a:pt x="117602" y="170180"/>
                  </a:lnTo>
                  <a:lnTo>
                    <a:pt x="117259" y="168910"/>
                  </a:lnTo>
                  <a:lnTo>
                    <a:pt x="117690" y="167640"/>
                  </a:lnTo>
                  <a:lnTo>
                    <a:pt x="119430" y="167640"/>
                  </a:lnTo>
                  <a:lnTo>
                    <a:pt x="121716" y="168910"/>
                  </a:lnTo>
                  <a:lnTo>
                    <a:pt x="122123" y="167640"/>
                  </a:lnTo>
                  <a:lnTo>
                    <a:pt x="122936" y="165100"/>
                  </a:lnTo>
                  <a:lnTo>
                    <a:pt x="123126" y="165227"/>
                  </a:lnTo>
                  <a:lnTo>
                    <a:pt x="123101" y="165100"/>
                  </a:lnTo>
                  <a:lnTo>
                    <a:pt x="122821" y="163830"/>
                  </a:lnTo>
                  <a:lnTo>
                    <a:pt x="126834" y="163830"/>
                  </a:lnTo>
                  <a:lnTo>
                    <a:pt x="127241" y="162560"/>
                  </a:lnTo>
                  <a:lnTo>
                    <a:pt x="127254" y="162814"/>
                  </a:lnTo>
                  <a:lnTo>
                    <a:pt x="127152" y="165100"/>
                  </a:lnTo>
                  <a:lnTo>
                    <a:pt x="127990" y="163029"/>
                  </a:lnTo>
                  <a:lnTo>
                    <a:pt x="128587" y="161582"/>
                  </a:lnTo>
                  <a:lnTo>
                    <a:pt x="128193" y="162560"/>
                  </a:lnTo>
                  <a:lnTo>
                    <a:pt x="128117" y="163144"/>
                  </a:lnTo>
                  <a:lnTo>
                    <a:pt x="128866" y="163830"/>
                  </a:lnTo>
                  <a:lnTo>
                    <a:pt x="131483" y="162560"/>
                  </a:lnTo>
                  <a:lnTo>
                    <a:pt x="133197" y="157480"/>
                  </a:lnTo>
                  <a:lnTo>
                    <a:pt x="129616" y="160020"/>
                  </a:lnTo>
                  <a:lnTo>
                    <a:pt x="128625" y="161188"/>
                  </a:lnTo>
                  <a:lnTo>
                    <a:pt x="127635" y="160020"/>
                  </a:lnTo>
                  <a:lnTo>
                    <a:pt x="128689" y="157480"/>
                  </a:lnTo>
                  <a:lnTo>
                    <a:pt x="131089" y="157480"/>
                  </a:lnTo>
                  <a:lnTo>
                    <a:pt x="131838" y="156210"/>
                  </a:lnTo>
                  <a:lnTo>
                    <a:pt x="132638" y="157480"/>
                  </a:lnTo>
                  <a:lnTo>
                    <a:pt x="132981" y="153670"/>
                  </a:lnTo>
                  <a:lnTo>
                    <a:pt x="130238" y="153670"/>
                  </a:lnTo>
                  <a:lnTo>
                    <a:pt x="129616" y="156210"/>
                  </a:lnTo>
                  <a:lnTo>
                    <a:pt x="127508" y="153670"/>
                  </a:lnTo>
                  <a:lnTo>
                    <a:pt x="129997" y="153670"/>
                  </a:lnTo>
                  <a:lnTo>
                    <a:pt x="130530" y="151130"/>
                  </a:lnTo>
                  <a:lnTo>
                    <a:pt x="130797" y="149860"/>
                  </a:lnTo>
                  <a:lnTo>
                    <a:pt x="129730" y="147320"/>
                  </a:lnTo>
                  <a:lnTo>
                    <a:pt x="130378" y="151130"/>
                  </a:lnTo>
                  <a:lnTo>
                    <a:pt x="127368" y="151130"/>
                  </a:lnTo>
                  <a:lnTo>
                    <a:pt x="128244" y="147320"/>
                  </a:lnTo>
                  <a:lnTo>
                    <a:pt x="128676" y="146050"/>
                  </a:lnTo>
                  <a:lnTo>
                    <a:pt x="129413" y="143510"/>
                  </a:lnTo>
                  <a:lnTo>
                    <a:pt x="129794" y="142240"/>
                  </a:lnTo>
                  <a:lnTo>
                    <a:pt x="130860" y="144780"/>
                  </a:lnTo>
                  <a:lnTo>
                    <a:pt x="132308" y="143510"/>
                  </a:lnTo>
                  <a:lnTo>
                    <a:pt x="132346" y="144780"/>
                  </a:lnTo>
                  <a:lnTo>
                    <a:pt x="131686" y="147320"/>
                  </a:lnTo>
                  <a:lnTo>
                    <a:pt x="130924" y="146050"/>
                  </a:lnTo>
                  <a:lnTo>
                    <a:pt x="131102" y="151130"/>
                  </a:lnTo>
                  <a:lnTo>
                    <a:pt x="133731" y="147320"/>
                  </a:lnTo>
                  <a:lnTo>
                    <a:pt x="134620" y="146050"/>
                  </a:lnTo>
                  <a:lnTo>
                    <a:pt x="134747" y="148590"/>
                  </a:lnTo>
                  <a:lnTo>
                    <a:pt x="137096" y="144780"/>
                  </a:lnTo>
                  <a:lnTo>
                    <a:pt x="134912" y="145630"/>
                  </a:lnTo>
                  <a:lnTo>
                    <a:pt x="134874" y="146050"/>
                  </a:lnTo>
                  <a:lnTo>
                    <a:pt x="134759" y="145694"/>
                  </a:lnTo>
                  <a:lnTo>
                    <a:pt x="133858" y="146050"/>
                  </a:lnTo>
                  <a:lnTo>
                    <a:pt x="134416" y="144500"/>
                  </a:lnTo>
                  <a:lnTo>
                    <a:pt x="133769" y="142240"/>
                  </a:lnTo>
                  <a:lnTo>
                    <a:pt x="132803" y="143510"/>
                  </a:lnTo>
                  <a:lnTo>
                    <a:pt x="131699" y="139700"/>
                  </a:lnTo>
                  <a:lnTo>
                    <a:pt x="130606" y="135890"/>
                  </a:lnTo>
                  <a:lnTo>
                    <a:pt x="136931" y="140970"/>
                  </a:lnTo>
                  <a:lnTo>
                    <a:pt x="138036" y="135890"/>
                  </a:lnTo>
                  <a:lnTo>
                    <a:pt x="135051" y="135890"/>
                  </a:lnTo>
                  <a:lnTo>
                    <a:pt x="136347" y="129540"/>
                  </a:lnTo>
                  <a:lnTo>
                    <a:pt x="136867" y="127000"/>
                  </a:lnTo>
                  <a:lnTo>
                    <a:pt x="132689" y="129540"/>
                  </a:lnTo>
                  <a:lnTo>
                    <a:pt x="132638" y="127000"/>
                  </a:lnTo>
                  <a:lnTo>
                    <a:pt x="133388" y="125730"/>
                  </a:lnTo>
                  <a:lnTo>
                    <a:pt x="134645" y="127000"/>
                  </a:lnTo>
                  <a:lnTo>
                    <a:pt x="134962" y="125730"/>
                  </a:lnTo>
                  <a:lnTo>
                    <a:pt x="135597" y="123190"/>
                  </a:lnTo>
                  <a:lnTo>
                    <a:pt x="136372" y="127000"/>
                  </a:lnTo>
                  <a:lnTo>
                    <a:pt x="137083" y="124460"/>
                  </a:lnTo>
                  <a:lnTo>
                    <a:pt x="138137" y="128270"/>
                  </a:lnTo>
                  <a:lnTo>
                    <a:pt x="140093" y="127000"/>
                  </a:lnTo>
                  <a:lnTo>
                    <a:pt x="141719" y="124460"/>
                  </a:lnTo>
                  <a:lnTo>
                    <a:pt x="142532" y="123190"/>
                  </a:lnTo>
                  <a:lnTo>
                    <a:pt x="143764" y="123190"/>
                  </a:lnTo>
                  <a:lnTo>
                    <a:pt x="143967" y="119824"/>
                  </a:lnTo>
                  <a:lnTo>
                    <a:pt x="144475" y="119380"/>
                  </a:lnTo>
                  <a:lnTo>
                    <a:pt x="144983" y="118110"/>
                  </a:lnTo>
                  <a:lnTo>
                    <a:pt x="143979" y="119583"/>
                  </a:lnTo>
                  <a:lnTo>
                    <a:pt x="143992" y="119380"/>
                  </a:lnTo>
                  <a:lnTo>
                    <a:pt x="143510" y="120218"/>
                  </a:lnTo>
                  <a:lnTo>
                    <a:pt x="143256" y="120650"/>
                  </a:lnTo>
                  <a:lnTo>
                    <a:pt x="141782" y="123190"/>
                  </a:lnTo>
                  <a:lnTo>
                    <a:pt x="142506" y="119380"/>
                  </a:lnTo>
                  <a:lnTo>
                    <a:pt x="143002" y="120650"/>
                  </a:lnTo>
                  <a:lnTo>
                    <a:pt x="143217" y="120459"/>
                  </a:lnTo>
                  <a:lnTo>
                    <a:pt x="142989" y="119380"/>
                  </a:lnTo>
                  <a:lnTo>
                    <a:pt x="142481" y="116840"/>
                  </a:lnTo>
                  <a:lnTo>
                    <a:pt x="142709" y="115570"/>
                  </a:lnTo>
                  <a:lnTo>
                    <a:pt x="143713" y="113030"/>
                  </a:lnTo>
                  <a:lnTo>
                    <a:pt x="146189" y="110490"/>
                  </a:lnTo>
                  <a:lnTo>
                    <a:pt x="146443" y="111798"/>
                  </a:lnTo>
                  <a:lnTo>
                    <a:pt x="147929" y="114300"/>
                  </a:lnTo>
                  <a:lnTo>
                    <a:pt x="148170" y="111760"/>
                  </a:lnTo>
                  <a:lnTo>
                    <a:pt x="147421" y="110490"/>
                  </a:lnTo>
                  <a:lnTo>
                    <a:pt x="145453" y="107950"/>
                  </a:lnTo>
                  <a:lnTo>
                    <a:pt x="145707" y="105410"/>
                  </a:lnTo>
                  <a:lnTo>
                    <a:pt x="147447" y="105410"/>
                  </a:lnTo>
                  <a:lnTo>
                    <a:pt x="147447" y="107950"/>
                  </a:lnTo>
                  <a:lnTo>
                    <a:pt x="148450" y="104140"/>
                  </a:lnTo>
                  <a:lnTo>
                    <a:pt x="150406" y="107950"/>
                  </a:lnTo>
                  <a:lnTo>
                    <a:pt x="151180" y="104140"/>
                  </a:lnTo>
                  <a:lnTo>
                    <a:pt x="150202" y="102870"/>
                  </a:lnTo>
                  <a:lnTo>
                    <a:pt x="150698" y="101600"/>
                  </a:lnTo>
                  <a:lnTo>
                    <a:pt x="150939" y="101600"/>
                  </a:lnTo>
                  <a:lnTo>
                    <a:pt x="151968" y="99060"/>
                  </a:lnTo>
                  <a:lnTo>
                    <a:pt x="152971" y="99060"/>
                  </a:lnTo>
                  <a:lnTo>
                    <a:pt x="152984" y="97790"/>
                  </a:lnTo>
                  <a:lnTo>
                    <a:pt x="152996" y="96520"/>
                  </a:lnTo>
                  <a:lnTo>
                    <a:pt x="152654" y="95796"/>
                  </a:lnTo>
                  <a:lnTo>
                    <a:pt x="151511" y="96520"/>
                  </a:lnTo>
                  <a:lnTo>
                    <a:pt x="149250" y="97790"/>
                  </a:lnTo>
                  <a:lnTo>
                    <a:pt x="150952" y="94208"/>
                  </a:lnTo>
                  <a:lnTo>
                    <a:pt x="151066" y="92710"/>
                  </a:lnTo>
                  <a:lnTo>
                    <a:pt x="152514" y="93535"/>
                  </a:lnTo>
                  <a:lnTo>
                    <a:pt x="151561" y="93980"/>
                  </a:lnTo>
                  <a:lnTo>
                    <a:pt x="151904" y="94208"/>
                  </a:lnTo>
                  <a:lnTo>
                    <a:pt x="151803" y="93980"/>
                  </a:lnTo>
                  <a:lnTo>
                    <a:pt x="152577" y="93573"/>
                  </a:lnTo>
                  <a:lnTo>
                    <a:pt x="153289" y="93980"/>
                  </a:lnTo>
                  <a:lnTo>
                    <a:pt x="153225" y="93256"/>
                  </a:lnTo>
                  <a:lnTo>
                    <a:pt x="154292" y="92710"/>
                  </a:lnTo>
                  <a:lnTo>
                    <a:pt x="153225" y="93205"/>
                  </a:lnTo>
                  <a:lnTo>
                    <a:pt x="153187" y="92710"/>
                  </a:lnTo>
                  <a:lnTo>
                    <a:pt x="152882" y="88900"/>
                  </a:lnTo>
                  <a:lnTo>
                    <a:pt x="153670" y="87630"/>
                  </a:lnTo>
                  <a:lnTo>
                    <a:pt x="154927" y="86360"/>
                  </a:lnTo>
                  <a:lnTo>
                    <a:pt x="155702" y="85090"/>
                  </a:lnTo>
                  <a:lnTo>
                    <a:pt x="156464" y="85090"/>
                  </a:lnTo>
                  <a:lnTo>
                    <a:pt x="155244" y="83820"/>
                  </a:lnTo>
                  <a:lnTo>
                    <a:pt x="158457" y="83820"/>
                  </a:lnTo>
                  <a:lnTo>
                    <a:pt x="156095" y="80010"/>
                  </a:lnTo>
                  <a:lnTo>
                    <a:pt x="157899" y="77470"/>
                  </a:lnTo>
                  <a:lnTo>
                    <a:pt x="158038" y="78308"/>
                  </a:lnTo>
                  <a:lnTo>
                    <a:pt x="158254" y="77470"/>
                  </a:lnTo>
                  <a:lnTo>
                    <a:pt x="159270" y="73660"/>
                  </a:lnTo>
                  <a:lnTo>
                    <a:pt x="157543" y="73660"/>
                  </a:lnTo>
                  <a:lnTo>
                    <a:pt x="159893" y="71120"/>
                  </a:lnTo>
                  <a:lnTo>
                    <a:pt x="159943" y="76200"/>
                  </a:lnTo>
                  <a:lnTo>
                    <a:pt x="161937" y="76200"/>
                  </a:lnTo>
                  <a:lnTo>
                    <a:pt x="161036" y="72390"/>
                  </a:lnTo>
                  <a:lnTo>
                    <a:pt x="161340" y="72390"/>
                  </a:lnTo>
                  <a:lnTo>
                    <a:pt x="161544" y="71120"/>
                  </a:lnTo>
                  <a:lnTo>
                    <a:pt x="161950" y="68580"/>
                  </a:lnTo>
                  <a:lnTo>
                    <a:pt x="161239" y="67310"/>
                  </a:lnTo>
                  <a:lnTo>
                    <a:pt x="162877" y="64770"/>
                  </a:lnTo>
                  <a:lnTo>
                    <a:pt x="161950" y="68580"/>
                  </a:lnTo>
                  <a:lnTo>
                    <a:pt x="163766" y="66040"/>
                  </a:lnTo>
                  <a:lnTo>
                    <a:pt x="164084" y="64770"/>
                  </a:lnTo>
                  <a:lnTo>
                    <a:pt x="163220" y="62230"/>
                  </a:lnTo>
                  <a:lnTo>
                    <a:pt x="161632" y="64770"/>
                  </a:lnTo>
                  <a:lnTo>
                    <a:pt x="162966" y="62230"/>
                  </a:lnTo>
                  <a:lnTo>
                    <a:pt x="161861" y="59690"/>
                  </a:lnTo>
                  <a:lnTo>
                    <a:pt x="164172" y="57150"/>
                  </a:lnTo>
                  <a:lnTo>
                    <a:pt x="165938" y="57150"/>
                  </a:lnTo>
                  <a:lnTo>
                    <a:pt x="162966" y="62230"/>
                  </a:lnTo>
                  <a:lnTo>
                    <a:pt x="164515" y="60960"/>
                  </a:lnTo>
                  <a:lnTo>
                    <a:pt x="166712" y="55880"/>
                  </a:lnTo>
                  <a:lnTo>
                    <a:pt x="162204" y="57150"/>
                  </a:lnTo>
                  <a:lnTo>
                    <a:pt x="163182" y="54610"/>
                  </a:lnTo>
                  <a:lnTo>
                    <a:pt x="163677" y="53340"/>
                  </a:lnTo>
                  <a:lnTo>
                    <a:pt x="162128" y="54610"/>
                  </a:lnTo>
                  <a:lnTo>
                    <a:pt x="160528" y="50800"/>
                  </a:lnTo>
                  <a:lnTo>
                    <a:pt x="160655" y="49530"/>
                  </a:lnTo>
                  <a:lnTo>
                    <a:pt x="163423" y="44450"/>
                  </a:lnTo>
                  <a:lnTo>
                    <a:pt x="160528" y="50800"/>
                  </a:lnTo>
                  <a:lnTo>
                    <a:pt x="163080" y="50800"/>
                  </a:lnTo>
                  <a:lnTo>
                    <a:pt x="163690" y="48260"/>
                  </a:lnTo>
                  <a:lnTo>
                    <a:pt x="167259" y="46990"/>
                  </a:lnTo>
                  <a:lnTo>
                    <a:pt x="165011" y="55880"/>
                  </a:lnTo>
                  <a:lnTo>
                    <a:pt x="168097" y="53340"/>
                  </a:lnTo>
                  <a:lnTo>
                    <a:pt x="168224" y="52070"/>
                  </a:lnTo>
                  <a:lnTo>
                    <a:pt x="168681" y="52070"/>
                  </a:lnTo>
                  <a:lnTo>
                    <a:pt x="169608" y="53340"/>
                  </a:lnTo>
                  <a:lnTo>
                    <a:pt x="170637" y="53340"/>
                  </a:lnTo>
                  <a:lnTo>
                    <a:pt x="169926" y="52070"/>
                  </a:lnTo>
                  <a:lnTo>
                    <a:pt x="170383" y="50761"/>
                  </a:lnTo>
                  <a:lnTo>
                    <a:pt x="171373" y="48869"/>
                  </a:lnTo>
                  <a:lnTo>
                    <a:pt x="170891" y="48260"/>
                  </a:lnTo>
                  <a:lnTo>
                    <a:pt x="170916" y="47650"/>
                  </a:lnTo>
                  <a:lnTo>
                    <a:pt x="171462" y="48704"/>
                  </a:lnTo>
                  <a:lnTo>
                    <a:pt x="171691" y="48260"/>
                  </a:lnTo>
                  <a:lnTo>
                    <a:pt x="171818" y="48260"/>
                  </a:lnTo>
                  <a:lnTo>
                    <a:pt x="170916" y="47345"/>
                  </a:lnTo>
                  <a:lnTo>
                    <a:pt x="170942" y="46990"/>
                  </a:lnTo>
                  <a:lnTo>
                    <a:pt x="169075" y="45720"/>
                  </a:lnTo>
                  <a:lnTo>
                    <a:pt x="170624" y="44450"/>
                  </a:lnTo>
                  <a:lnTo>
                    <a:pt x="171005" y="45720"/>
                  </a:lnTo>
                  <a:lnTo>
                    <a:pt x="172237" y="45720"/>
                  </a:lnTo>
                  <a:lnTo>
                    <a:pt x="172707" y="46990"/>
                  </a:lnTo>
                  <a:lnTo>
                    <a:pt x="173342" y="46990"/>
                  </a:lnTo>
                  <a:lnTo>
                    <a:pt x="171538" y="44450"/>
                  </a:lnTo>
                  <a:lnTo>
                    <a:pt x="172478" y="44450"/>
                  </a:lnTo>
                  <a:lnTo>
                    <a:pt x="173012" y="45720"/>
                  </a:lnTo>
                  <a:lnTo>
                    <a:pt x="173342" y="45720"/>
                  </a:lnTo>
                  <a:lnTo>
                    <a:pt x="173647" y="44450"/>
                  </a:lnTo>
                  <a:lnTo>
                    <a:pt x="174396" y="43180"/>
                  </a:lnTo>
                  <a:lnTo>
                    <a:pt x="174815" y="41910"/>
                  </a:lnTo>
                  <a:lnTo>
                    <a:pt x="175907" y="36830"/>
                  </a:lnTo>
                  <a:lnTo>
                    <a:pt x="176479" y="31750"/>
                  </a:lnTo>
                  <a:lnTo>
                    <a:pt x="179019" y="27940"/>
                  </a:lnTo>
                  <a:lnTo>
                    <a:pt x="179006" y="31750"/>
                  </a:lnTo>
                  <a:lnTo>
                    <a:pt x="180809" y="33020"/>
                  </a:lnTo>
                  <a:lnTo>
                    <a:pt x="180555" y="35496"/>
                  </a:lnTo>
                  <a:lnTo>
                    <a:pt x="181864" y="33020"/>
                  </a:lnTo>
                  <a:lnTo>
                    <a:pt x="182118" y="34290"/>
                  </a:lnTo>
                  <a:lnTo>
                    <a:pt x="180987" y="36830"/>
                  </a:lnTo>
                  <a:lnTo>
                    <a:pt x="180416" y="39370"/>
                  </a:lnTo>
                  <a:lnTo>
                    <a:pt x="179451" y="41910"/>
                  </a:lnTo>
                  <a:lnTo>
                    <a:pt x="181165" y="39370"/>
                  </a:lnTo>
                  <a:lnTo>
                    <a:pt x="182168" y="39370"/>
                  </a:lnTo>
                  <a:lnTo>
                    <a:pt x="181813" y="40640"/>
                  </a:lnTo>
                  <a:lnTo>
                    <a:pt x="180835" y="41948"/>
                  </a:lnTo>
                  <a:lnTo>
                    <a:pt x="179692" y="44450"/>
                  </a:lnTo>
                  <a:lnTo>
                    <a:pt x="181864" y="41910"/>
                  </a:lnTo>
                  <a:lnTo>
                    <a:pt x="182206" y="41910"/>
                  </a:lnTo>
                  <a:lnTo>
                    <a:pt x="182905" y="43180"/>
                  </a:lnTo>
                  <a:lnTo>
                    <a:pt x="182575" y="44450"/>
                  </a:lnTo>
                  <a:lnTo>
                    <a:pt x="180581" y="45720"/>
                  </a:lnTo>
                  <a:lnTo>
                    <a:pt x="180949" y="45720"/>
                  </a:lnTo>
                  <a:lnTo>
                    <a:pt x="181330" y="46990"/>
                  </a:lnTo>
                  <a:lnTo>
                    <a:pt x="181025" y="46990"/>
                  </a:lnTo>
                  <a:lnTo>
                    <a:pt x="180924" y="49530"/>
                  </a:lnTo>
                  <a:lnTo>
                    <a:pt x="181013" y="50761"/>
                  </a:lnTo>
                  <a:lnTo>
                    <a:pt x="181089" y="52070"/>
                  </a:lnTo>
                  <a:lnTo>
                    <a:pt x="181216" y="53340"/>
                  </a:lnTo>
                  <a:lnTo>
                    <a:pt x="181394" y="54610"/>
                  </a:lnTo>
                  <a:lnTo>
                    <a:pt x="181876" y="52070"/>
                  </a:lnTo>
                  <a:lnTo>
                    <a:pt x="183743" y="52070"/>
                  </a:lnTo>
                  <a:lnTo>
                    <a:pt x="185851" y="53340"/>
                  </a:lnTo>
                  <a:lnTo>
                    <a:pt x="183337" y="53340"/>
                  </a:lnTo>
                  <a:lnTo>
                    <a:pt x="184581" y="54610"/>
                  </a:lnTo>
                  <a:lnTo>
                    <a:pt x="183794" y="54610"/>
                  </a:lnTo>
                  <a:lnTo>
                    <a:pt x="183019" y="57150"/>
                  </a:lnTo>
                  <a:lnTo>
                    <a:pt x="182422" y="54610"/>
                  </a:lnTo>
                  <a:lnTo>
                    <a:pt x="179755" y="60960"/>
                  </a:lnTo>
                  <a:lnTo>
                    <a:pt x="182181" y="69850"/>
                  </a:lnTo>
                  <a:lnTo>
                    <a:pt x="182524" y="78740"/>
                  </a:lnTo>
                  <a:lnTo>
                    <a:pt x="183019" y="80010"/>
                  </a:lnTo>
                  <a:lnTo>
                    <a:pt x="183959" y="80010"/>
                  </a:lnTo>
                  <a:lnTo>
                    <a:pt x="182422" y="85090"/>
                  </a:lnTo>
                  <a:lnTo>
                    <a:pt x="185674" y="91440"/>
                  </a:lnTo>
                  <a:lnTo>
                    <a:pt x="186105" y="97790"/>
                  </a:lnTo>
                  <a:lnTo>
                    <a:pt x="186677" y="96520"/>
                  </a:lnTo>
                  <a:lnTo>
                    <a:pt x="189458" y="96520"/>
                  </a:lnTo>
                  <a:lnTo>
                    <a:pt x="190296" y="100330"/>
                  </a:lnTo>
                  <a:lnTo>
                    <a:pt x="192874" y="102870"/>
                  </a:lnTo>
                  <a:lnTo>
                    <a:pt x="188315" y="101600"/>
                  </a:lnTo>
                  <a:lnTo>
                    <a:pt x="188226" y="105410"/>
                  </a:lnTo>
                  <a:lnTo>
                    <a:pt x="189433" y="106680"/>
                  </a:lnTo>
                  <a:lnTo>
                    <a:pt x="190627" y="109220"/>
                  </a:lnTo>
                  <a:lnTo>
                    <a:pt x="190957" y="110490"/>
                  </a:lnTo>
                  <a:lnTo>
                    <a:pt x="190639" y="110490"/>
                  </a:lnTo>
                  <a:lnTo>
                    <a:pt x="192176" y="111760"/>
                  </a:lnTo>
                  <a:lnTo>
                    <a:pt x="193789" y="114300"/>
                  </a:lnTo>
                  <a:lnTo>
                    <a:pt x="193992" y="116840"/>
                  </a:lnTo>
                  <a:lnTo>
                    <a:pt x="193738" y="116840"/>
                  </a:lnTo>
                  <a:lnTo>
                    <a:pt x="194373" y="118110"/>
                  </a:lnTo>
                  <a:lnTo>
                    <a:pt x="194310" y="120650"/>
                  </a:lnTo>
                  <a:lnTo>
                    <a:pt x="195376" y="121920"/>
                  </a:lnTo>
                  <a:lnTo>
                    <a:pt x="197205" y="121920"/>
                  </a:lnTo>
                  <a:lnTo>
                    <a:pt x="198691" y="127000"/>
                  </a:lnTo>
                  <a:lnTo>
                    <a:pt x="200266" y="127000"/>
                  </a:lnTo>
                  <a:lnTo>
                    <a:pt x="200583" y="127000"/>
                  </a:lnTo>
                  <a:lnTo>
                    <a:pt x="200558" y="127939"/>
                  </a:lnTo>
                  <a:lnTo>
                    <a:pt x="201498" y="127000"/>
                  </a:lnTo>
                  <a:lnTo>
                    <a:pt x="202958" y="130810"/>
                  </a:lnTo>
                  <a:lnTo>
                    <a:pt x="202349" y="130810"/>
                  </a:lnTo>
                  <a:lnTo>
                    <a:pt x="204190" y="132080"/>
                  </a:lnTo>
                  <a:lnTo>
                    <a:pt x="206679" y="133350"/>
                  </a:lnTo>
                  <a:lnTo>
                    <a:pt x="205511" y="134620"/>
                  </a:lnTo>
                  <a:lnTo>
                    <a:pt x="205892" y="135890"/>
                  </a:lnTo>
                  <a:lnTo>
                    <a:pt x="206159" y="135890"/>
                  </a:lnTo>
                  <a:lnTo>
                    <a:pt x="207238" y="137160"/>
                  </a:lnTo>
                  <a:lnTo>
                    <a:pt x="208267" y="138430"/>
                  </a:lnTo>
                  <a:lnTo>
                    <a:pt x="211467" y="142240"/>
                  </a:lnTo>
                  <a:lnTo>
                    <a:pt x="210019" y="142240"/>
                  </a:lnTo>
                  <a:lnTo>
                    <a:pt x="211683" y="143510"/>
                  </a:lnTo>
                  <a:lnTo>
                    <a:pt x="212852" y="144780"/>
                  </a:lnTo>
                  <a:lnTo>
                    <a:pt x="214172" y="144780"/>
                  </a:lnTo>
                  <a:lnTo>
                    <a:pt x="211709" y="140970"/>
                  </a:lnTo>
                  <a:lnTo>
                    <a:pt x="212204" y="139700"/>
                  </a:lnTo>
                  <a:lnTo>
                    <a:pt x="213245" y="140970"/>
                  </a:lnTo>
                  <a:lnTo>
                    <a:pt x="215353" y="142240"/>
                  </a:lnTo>
                  <a:lnTo>
                    <a:pt x="215214" y="143510"/>
                  </a:lnTo>
                  <a:lnTo>
                    <a:pt x="217652" y="146011"/>
                  </a:lnTo>
                  <a:lnTo>
                    <a:pt x="217589" y="145694"/>
                  </a:lnTo>
                  <a:lnTo>
                    <a:pt x="217690" y="146050"/>
                  </a:lnTo>
                  <a:lnTo>
                    <a:pt x="217906" y="147320"/>
                  </a:lnTo>
                  <a:lnTo>
                    <a:pt x="219430" y="147320"/>
                  </a:lnTo>
                  <a:lnTo>
                    <a:pt x="221475" y="148590"/>
                  </a:lnTo>
                  <a:lnTo>
                    <a:pt x="223405" y="149860"/>
                  </a:lnTo>
                  <a:lnTo>
                    <a:pt x="222554" y="151130"/>
                  </a:lnTo>
                  <a:lnTo>
                    <a:pt x="219976" y="151130"/>
                  </a:lnTo>
                  <a:lnTo>
                    <a:pt x="223215" y="154940"/>
                  </a:lnTo>
                  <a:lnTo>
                    <a:pt x="227114" y="154940"/>
                  </a:lnTo>
                  <a:lnTo>
                    <a:pt x="228790" y="156210"/>
                  </a:lnTo>
                  <a:lnTo>
                    <a:pt x="229006" y="157480"/>
                  </a:lnTo>
                  <a:lnTo>
                    <a:pt x="228257" y="157480"/>
                  </a:lnTo>
                  <a:lnTo>
                    <a:pt x="233413" y="162560"/>
                  </a:lnTo>
                  <a:lnTo>
                    <a:pt x="236169" y="157480"/>
                  </a:lnTo>
                  <a:lnTo>
                    <a:pt x="239890" y="161290"/>
                  </a:lnTo>
                  <a:lnTo>
                    <a:pt x="239534" y="161455"/>
                  </a:lnTo>
                  <a:lnTo>
                    <a:pt x="241388" y="162560"/>
                  </a:lnTo>
                  <a:lnTo>
                    <a:pt x="241604" y="162814"/>
                  </a:lnTo>
                  <a:lnTo>
                    <a:pt x="240969" y="163830"/>
                  </a:lnTo>
                  <a:lnTo>
                    <a:pt x="241922" y="163830"/>
                  </a:lnTo>
                  <a:lnTo>
                    <a:pt x="241795" y="163055"/>
                  </a:lnTo>
                  <a:lnTo>
                    <a:pt x="241769" y="162560"/>
                  </a:lnTo>
                  <a:lnTo>
                    <a:pt x="241884" y="163144"/>
                  </a:lnTo>
                  <a:lnTo>
                    <a:pt x="242481" y="163830"/>
                  </a:lnTo>
                  <a:lnTo>
                    <a:pt x="244602" y="168910"/>
                  </a:lnTo>
                  <a:lnTo>
                    <a:pt x="255282" y="170180"/>
                  </a:lnTo>
                  <a:lnTo>
                    <a:pt x="261150" y="175260"/>
                  </a:lnTo>
                  <a:lnTo>
                    <a:pt x="261581" y="172720"/>
                  </a:lnTo>
                  <a:lnTo>
                    <a:pt x="264363" y="176530"/>
                  </a:lnTo>
                  <a:lnTo>
                    <a:pt x="266052" y="175260"/>
                  </a:lnTo>
                  <a:lnTo>
                    <a:pt x="264744" y="177800"/>
                  </a:lnTo>
                  <a:lnTo>
                    <a:pt x="269951" y="176530"/>
                  </a:lnTo>
                  <a:lnTo>
                    <a:pt x="271233" y="179070"/>
                  </a:lnTo>
                  <a:lnTo>
                    <a:pt x="271081" y="176530"/>
                  </a:lnTo>
                  <a:lnTo>
                    <a:pt x="273037" y="177927"/>
                  </a:lnTo>
                  <a:lnTo>
                    <a:pt x="272478" y="178612"/>
                  </a:lnTo>
                  <a:lnTo>
                    <a:pt x="274434" y="178917"/>
                  </a:lnTo>
                  <a:lnTo>
                    <a:pt x="274662" y="179070"/>
                  </a:lnTo>
                  <a:lnTo>
                    <a:pt x="277495" y="176530"/>
                  </a:lnTo>
                  <a:lnTo>
                    <a:pt x="278917" y="175260"/>
                  </a:lnTo>
                  <a:lnTo>
                    <a:pt x="280479" y="179070"/>
                  </a:lnTo>
                  <a:lnTo>
                    <a:pt x="282549" y="180340"/>
                  </a:lnTo>
                  <a:lnTo>
                    <a:pt x="278028" y="180340"/>
                  </a:lnTo>
                  <a:lnTo>
                    <a:pt x="280365" y="184150"/>
                  </a:lnTo>
                  <a:lnTo>
                    <a:pt x="287210" y="181610"/>
                  </a:lnTo>
                  <a:lnTo>
                    <a:pt x="288861" y="185420"/>
                  </a:lnTo>
                  <a:lnTo>
                    <a:pt x="289433" y="184150"/>
                  </a:lnTo>
                  <a:lnTo>
                    <a:pt x="288975" y="182880"/>
                  </a:lnTo>
                  <a:lnTo>
                    <a:pt x="292023" y="182880"/>
                  </a:lnTo>
                  <a:lnTo>
                    <a:pt x="293941" y="184150"/>
                  </a:lnTo>
                  <a:lnTo>
                    <a:pt x="298018" y="186690"/>
                  </a:lnTo>
                  <a:lnTo>
                    <a:pt x="297472" y="187960"/>
                  </a:lnTo>
                  <a:lnTo>
                    <a:pt x="299478" y="187960"/>
                  </a:lnTo>
                  <a:lnTo>
                    <a:pt x="300189" y="186690"/>
                  </a:lnTo>
                  <a:lnTo>
                    <a:pt x="301967" y="189230"/>
                  </a:lnTo>
                  <a:lnTo>
                    <a:pt x="299974" y="189230"/>
                  </a:lnTo>
                  <a:lnTo>
                    <a:pt x="303034" y="190500"/>
                  </a:lnTo>
                  <a:lnTo>
                    <a:pt x="309016" y="190500"/>
                  </a:lnTo>
                  <a:lnTo>
                    <a:pt x="310261" y="193040"/>
                  </a:lnTo>
                  <a:lnTo>
                    <a:pt x="316242" y="193040"/>
                  </a:lnTo>
                  <a:lnTo>
                    <a:pt x="319697" y="195580"/>
                  </a:lnTo>
                  <a:lnTo>
                    <a:pt x="322389" y="194310"/>
                  </a:lnTo>
                  <a:lnTo>
                    <a:pt x="325551" y="198120"/>
                  </a:lnTo>
                  <a:lnTo>
                    <a:pt x="326478" y="195770"/>
                  </a:lnTo>
                  <a:lnTo>
                    <a:pt x="326961" y="196850"/>
                  </a:lnTo>
                  <a:lnTo>
                    <a:pt x="328549" y="195580"/>
                  </a:lnTo>
                  <a:lnTo>
                    <a:pt x="330149" y="194310"/>
                  </a:lnTo>
                  <a:lnTo>
                    <a:pt x="331965" y="195580"/>
                  </a:lnTo>
                  <a:lnTo>
                    <a:pt x="330923" y="196850"/>
                  </a:lnTo>
                  <a:lnTo>
                    <a:pt x="329920" y="198120"/>
                  </a:lnTo>
                  <a:lnTo>
                    <a:pt x="334949" y="198120"/>
                  </a:lnTo>
                  <a:lnTo>
                    <a:pt x="335876" y="198120"/>
                  </a:lnTo>
                  <a:lnTo>
                    <a:pt x="336029" y="198996"/>
                  </a:lnTo>
                  <a:lnTo>
                    <a:pt x="338112" y="200660"/>
                  </a:lnTo>
                  <a:lnTo>
                    <a:pt x="338594" y="199390"/>
                  </a:lnTo>
                  <a:lnTo>
                    <a:pt x="340829" y="198120"/>
                  </a:lnTo>
                  <a:lnTo>
                    <a:pt x="344284" y="199390"/>
                  </a:lnTo>
                  <a:lnTo>
                    <a:pt x="341439" y="198120"/>
                  </a:lnTo>
                  <a:lnTo>
                    <a:pt x="345617" y="198120"/>
                  </a:lnTo>
                  <a:lnTo>
                    <a:pt x="347992" y="199390"/>
                  </a:lnTo>
                  <a:lnTo>
                    <a:pt x="345935" y="200660"/>
                  </a:lnTo>
                  <a:lnTo>
                    <a:pt x="345173" y="200660"/>
                  </a:lnTo>
                  <a:lnTo>
                    <a:pt x="347649" y="201930"/>
                  </a:lnTo>
                  <a:lnTo>
                    <a:pt x="347510" y="201930"/>
                  </a:lnTo>
                  <a:lnTo>
                    <a:pt x="350989" y="202209"/>
                  </a:lnTo>
                  <a:lnTo>
                    <a:pt x="351002" y="201930"/>
                  </a:lnTo>
                  <a:lnTo>
                    <a:pt x="353771" y="201930"/>
                  </a:lnTo>
                  <a:lnTo>
                    <a:pt x="353555" y="202323"/>
                  </a:lnTo>
                  <a:lnTo>
                    <a:pt x="354723" y="201930"/>
                  </a:lnTo>
                  <a:lnTo>
                    <a:pt x="355282" y="202552"/>
                  </a:lnTo>
                  <a:lnTo>
                    <a:pt x="353517" y="202412"/>
                  </a:lnTo>
                  <a:lnTo>
                    <a:pt x="352437" y="204470"/>
                  </a:lnTo>
                  <a:lnTo>
                    <a:pt x="355663" y="202984"/>
                  </a:lnTo>
                  <a:lnTo>
                    <a:pt x="355866" y="203200"/>
                  </a:lnTo>
                  <a:lnTo>
                    <a:pt x="354977" y="204470"/>
                  </a:lnTo>
                  <a:lnTo>
                    <a:pt x="356425" y="205740"/>
                  </a:lnTo>
                  <a:lnTo>
                    <a:pt x="360794" y="204470"/>
                  </a:lnTo>
                  <a:lnTo>
                    <a:pt x="366826" y="207010"/>
                  </a:lnTo>
                  <a:lnTo>
                    <a:pt x="379285" y="207010"/>
                  </a:lnTo>
                  <a:lnTo>
                    <a:pt x="378561" y="208280"/>
                  </a:lnTo>
                  <a:lnTo>
                    <a:pt x="379704" y="207010"/>
                  </a:lnTo>
                  <a:lnTo>
                    <a:pt x="381736" y="208280"/>
                  </a:lnTo>
                  <a:lnTo>
                    <a:pt x="384175" y="207010"/>
                  </a:lnTo>
                  <a:lnTo>
                    <a:pt x="384187" y="208280"/>
                  </a:lnTo>
                  <a:lnTo>
                    <a:pt x="386207" y="208280"/>
                  </a:lnTo>
                  <a:lnTo>
                    <a:pt x="385787" y="209550"/>
                  </a:lnTo>
                  <a:lnTo>
                    <a:pt x="388721" y="209550"/>
                  </a:lnTo>
                  <a:lnTo>
                    <a:pt x="389140" y="208762"/>
                  </a:lnTo>
                  <a:lnTo>
                    <a:pt x="393242" y="212090"/>
                  </a:lnTo>
                  <a:lnTo>
                    <a:pt x="400392" y="209550"/>
                  </a:lnTo>
                  <a:lnTo>
                    <a:pt x="404977" y="211531"/>
                  </a:lnTo>
                  <a:lnTo>
                    <a:pt x="403288" y="213360"/>
                  </a:lnTo>
                  <a:lnTo>
                    <a:pt x="413080" y="213360"/>
                  </a:lnTo>
                  <a:lnTo>
                    <a:pt x="417106" y="212242"/>
                  </a:lnTo>
                  <a:lnTo>
                    <a:pt x="417131" y="213360"/>
                  </a:lnTo>
                  <a:lnTo>
                    <a:pt x="422922" y="213360"/>
                  </a:lnTo>
                  <a:lnTo>
                    <a:pt x="420814" y="212090"/>
                  </a:lnTo>
                  <a:lnTo>
                    <a:pt x="425094" y="210820"/>
                  </a:lnTo>
                  <a:lnTo>
                    <a:pt x="427151" y="212090"/>
                  </a:lnTo>
                  <a:lnTo>
                    <a:pt x="432092" y="212090"/>
                  </a:lnTo>
                  <a:lnTo>
                    <a:pt x="433793" y="212090"/>
                  </a:lnTo>
                  <a:lnTo>
                    <a:pt x="435610" y="213360"/>
                  </a:lnTo>
                  <a:lnTo>
                    <a:pt x="432092" y="212090"/>
                  </a:lnTo>
                  <a:lnTo>
                    <a:pt x="432727" y="213360"/>
                  </a:lnTo>
                  <a:lnTo>
                    <a:pt x="433158" y="215900"/>
                  </a:lnTo>
                  <a:lnTo>
                    <a:pt x="442404" y="215900"/>
                  </a:lnTo>
                  <a:lnTo>
                    <a:pt x="442353" y="214630"/>
                  </a:lnTo>
                  <a:lnTo>
                    <a:pt x="444855" y="214630"/>
                  </a:lnTo>
                  <a:lnTo>
                    <a:pt x="443534" y="215900"/>
                  </a:lnTo>
                  <a:lnTo>
                    <a:pt x="444830" y="215900"/>
                  </a:lnTo>
                  <a:lnTo>
                    <a:pt x="446849" y="214630"/>
                  </a:lnTo>
                  <a:lnTo>
                    <a:pt x="449618" y="213360"/>
                  </a:lnTo>
                  <a:lnTo>
                    <a:pt x="451307" y="213360"/>
                  </a:lnTo>
                  <a:lnTo>
                    <a:pt x="453694" y="214630"/>
                  </a:lnTo>
                  <a:lnTo>
                    <a:pt x="450875" y="215900"/>
                  </a:lnTo>
                  <a:lnTo>
                    <a:pt x="452983" y="215900"/>
                  </a:lnTo>
                  <a:lnTo>
                    <a:pt x="462445" y="213360"/>
                  </a:lnTo>
                  <a:lnTo>
                    <a:pt x="468337" y="213360"/>
                  </a:lnTo>
                  <a:lnTo>
                    <a:pt x="471906" y="214630"/>
                  </a:lnTo>
                  <a:lnTo>
                    <a:pt x="472135" y="215900"/>
                  </a:lnTo>
                  <a:lnTo>
                    <a:pt x="472300" y="217030"/>
                  </a:lnTo>
                  <a:lnTo>
                    <a:pt x="470166" y="214630"/>
                  </a:lnTo>
                  <a:lnTo>
                    <a:pt x="468579" y="218440"/>
                  </a:lnTo>
                  <a:lnTo>
                    <a:pt x="467220" y="218440"/>
                  </a:lnTo>
                  <a:lnTo>
                    <a:pt x="468884" y="220980"/>
                  </a:lnTo>
                  <a:lnTo>
                    <a:pt x="468337" y="222250"/>
                  </a:lnTo>
                  <a:lnTo>
                    <a:pt x="467525" y="224790"/>
                  </a:lnTo>
                  <a:lnTo>
                    <a:pt x="465975" y="226936"/>
                  </a:lnTo>
                  <a:lnTo>
                    <a:pt x="470839" y="226060"/>
                  </a:lnTo>
                  <a:lnTo>
                    <a:pt x="462851" y="229552"/>
                  </a:lnTo>
                  <a:lnTo>
                    <a:pt x="461467" y="229235"/>
                  </a:lnTo>
                  <a:lnTo>
                    <a:pt x="461073" y="229489"/>
                  </a:lnTo>
                  <a:lnTo>
                    <a:pt x="462584" y="229666"/>
                  </a:lnTo>
                  <a:lnTo>
                    <a:pt x="462127" y="229870"/>
                  </a:lnTo>
                  <a:lnTo>
                    <a:pt x="465607" y="229870"/>
                  </a:lnTo>
                  <a:lnTo>
                    <a:pt x="462013" y="233680"/>
                  </a:lnTo>
                  <a:lnTo>
                    <a:pt x="460895" y="231140"/>
                  </a:lnTo>
                  <a:lnTo>
                    <a:pt x="458800" y="231140"/>
                  </a:lnTo>
                  <a:lnTo>
                    <a:pt x="456057" y="233680"/>
                  </a:lnTo>
                  <a:lnTo>
                    <a:pt x="451408" y="236220"/>
                  </a:lnTo>
                  <a:lnTo>
                    <a:pt x="447916" y="238760"/>
                  </a:lnTo>
                  <a:lnTo>
                    <a:pt x="447725" y="237566"/>
                  </a:lnTo>
                  <a:lnTo>
                    <a:pt x="444627" y="240030"/>
                  </a:lnTo>
                  <a:lnTo>
                    <a:pt x="438073" y="242570"/>
                  </a:lnTo>
                  <a:lnTo>
                    <a:pt x="435241" y="246380"/>
                  </a:lnTo>
                  <a:lnTo>
                    <a:pt x="434657" y="246380"/>
                  </a:lnTo>
                  <a:lnTo>
                    <a:pt x="435483" y="245110"/>
                  </a:lnTo>
                  <a:lnTo>
                    <a:pt x="431038" y="246380"/>
                  </a:lnTo>
                  <a:lnTo>
                    <a:pt x="436067" y="247650"/>
                  </a:lnTo>
                  <a:lnTo>
                    <a:pt x="430695" y="248920"/>
                  </a:lnTo>
                  <a:lnTo>
                    <a:pt x="431304" y="247650"/>
                  </a:lnTo>
                  <a:lnTo>
                    <a:pt x="428828" y="250190"/>
                  </a:lnTo>
                  <a:lnTo>
                    <a:pt x="425157" y="248920"/>
                  </a:lnTo>
                  <a:lnTo>
                    <a:pt x="423252" y="251650"/>
                  </a:lnTo>
                  <a:lnTo>
                    <a:pt x="453059" y="251650"/>
                  </a:lnTo>
                  <a:lnTo>
                    <a:pt x="455688" y="250190"/>
                  </a:lnTo>
                  <a:lnTo>
                    <a:pt x="457949" y="248920"/>
                  </a:lnTo>
                  <a:lnTo>
                    <a:pt x="462470" y="246380"/>
                  </a:lnTo>
                  <a:lnTo>
                    <a:pt x="466991" y="243840"/>
                  </a:lnTo>
                  <a:lnTo>
                    <a:pt x="475665" y="238760"/>
                  </a:lnTo>
                  <a:lnTo>
                    <a:pt x="480009" y="236220"/>
                  </a:lnTo>
                  <a:lnTo>
                    <a:pt x="480758" y="234950"/>
                  </a:lnTo>
                  <a:lnTo>
                    <a:pt x="481203" y="233680"/>
                  </a:lnTo>
                  <a:lnTo>
                    <a:pt x="481799" y="233680"/>
                  </a:lnTo>
                  <a:lnTo>
                    <a:pt x="485216" y="227330"/>
                  </a:lnTo>
                  <a:lnTo>
                    <a:pt x="486003" y="226060"/>
                  </a:lnTo>
                  <a:lnTo>
                    <a:pt x="486587" y="223520"/>
                  </a:lnTo>
                  <a:lnTo>
                    <a:pt x="486638" y="217170"/>
                  </a:lnTo>
                  <a:close/>
                </a:path>
              </a:pathLst>
            </a:custGeom>
            <a:solidFill>
              <a:srgbClr val="000000"/>
            </a:solidFill>
          </p:spPr>
          <p:txBody>
            <a:bodyPr wrap="square" lIns="0" tIns="0" rIns="0" bIns="0" rtlCol="0"/>
            <a:lstStyle/>
            <a:p>
              <a:endParaRPr/>
            </a:p>
          </p:txBody>
        </p:sp>
      </p:grpSp>
      <p:sp>
        <p:nvSpPr>
          <p:cNvPr id="35" name="object 35"/>
          <p:cNvSpPr/>
          <p:nvPr/>
        </p:nvSpPr>
        <p:spPr>
          <a:xfrm>
            <a:off x="1608518" y="533196"/>
            <a:ext cx="144145" cy="289560"/>
          </a:xfrm>
          <a:custGeom>
            <a:avLst/>
            <a:gdLst/>
            <a:ahLst/>
            <a:cxnLst/>
            <a:rect l="l" t="t" r="r" b="b"/>
            <a:pathLst>
              <a:path w="144144" h="289559">
                <a:moveTo>
                  <a:pt x="2298" y="243471"/>
                </a:moveTo>
                <a:lnTo>
                  <a:pt x="2146" y="243840"/>
                </a:lnTo>
                <a:lnTo>
                  <a:pt x="2222" y="243687"/>
                </a:lnTo>
                <a:lnTo>
                  <a:pt x="2298" y="243471"/>
                </a:lnTo>
                <a:close/>
              </a:path>
              <a:path w="144144" h="289559">
                <a:moveTo>
                  <a:pt x="2857" y="242570"/>
                </a:moveTo>
                <a:lnTo>
                  <a:pt x="2222" y="243687"/>
                </a:lnTo>
                <a:lnTo>
                  <a:pt x="1841" y="244729"/>
                </a:lnTo>
                <a:lnTo>
                  <a:pt x="2171" y="243573"/>
                </a:lnTo>
                <a:lnTo>
                  <a:pt x="1714" y="244868"/>
                </a:lnTo>
                <a:lnTo>
                  <a:pt x="2794" y="241300"/>
                </a:lnTo>
                <a:lnTo>
                  <a:pt x="1638" y="245059"/>
                </a:lnTo>
                <a:lnTo>
                  <a:pt x="1333" y="245948"/>
                </a:lnTo>
                <a:lnTo>
                  <a:pt x="1422" y="245821"/>
                </a:lnTo>
                <a:lnTo>
                  <a:pt x="1485" y="245694"/>
                </a:lnTo>
                <a:lnTo>
                  <a:pt x="1384" y="245986"/>
                </a:lnTo>
                <a:lnTo>
                  <a:pt x="508" y="248920"/>
                </a:lnTo>
                <a:lnTo>
                  <a:pt x="2857" y="242570"/>
                </a:lnTo>
                <a:close/>
              </a:path>
              <a:path w="144144" h="289559">
                <a:moveTo>
                  <a:pt x="3009" y="209181"/>
                </a:moveTo>
                <a:lnTo>
                  <a:pt x="2832" y="209550"/>
                </a:lnTo>
                <a:lnTo>
                  <a:pt x="3009" y="209181"/>
                </a:lnTo>
                <a:close/>
              </a:path>
              <a:path w="144144" h="289559">
                <a:moveTo>
                  <a:pt x="3797" y="240106"/>
                </a:moveTo>
                <a:lnTo>
                  <a:pt x="3200" y="241300"/>
                </a:lnTo>
                <a:lnTo>
                  <a:pt x="3568" y="240030"/>
                </a:lnTo>
                <a:lnTo>
                  <a:pt x="3098" y="241300"/>
                </a:lnTo>
                <a:lnTo>
                  <a:pt x="2298" y="243471"/>
                </a:lnTo>
                <a:lnTo>
                  <a:pt x="3263" y="241300"/>
                </a:lnTo>
                <a:lnTo>
                  <a:pt x="3797" y="240106"/>
                </a:lnTo>
                <a:close/>
              </a:path>
              <a:path w="144144" h="289559">
                <a:moveTo>
                  <a:pt x="3848" y="206336"/>
                </a:moveTo>
                <a:lnTo>
                  <a:pt x="3581" y="207010"/>
                </a:lnTo>
                <a:lnTo>
                  <a:pt x="3683" y="206883"/>
                </a:lnTo>
                <a:lnTo>
                  <a:pt x="3848" y="206336"/>
                </a:lnTo>
                <a:close/>
              </a:path>
              <a:path w="144144" h="289559">
                <a:moveTo>
                  <a:pt x="3975" y="284734"/>
                </a:moveTo>
                <a:lnTo>
                  <a:pt x="3695" y="285280"/>
                </a:lnTo>
                <a:lnTo>
                  <a:pt x="3302" y="287020"/>
                </a:lnTo>
                <a:lnTo>
                  <a:pt x="3848" y="285280"/>
                </a:lnTo>
                <a:lnTo>
                  <a:pt x="3975" y="284734"/>
                </a:lnTo>
                <a:close/>
              </a:path>
              <a:path w="144144" h="289559">
                <a:moveTo>
                  <a:pt x="3987" y="239941"/>
                </a:moveTo>
                <a:lnTo>
                  <a:pt x="1828" y="246380"/>
                </a:lnTo>
                <a:lnTo>
                  <a:pt x="2552" y="245110"/>
                </a:lnTo>
                <a:lnTo>
                  <a:pt x="3022" y="243916"/>
                </a:lnTo>
                <a:lnTo>
                  <a:pt x="3352" y="242570"/>
                </a:lnTo>
                <a:lnTo>
                  <a:pt x="3987" y="239941"/>
                </a:lnTo>
                <a:close/>
              </a:path>
              <a:path w="144144" h="289559">
                <a:moveTo>
                  <a:pt x="4279" y="238760"/>
                </a:moveTo>
                <a:lnTo>
                  <a:pt x="3848" y="239979"/>
                </a:lnTo>
                <a:lnTo>
                  <a:pt x="4140" y="239306"/>
                </a:lnTo>
                <a:lnTo>
                  <a:pt x="4279" y="238760"/>
                </a:lnTo>
                <a:close/>
              </a:path>
              <a:path w="144144" h="289559">
                <a:moveTo>
                  <a:pt x="4394" y="238760"/>
                </a:moveTo>
                <a:lnTo>
                  <a:pt x="4140" y="239306"/>
                </a:lnTo>
                <a:lnTo>
                  <a:pt x="3987" y="239941"/>
                </a:lnTo>
                <a:lnTo>
                  <a:pt x="4394" y="238760"/>
                </a:lnTo>
                <a:close/>
              </a:path>
              <a:path w="144144" h="289559">
                <a:moveTo>
                  <a:pt x="5105" y="203200"/>
                </a:moveTo>
                <a:lnTo>
                  <a:pt x="4749" y="203200"/>
                </a:lnTo>
                <a:lnTo>
                  <a:pt x="3225" y="204470"/>
                </a:lnTo>
                <a:lnTo>
                  <a:pt x="4025" y="205740"/>
                </a:lnTo>
                <a:lnTo>
                  <a:pt x="3848" y="206336"/>
                </a:lnTo>
                <a:lnTo>
                  <a:pt x="5105" y="203200"/>
                </a:lnTo>
                <a:close/>
              </a:path>
              <a:path w="144144" h="289559">
                <a:moveTo>
                  <a:pt x="5905" y="281940"/>
                </a:moveTo>
                <a:lnTo>
                  <a:pt x="5689" y="281940"/>
                </a:lnTo>
                <a:lnTo>
                  <a:pt x="5829" y="282397"/>
                </a:lnTo>
                <a:lnTo>
                  <a:pt x="5905" y="281940"/>
                </a:lnTo>
                <a:close/>
              </a:path>
              <a:path w="144144" h="289559">
                <a:moveTo>
                  <a:pt x="6096" y="283210"/>
                </a:moveTo>
                <a:lnTo>
                  <a:pt x="6032" y="282397"/>
                </a:lnTo>
                <a:lnTo>
                  <a:pt x="5930" y="282041"/>
                </a:lnTo>
                <a:lnTo>
                  <a:pt x="5829" y="282397"/>
                </a:lnTo>
                <a:lnTo>
                  <a:pt x="5613" y="283210"/>
                </a:lnTo>
                <a:lnTo>
                  <a:pt x="5448" y="284480"/>
                </a:lnTo>
                <a:lnTo>
                  <a:pt x="5880" y="283210"/>
                </a:lnTo>
                <a:lnTo>
                  <a:pt x="6096" y="283210"/>
                </a:lnTo>
                <a:close/>
              </a:path>
              <a:path w="144144" h="289559">
                <a:moveTo>
                  <a:pt x="6159" y="283210"/>
                </a:moveTo>
                <a:lnTo>
                  <a:pt x="6146" y="282816"/>
                </a:lnTo>
                <a:lnTo>
                  <a:pt x="6096" y="283210"/>
                </a:lnTo>
                <a:close/>
              </a:path>
              <a:path w="144144" h="289559">
                <a:moveTo>
                  <a:pt x="6261" y="283210"/>
                </a:moveTo>
                <a:lnTo>
                  <a:pt x="6184" y="282930"/>
                </a:lnTo>
                <a:lnTo>
                  <a:pt x="6159" y="283210"/>
                </a:lnTo>
                <a:close/>
              </a:path>
              <a:path w="144144" h="289559">
                <a:moveTo>
                  <a:pt x="9855" y="154940"/>
                </a:moveTo>
                <a:lnTo>
                  <a:pt x="9664" y="154940"/>
                </a:lnTo>
                <a:lnTo>
                  <a:pt x="9131" y="156210"/>
                </a:lnTo>
                <a:lnTo>
                  <a:pt x="9855" y="154940"/>
                </a:lnTo>
                <a:close/>
              </a:path>
              <a:path w="144144" h="289559">
                <a:moveTo>
                  <a:pt x="13449" y="147320"/>
                </a:moveTo>
                <a:lnTo>
                  <a:pt x="11176" y="151130"/>
                </a:lnTo>
                <a:lnTo>
                  <a:pt x="13449" y="147320"/>
                </a:lnTo>
                <a:close/>
              </a:path>
              <a:path w="144144" h="289559">
                <a:moveTo>
                  <a:pt x="18110" y="274408"/>
                </a:moveTo>
                <a:lnTo>
                  <a:pt x="18021" y="274574"/>
                </a:lnTo>
                <a:lnTo>
                  <a:pt x="17475" y="276860"/>
                </a:lnTo>
                <a:lnTo>
                  <a:pt x="18110" y="274408"/>
                </a:lnTo>
                <a:close/>
              </a:path>
              <a:path w="144144" h="289559">
                <a:moveTo>
                  <a:pt x="19646" y="134226"/>
                </a:moveTo>
                <a:lnTo>
                  <a:pt x="19621" y="133934"/>
                </a:lnTo>
                <a:lnTo>
                  <a:pt x="18148" y="135890"/>
                </a:lnTo>
                <a:lnTo>
                  <a:pt x="19189" y="134620"/>
                </a:lnTo>
                <a:lnTo>
                  <a:pt x="19646" y="134226"/>
                </a:lnTo>
                <a:close/>
              </a:path>
              <a:path w="144144" h="289559">
                <a:moveTo>
                  <a:pt x="20066" y="131978"/>
                </a:moveTo>
                <a:lnTo>
                  <a:pt x="19685" y="133350"/>
                </a:lnTo>
                <a:lnTo>
                  <a:pt x="19621" y="133934"/>
                </a:lnTo>
                <a:lnTo>
                  <a:pt x="20053" y="133350"/>
                </a:lnTo>
                <a:lnTo>
                  <a:pt x="20066" y="131978"/>
                </a:lnTo>
                <a:close/>
              </a:path>
              <a:path w="144144" h="289559">
                <a:moveTo>
                  <a:pt x="20180" y="133769"/>
                </a:moveTo>
                <a:lnTo>
                  <a:pt x="19786" y="134112"/>
                </a:lnTo>
                <a:lnTo>
                  <a:pt x="19697" y="134620"/>
                </a:lnTo>
                <a:lnTo>
                  <a:pt x="20116" y="134226"/>
                </a:lnTo>
                <a:lnTo>
                  <a:pt x="20180" y="133769"/>
                </a:lnTo>
                <a:close/>
              </a:path>
              <a:path w="144144" h="289559">
                <a:moveTo>
                  <a:pt x="28397" y="262890"/>
                </a:moveTo>
                <a:lnTo>
                  <a:pt x="27901" y="262890"/>
                </a:lnTo>
                <a:lnTo>
                  <a:pt x="27559" y="262890"/>
                </a:lnTo>
                <a:lnTo>
                  <a:pt x="26289" y="267970"/>
                </a:lnTo>
                <a:lnTo>
                  <a:pt x="26682" y="266700"/>
                </a:lnTo>
                <a:lnTo>
                  <a:pt x="28397" y="262890"/>
                </a:lnTo>
                <a:close/>
              </a:path>
              <a:path w="144144" h="289559">
                <a:moveTo>
                  <a:pt x="29629" y="261785"/>
                </a:moveTo>
                <a:lnTo>
                  <a:pt x="28956" y="264312"/>
                </a:lnTo>
                <a:lnTo>
                  <a:pt x="29375" y="263448"/>
                </a:lnTo>
                <a:lnTo>
                  <a:pt x="29362" y="263271"/>
                </a:lnTo>
                <a:lnTo>
                  <a:pt x="29629" y="261785"/>
                </a:lnTo>
                <a:close/>
              </a:path>
              <a:path w="144144" h="289559">
                <a:moveTo>
                  <a:pt x="29933" y="260692"/>
                </a:moveTo>
                <a:lnTo>
                  <a:pt x="29781" y="261010"/>
                </a:lnTo>
                <a:lnTo>
                  <a:pt x="29629" y="261785"/>
                </a:lnTo>
                <a:lnTo>
                  <a:pt x="29933" y="260692"/>
                </a:lnTo>
                <a:close/>
              </a:path>
              <a:path w="144144" h="289559">
                <a:moveTo>
                  <a:pt x="29997" y="259854"/>
                </a:moveTo>
                <a:lnTo>
                  <a:pt x="29362" y="261899"/>
                </a:lnTo>
                <a:lnTo>
                  <a:pt x="29781" y="261010"/>
                </a:lnTo>
                <a:lnTo>
                  <a:pt x="29997" y="259854"/>
                </a:lnTo>
                <a:close/>
              </a:path>
              <a:path w="144144" h="289559">
                <a:moveTo>
                  <a:pt x="34518" y="67538"/>
                </a:moveTo>
                <a:lnTo>
                  <a:pt x="34340" y="67310"/>
                </a:lnTo>
                <a:lnTo>
                  <a:pt x="33083" y="67310"/>
                </a:lnTo>
                <a:lnTo>
                  <a:pt x="32689" y="68580"/>
                </a:lnTo>
                <a:lnTo>
                  <a:pt x="34518" y="67538"/>
                </a:lnTo>
                <a:close/>
              </a:path>
              <a:path w="144144" h="289559">
                <a:moveTo>
                  <a:pt x="35166" y="68351"/>
                </a:moveTo>
                <a:lnTo>
                  <a:pt x="34950" y="67310"/>
                </a:lnTo>
                <a:lnTo>
                  <a:pt x="34518" y="67538"/>
                </a:lnTo>
                <a:lnTo>
                  <a:pt x="35166" y="68351"/>
                </a:lnTo>
                <a:close/>
              </a:path>
              <a:path w="144144" h="289559">
                <a:moveTo>
                  <a:pt x="35293" y="55880"/>
                </a:moveTo>
                <a:lnTo>
                  <a:pt x="35191" y="55422"/>
                </a:lnTo>
                <a:lnTo>
                  <a:pt x="34239" y="55880"/>
                </a:lnTo>
                <a:lnTo>
                  <a:pt x="35293" y="55880"/>
                </a:lnTo>
                <a:close/>
              </a:path>
              <a:path w="144144" h="289559">
                <a:moveTo>
                  <a:pt x="35572" y="54610"/>
                </a:moveTo>
                <a:lnTo>
                  <a:pt x="35534" y="53530"/>
                </a:lnTo>
                <a:lnTo>
                  <a:pt x="34721" y="54610"/>
                </a:lnTo>
                <a:lnTo>
                  <a:pt x="35001" y="54610"/>
                </a:lnTo>
                <a:lnTo>
                  <a:pt x="35572" y="54610"/>
                </a:lnTo>
                <a:close/>
              </a:path>
              <a:path w="144144" h="289559">
                <a:moveTo>
                  <a:pt x="38277" y="224574"/>
                </a:moveTo>
                <a:lnTo>
                  <a:pt x="37592" y="226060"/>
                </a:lnTo>
                <a:lnTo>
                  <a:pt x="38277" y="224790"/>
                </a:lnTo>
                <a:lnTo>
                  <a:pt x="38277" y="224574"/>
                </a:lnTo>
                <a:close/>
              </a:path>
              <a:path w="144144" h="289559">
                <a:moveTo>
                  <a:pt x="39344" y="83820"/>
                </a:moveTo>
                <a:lnTo>
                  <a:pt x="38049" y="83820"/>
                </a:lnTo>
                <a:lnTo>
                  <a:pt x="38061" y="85090"/>
                </a:lnTo>
                <a:lnTo>
                  <a:pt x="39344" y="83820"/>
                </a:lnTo>
                <a:close/>
              </a:path>
              <a:path w="144144" h="289559">
                <a:moveTo>
                  <a:pt x="42367" y="38900"/>
                </a:moveTo>
                <a:lnTo>
                  <a:pt x="41211" y="38671"/>
                </a:lnTo>
                <a:lnTo>
                  <a:pt x="40995" y="39255"/>
                </a:lnTo>
                <a:lnTo>
                  <a:pt x="41224" y="40233"/>
                </a:lnTo>
                <a:lnTo>
                  <a:pt x="41922" y="39801"/>
                </a:lnTo>
                <a:lnTo>
                  <a:pt x="41910" y="39281"/>
                </a:lnTo>
                <a:lnTo>
                  <a:pt x="42138" y="39217"/>
                </a:lnTo>
                <a:lnTo>
                  <a:pt x="42367" y="38900"/>
                </a:lnTo>
                <a:close/>
              </a:path>
              <a:path w="144144" h="289559">
                <a:moveTo>
                  <a:pt x="47764" y="27749"/>
                </a:moveTo>
                <a:lnTo>
                  <a:pt x="46964" y="26568"/>
                </a:lnTo>
                <a:lnTo>
                  <a:pt x="47053" y="29667"/>
                </a:lnTo>
                <a:lnTo>
                  <a:pt x="46101" y="29819"/>
                </a:lnTo>
                <a:lnTo>
                  <a:pt x="47269" y="29895"/>
                </a:lnTo>
                <a:lnTo>
                  <a:pt x="47447" y="28333"/>
                </a:lnTo>
                <a:lnTo>
                  <a:pt x="47764" y="27749"/>
                </a:lnTo>
                <a:close/>
              </a:path>
              <a:path w="144144" h="289559">
                <a:moveTo>
                  <a:pt x="54203" y="22110"/>
                </a:moveTo>
                <a:lnTo>
                  <a:pt x="54140" y="21590"/>
                </a:lnTo>
                <a:lnTo>
                  <a:pt x="53149" y="22860"/>
                </a:lnTo>
                <a:lnTo>
                  <a:pt x="54203" y="22110"/>
                </a:lnTo>
                <a:close/>
              </a:path>
              <a:path w="144144" h="289559">
                <a:moveTo>
                  <a:pt x="54610" y="21437"/>
                </a:moveTo>
                <a:lnTo>
                  <a:pt x="54406" y="21348"/>
                </a:lnTo>
                <a:lnTo>
                  <a:pt x="54356" y="21590"/>
                </a:lnTo>
                <a:lnTo>
                  <a:pt x="54610" y="21437"/>
                </a:lnTo>
                <a:close/>
              </a:path>
              <a:path w="144144" h="289559">
                <a:moveTo>
                  <a:pt x="54978" y="19050"/>
                </a:moveTo>
                <a:lnTo>
                  <a:pt x="52146" y="20320"/>
                </a:lnTo>
                <a:lnTo>
                  <a:pt x="54406" y="21348"/>
                </a:lnTo>
                <a:lnTo>
                  <a:pt x="54978" y="19050"/>
                </a:lnTo>
                <a:close/>
              </a:path>
              <a:path w="144144" h="289559">
                <a:moveTo>
                  <a:pt x="59194" y="19177"/>
                </a:moveTo>
                <a:lnTo>
                  <a:pt x="58432" y="20320"/>
                </a:lnTo>
                <a:lnTo>
                  <a:pt x="58902" y="22860"/>
                </a:lnTo>
                <a:lnTo>
                  <a:pt x="59194" y="19177"/>
                </a:lnTo>
                <a:close/>
              </a:path>
              <a:path w="144144" h="289559">
                <a:moveTo>
                  <a:pt x="62598" y="13970"/>
                </a:moveTo>
                <a:lnTo>
                  <a:pt x="59969" y="13970"/>
                </a:lnTo>
                <a:lnTo>
                  <a:pt x="60667" y="14719"/>
                </a:lnTo>
                <a:lnTo>
                  <a:pt x="62598" y="13970"/>
                </a:lnTo>
                <a:close/>
              </a:path>
              <a:path w="144144" h="289559">
                <a:moveTo>
                  <a:pt x="67094" y="10934"/>
                </a:moveTo>
                <a:lnTo>
                  <a:pt x="66382" y="10820"/>
                </a:lnTo>
                <a:lnTo>
                  <a:pt x="66852" y="11404"/>
                </a:lnTo>
                <a:lnTo>
                  <a:pt x="67094" y="10934"/>
                </a:lnTo>
                <a:close/>
              </a:path>
              <a:path w="144144" h="289559">
                <a:moveTo>
                  <a:pt x="68541" y="7226"/>
                </a:moveTo>
                <a:lnTo>
                  <a:pt x="68173" y="6883"/>
                </a:lnTo>
                <a:lnTo>
                  <a:pt x="66890" y="7708"/>
                </a:lnTo>
                <a:lnTo>
                  <a:pt x="66903" y="8242"/>
                </a:lnTo>
                <a:lnTo>
                  <a:pt x="68237" y="8229"/>
                </a:lnTo>
                <a:lnTo>
                  <a:pt x="68237" y="7683"/>
                </a:lnTo>
                <a:lnTo>
                  <a:pt x="68541" y="7226"/>
                </a:lnTo>
                <a:close/>
              </a:path>
              <a:path w="144144" h="289559">
                <a:moveTo>
                  <a:pt x="68668" y="10439"/>
                </a:moveTo>
                <a:lnTo>
                  <a:pt x="68084" y="9004"/>
                </a:lnTo>
                <a:lnTo>
                  <a:pt x="67094" y="10934"/>
                </a:lnTo>
                <a:lnTo>
                  <a:pt x="67830" y="11049"/>
                </a:lnTo>
                <a:lnTo>
                  <a:pt x="68668" y="10439"/>
                </a:lnTo>
                <a:close/>
              </a:path>
              <a:path w="144144" h="289559">
                <a:moveTo>
                  <a:pt x="69850" y="12700"/>
                </a:moveTo>
                <a:lnTo>
                  <a:pt x="68173" y="12700"/>
                </a:lnTo>
                <a:lnTo>
                  <a:pt x="69049" y="15176"/>
                </a:lnTo>
                <a:lnTo>
                  <a:pt x="69850" y="12700"/>
                </a:lnTo>
                <a:close/>
              </a:path>
              <a:path w="144144" h="289559">
                <a:moveTo>
                  <a:pt x="72961" y="12598"/>
                </a:moveTo>
                <a:lnTo>
                  <a:pt x="70688" y="11430"/>
                </a:lnTo>
                <a:lnTo>
                  <a:pt x="70637" y="10312"/>
                </a:lnTo>
                <a:lnTo>
                  <a:pt x="69850" y="12700"/>
                </a:lnTo>
                <a:lnTo>
                  <a:pt x="72758" y="12700"/>
                </a:lnTo>
                <a:lnTo>
                  <a:pt x="72961" y="12598"/>
                </a:lnTo>
                <a:close/>
              </a:path>
              <a:path w="144144" h="289559">
                <a:moveTo>
                  <a:pt x="74688" y="6629"/>
                </a:moveTo>
                <a:lnTo>
                  <a:pt x="74358" y="5080"/>
                </a:lnTo>
                <a:lnTo>
                  <a:pt x="72313" y="6350"/>
                </a:lnTo>
                <a:lnTo>
                  <a:pt x="71894" y="7620"/>
                </a:lnTo>
                <a:lnTo>
                  <a:pt x="69037" y="10160"/>
                </a:lnTo>
                <a:lnTo>
                  <a:pt x="69621" y="11430"/>
                </a:lnTo>
                <a:lnTo>
                  <a:pt x="70548" y="10312"/>
                </a:lnTo>
                <a:lnTo>
                  <a:pt x="70573" y="8890"/>
                </a:lnTo>
                <a:lnTo>
                  <a:pt x="74688" y="6629"/>
                </a:lnTo>
                <a:close/>
              </a:path>
              <a:path w="144144" h="289559">
                <a:moveTo>
                  <a:pt x="75996" y="6350"/>
                </a:moveTo>
                <a:lnTo>
                  <a:pt x="75209" y="6350"/>
                </a:lnTo>
                <a:lnTo>
                  <a:pt x="74688" y="6629"/>
                </a:lnTo>
                <a:lnTo>
                  <a:pt x="74904" y="7620"/>
                </a:lnTo>
                <a:lnTo>
                  <a:pt x="75996" y="6350"/>
                </a:lnTo>
                <a:close/>
              </a:path>
              <a:path w="144144" h="289559">
                <a:moveTo>
                  <a:pt x="78206" y="3810"/>
                </a:moveTo>
                <a:lnTo>
                  <a:pt x="75996" y="6350"/>
                </a:lnTo>
                <a:lnTo>
                  <a:pt x="76860" y="6350"/>
                </a:lnTo>
                <a:lnTo>
                  <a:pt x="78206" y="3810"/>
                </a:lnTo>
                <a:close/>
              </a:path>
              <a:path w="144144" h="289559">
                <a:moveTo>
                  <a:pt x="84886" y="2044"/>
                </a:moveTo>
                <a:lnTo>
                  <a:pt x="83286" y="2692"/>
                </a:lnTo>
                <a:lnTo>
                  <a:pt x="80886" y="4470"/>
                </a:lnTo>
                <a:lnTo>
                  <a:pt x="81076" y="5384"/>
                </a:lnTo>
                <a:lnTo>
                  <a:pt x="82283" y="4241"/>
                </a:lnTo>
                <a:lnTo>
                  <a:pt x="83553" y="3111"/>
                </a:lnTo>
                <a:lnTo>
                  <a:pt x="84886" y="2044"/>
                </a:lnTo>
                <a:close/>
              </a:path>
              <a:path w="144144" h="289559">
                <a:moveTo>
                  <a:pt x="90830" y="1384"/>
                </a:moveTo>
                <a:lnTo>
                  <a:pt x="89928" y="0"/>
                </a:lnTo>
                <a:lnTo>
                  <a:pt x="88722" y="1270"/>
                </a:lnTo>
                <a:lnTo>
                  <a:pt x="88074" y="1270"/>
                </a:lnTo>
                <a:lnTo>
                  <a:pt x="89077" y="0"/>
                </a:lnTo>
                <a:lnTo>
                  <a:pt x="87807" y="0"/>
                </a:lnTo>
                <a:lnTo>
                  <a:pt x="87071" y="1270"/>
                </a:lnTo>
                <a:lnTo>
                  <a:pt x="89217" y="2540"/>
                </a:lnTo>
                <a:lnTo>
                  <a:pt x="89344" y="2540"/>
                </a:lnTo>
                <a:lnTo>
                  <a:pt x="90830" y="1384"/>
                </a:lnTo>
                <a:close/>
              </a:path>
              <a:path w="144144" h="289559">
                <a:moveTo>
                  <a:pt x="92621" y="0"/>
                </a:moveTo>
                <a:lnTo>
                  <a:pt x="90830" y="1384"/>
                </a:lnTo>
                <a:lnTo>
                  <a:pt x="91605" y="2540"/>
                </a:lnTo>
                <a:lnTo>
                  <a:pt x="92621" y="0"/>
                </a:lnTo>
                <a:close/>
              </a:path>
              <a:path w="144144" h="289559">
                <a:moveTo>
                  <a:pt x="93205" y="3810"/>
                </a:moveTo>
                <a:lnTo>
                  <a:pt x="91211" y="2540"/>
                </a:lnTo>
                <a:lnTo>
                  <a:pt x="89344" y="2540"/>
                </a:lnTo>
                <a:lnTo>
                  <a:pt x="92659" y="3810"/>
                </a:lnTo>
                <a:lnTo>
                  <a:pt x="93205" y="3810"/>
                </a:lnTo>
                <a:close/>
              </a:path>
              <a:path w="144144" h="289559">
                <a:moveTo>
                  <a:pt x="94437" y="876"/>
                </a:moveTo>
                <a:lnTo>
                  <a:pt x="93840" y="444"/>
                </a:lnTo>
                <a:lnTo>
                  <a:pt x="93408" y="1397"/>
                </a:lnTo>
                <a:lnTo>
                  <a:pt x="92798" y="1612"/>
                </a:lnTo>
                <a:lnTo>
                  <a:pt x="93002" y="1739"/>
                </a:lnTo>
                <a:lnTo>
                  <a:pt x="93802" y="2298"/>
                </a:lnTo>
                <a:lnTo>
                  <a:pt x="93802" y="1993"/>
                </a:lnTo>
                <a:lnTo>
                  <a:pt x="94005" y="1524"/>
                </a:lnTo>
                <a:lnTo>
                  <a:pt x="93814" y="1066"/>
                </a:lnTo>
                <a:lnTo>
                  <a:pt x="94437" y="876"/>
                </a:lnTo>
                <a:close/>
              </a:path>
              <a:path w="144144" h="289559">
                <a:moveTo>
                  <a:pt x="138049" y="23545"/>
                </a:moveTo>
                <a:lnTo>
                  <a:pt x="137299" y="22809"/>
                </a:lnTo>
                <a:lnTo>
                  <a:pt x="137172" y="23634"/>
                </a:lnTo>
                <a:lnTo>
                  <a:pt x="138049" y="23545"/>
                </a:lnTo>
                <a:close/>
              </a:path>
              <a:path w="144144" h="289559">
                <a:moveTo>
                  <a:pt x="138684" y="24180"/>
                </a:moveTo>
                <a:lnTo>
                  <a:pt x="138544" y="23482"/>
                </a:lnTo>
                <a:lnTo>
                  <a:pt x="138049" y="23545"/>
                </a:lnTo>
                <a:lnTo>
                  <a:pt x="138684" y="24180"/>
                </a:lnTo>
                <a:close/>
              </a:path>
              <a:path w="144144" h="289559">
                <a:moveTo>
                  <a:pt x="143764" y="13970"/>
                </a:moveTo>
                <a:lnTo>
                  <a:pt x="137896" y="12700"/>
                </a:lnTo>
                <a:lnTo>
                  <a:pt x="137134" y="12877"/>
                </a:lnTo>
                <a:lnTo>
                  <a:pt x="137134" y="17780"/>
                </a:lnTo>
                <a:lnTo>
                  <a:pt x="135699" y="17780"/>
                </a:lnTo>
                <a:lnTo>
                  <a:pt x="134975" y="16649"/>
                </a:lnTo>
                <a:lnTo>
                  <a:pt x="135191" y="16510"/>
                </a:lnTo>
                <a:lnTo>
                  <a:pt x="137134" y="17780"/>
                </a:lnTo>
                <a:lnTo>
                  <a:pt x="137134" y="12877"/>
                </a:lnTo>
                <a:lnTo>
                  <a:pt x="133959" y="13589"/>
                </a:lnTo>
                <a:lnTo>
                  <a:pt x="133210" y="13271"/>
                </a:lnTo>
                <a:lnTo>
                  <a:pt x="133210" y="13766"/>
                </a:lnTo>
                <a:lnTo>
                  <a:pt x="132308" y="13970"/>
                </a:lnTo>
                <a:lnTo>
                  <a:pt x="131864" y="14097"/>
                </a:lnTo>
                <a:lnTo>
                  <a:pt x="131927" y="13970"/>
                </a:lnTo>
                <a:lnTo>
                  <a:pt x="129908" y="13970"/>
                </a:lnTo>
                <a:lnTo>
                  <a:pt x="130898" y="12700"/>
                </a:lnTo>
                <a:lnTo>
                  <a:pt x="133210" y="13766"/>
                </a:lnTo>
                <a:lnTo>
                  <a:pt x="133210" y="13271"/>
                </a:lnTo>
                <a:lnTo>
                  <a:pt x="131914" y="12700"/>
                </a:lnTo>
                <a:lnTo>
                  <a:pt x="130505" y="10160"/>
                </a:lnTo>
                <a:lnTo>
                  <a:pt x="127025" y="10160"/>
                </a:lnTo>
                <a:lnTo>
                  <a:pt x="127609" y="11430"/>
                </a:lnTo>
                <a:lnTo>
                  <a:pt x="126403" y="11430"/>
                </a:lnTo>
                <a:lnTo>
                  <a:pt x="126174" y="11252"/>
                </a:lnTo>
                <a:lnTo>
                  <a:pt x="122707" y="10820"/>
                </a:lnTo>
                <a:lnTo>
                  <a:pt x="122428" y="10160"/>
                </a:lnTo>
                <a:lnTo>
                  <a:pt x="123367" y="10160"/>
                </a:lnTo>
                <a:lnTo>
                  <a:pt x="123012" y="8890"/>
                </a:lnTo>
                <a:lnTo>
                  <a:pt x="121653" y="8890"/>
                </a:lnTo>
                <a:lnTo>
                  <a:pt x="123151" y="6350"/>
                </a:lnTo>
                <a:lnTo>
                  <a:pt x="121475" y="8890"/>
                </a:lnTo>
                <a:lnTo>
                  <a:pt x="120561" y="8267"/>
                </a:lnTo>
                <a:lnTo>
                  <a:pt x="120561" y="10160"/>
                </a:lnTo>
                <a:lnTo>
                  <a:pt x="120129" y="10490"/>
                </a:lnTo>
                <a:lnTo>
                  <a:pt x="116459" y="10020"/>
                </a:lnTo>
                <a:lnTo>
                  <a:pt x="117373" y="8890"/>
                </a:lnTo>
                <a:lnTo>
                  <a:pt x="118808" y="10160"/>
                </a:lnTo>
                <a:lnTo>
                  <a:pt x="119189" y="8890"/>
                </a:lnTo>
                <a:lnTo>
                  <a:pt x="120561" y="10160"/>
                </a:lnTo>
                <a:lnTo>
                  <a:pt x="120561" y="8267"/>
                </a:lnTo>
                <a:lnTo>
                  <a:pt x="119634" y="7620"/>
                </a:lnTo>
                <a:lnTo>
                  <a:pt x="117805" y="6350"/>
                </a:lnTo>
                <a:lnTo>
                  <a:pt x="117424" y="6350"/>
                </a:lnTo>
                <a:lnTo>
                  <a:pt x="117424" y="7620"/>
                </a:lnTo>
                <a:lnTo>
                  <a:pt x="115531" y="7620"/>
                </a:lnTo>
                <a:lnTo>
                  <a:pt x="113995" y="6350"/>
                </a:lnTo>
                <a:lnTo>
                  <a:pt x="114935" y="5448"/>
                </a:lnTo>
                <a:lnTo>
                  <a:pt x="117424" y="7620"/>
                </a:lnTo>
                <a:lnTo>
                  <a:pt x="117424" y="6350"/>
                </a:lnTo>
                <a:lnTo>
                  <a:pt x="117157" y="6350"/>
                </a:lnTo>
                <a:lnTo>
                  <a:pt x="115049" y="5346"/>
                </a:lnTo>
                <a:lnTo>
                  <a:pt x="115328" y="5080"/>
                </a:lnTo>
                <a:lnTo>
                  <a:pt x="113906" y="3810"/>
                </a:lnTo>
                <a:lnTo>
                  <a:pt x="110845" y="2540"/>
                </a:lnTo>
                <a:lnTo>
                  <a:pt x="105816" y="5080"/>
                </a:lnTo>
                <a:lnTo>
                  <a:pt x="102412" y="3810"/>
                </a:lnTo>
                <a:lnTo>
                  <a:pt x="99771" y="3810"/>
                </a:lnTo>
                <a:lnTo>
                  <a:pt x="96964" y="5080"/>
                </a:lnTo>
                <a:lnTo>
                  <a:pt x="94919" y="6350"/>
                </a:lnTo>
                <a:lnTo>
                  <a:pt x="92659" y="7620"/>
                </a:lnTo>
                <a:lnTo>
                  <a:pt x="93903" y="5080"/>
                </a:lnTo>
                <a:lnTo>
                  <a:pt x="94526" y="3810"/>
                </a:lnTo>
                <a:lnTo>
                  <a:pt x="92443" y="5080"/>
                </a:lnTo>
                <a:lnTo>
                  <a:pt x="92659" y="3810"/>
                </a:lnTo>
                <a:lnTo>
                  <a:pt x="86702" y="3810"/>
                </a:lnTo>
                <a:lnTo>
                  <a:pt x="89585" y="6350"/>
                </a:lnTo>
                <a:lnTo>
                  <a:pt x="86144" y="6350"/>
                </a:lnTo>
                <a:lnTo>
                  <a:pt x="82334" y="7620"/>
                </a:lnTo>
                <a:lnTo>
                  <a:pt x="79260" y="10160"/>
                </a:lnTo>
                <a:lnTo>
                  <a:pt x="80276" y="8890"/>
                </a:lnTo>
                <a:lnTo>
                  <a:pt x="79971" y="7620"/>
                </a:lnTo>
                <a:lnTo>
                  <a:pt x="78676" y="7620"/>
                </a:lnTo>
                <a:lnTo>
                  <a:pt x="77724" y="8890"/>
                </a:lnTo>
                <a:lnTo>
                  <a:pt x="75552" y="11430"/>
                </a:lnTo>
                <a:lnTo>
                  <a:pt x="72961" y="12598"/>
                </a:lnTo>
                <a:lnTo>
                  <a:pt x="89103" y="12598"/>
                </a:lnTo>
                <a:lnTo>
                  <a:pt x="88861" y="12700"/>
                </a:lnTo>
                <a:lnTo>
                  <a:pt x="73152" y="12700"/>
                </a:lnTo>
                <a:lnTo>
                  <a:pt x="72758" y="12700"/>
                </a:lnTo>
                <a:lnTo>
                  <a:pt x="73660" y="13970"/>
                </a:lnTo>
                <a:lnTo>
                  <a:pt x="74460" y="13970"/>
                </a:lnTo>
                <a:lnTo>
                  <a:pt x="75006" y="15240"/>
                </a:lnTo>
                <a:lnTo>
                  <a:pt x="74764" y="15240"/>
                </a:lnTo>
                <a:lnTo>
                  <a:pt x="74549" y="16510"/>
                </a:lnTo>
                <a:lnTo>
                  <a:pt x="73888" y="16510"/>
                </a:lnTo>
                <a:lnTo>
                  <a:pt x="71361" y="13970"/>
                </a:lnTo>
                <a:lnTo>
                  <a:pt x="69075" y="15240"/>
                </a:lnTo>
                <a:lnTo>
                  <a:pt x="68618" y="16510"/>
                </a:lnTo>
                <a:lnTo>
                  <a:pt x="65747" y="13970"/>
                </a:lnTo>
                <a:lnTo>
                  <a:pt x="65227" y="13970"/>
                </a:lnTo>
                <a:lnTo>
                  <a:pt x="65697" y="12700"/>
                </a:lnTo>
                <a:lnTo>
                  <a:pt x="64643" y="12700"/>
                </a:lnTo>
                <a:lnTo>
                  <a:pt x="64439" y="11430"/>
                </a:lnTo>
                <a:lnTo>
                  <a:pt x="61849" y="11430"/>
                </a:lnTo>
                <a:lnTo>
                  <a:pt x="58864" y="12700"/>
                </a:lnTo>
                <a:lnTo>
                  <a:pt x="62598" y="13970"/>
                </a:lnTo>
                <a:lnTo>
                  <a:pt x="63919" y="13970"/>
                </a:lnTo>
                <a:lnTo>
                  <a:pt x="64084" y="15240"/>
                </a:lnTo>
                <a:lnTo>
                  <a:pt x="62344" y="16510"/>
                </a:lnTo>
                <a:lnTo>
                  <a:pt x="61150" y="15240"/>
                </a:lnTo>
                <a:lnTo>
                  <a:pt x="60667" y="14719"/>
                </a:lnTo>
                <a:lnTo>
                  <a:pt x="59359" y="15240"/>
                </a:lnTo>
                <a:lnTo>
                  <a:pt x="58978" y="13970"/>
                </a:lnTo>
                <a:lnTo>
                  <a:pt x="57759" y="16510"/>
                </a:lnTo>
                <a:lnTo>
                  <a:pt x="58483" y="17780"/>
                </a:lnTo>
                <a:lnTo>
                  <a:pt x="59944" y="17780"/>
                </a:lnTo>
                <a:lnTo>
                  <a:pt x="61188" y="16510"/>
                </a:lnTo>
                <a:lnTo>
                  <a:pt x="62166" y="19050"/>
                </a:lnTo>
                <a:lnTo>
                  <a:pt x="60134" y="17780"/>
                </a:lnTo>
                <a:lnTo>
                  <a:pt x="59283" y="19050"/>
                </a:lnTo>
                <a:lnTo>
                  <a:pt x="59321" y="19177"/>
                </a:lnTo>
                <a:lnTo>
                  <a:pt x="60363" y="20320"/>
                </a:lnTo>
                <a:lnTo>
                  <a:pt x="61569" y="21590"/>
                </a:lnTo>
                <a:lnTo>
                  <a:pt x="60185" y="22860"/>
                </a:lnTo>
                <a:lnTo>
                  <a:pt x="59436" y="24130"/>
                </a:lnTo>
                <a:lnTo>
                  <a:pt x="57912" y="25349"/>
                </a:lnTo>
                <a:lnTo>
                  <a:pt x="57912" y="131978"/>
                </a:lnTo>
                <a:lnTo>
                  <a:pt x="57848" y="131533"/>
                </a:lnTo>
                <a:lnTo>
                  <a:pt x="57835" y="130810"/>
                </a:lnTo>
                <a:lnTo>
                  <a:pt x="57785" y="129743"/>
                </a:lnTo>
                <a:lnTo>
                  <a:pt x="57797" y="129540"/>
                </a:lnTo>
                <a:lnTo>
                  <a:pt x="57873" y="128270"/>
                </a:lnTo>
                <a:lnTo>
                  <a:pt x="57912" y="131978"/>
                </a:lnTo>
                <a:lnTo>
                  <a:pt x="57912" y="25349"/>
                </a:lnTo>
                <a:lnTo>
                  <a:pt x="57340" y="24130"/>
                </a:lnTo>
                <a:lnTo>
                  <a:pt x="55930" y="24130"/>
                </a:lnTo>
                <a:lnTo>
                  <a:pt x="56007" y="22860"/>
                </a:lnTo>
                <a:lnTo>
                  <a:pt x="57137" y="21590"/>
                </a:lnTo>
                <a:lnTo>
                  <a:pt x="57670" y="22860"/>
                </a:lnTo>
                <a:lnTo>
                  <a:pt x="57950" y="21590"/>
                </a:lnTo>
                <a:lnTo>
                  <a:pt x="58521" y="19050"/>
                </a:lnTo>
                <a:lnTo>
                  <a:pt x="54610" y="21437"/>
                </a:lnTo>
                <a:lnTo>
                  <a:pt x="54952" y="21590"/>
                </a:lnTo>
                <a:lnTo>
                  <a:pt x="54203" y="22110"/>
                </a:lnTo>
                <a:lnTo>
                  <a:pt x="54470" y="24130"/>
                </a:lnTo>
                <a:lnTo>
                  <a:pt x="55448" y="24130"/>
                </a:lnTo>
                <a:lnTo>
                  <a:pt x="56184" y="29210"/>
                </a:lnTo>
                <a:lnTo>
                  <a:pt x="51384" y="24130"/>
                </a:lnTo>
                <a:lnTo>
                  <a:pt x="49568" y="27940"/>
                </a:lnTo>
                <a:lnTo>
                  <a:pt x="52171" y="27940"/>
                </a:lnTo>
                <a:lnTo>
                  <a:pt x="49745" y="34290"/>
                </a:lnTo>
                <a:lnTo>
                  <a:pt x="53759" y="33020"/>
                </a:lnTo>
                <a:lnTo>
                  <a:pt x="53568" y="35560"/>
                </a:lnTo>
                <a:lnTo>
                  <a:pt x="52857" y="35560"/>
                </a:lnTo>
                <a:lnTo>
                  <a:pt x="51816" y="34290"/>
                </a:lnTo>
                <a:lnTo>
                  <a:pt x="50749" y="36830"/>
                </a:lnTo>
                <a:lnTo>
                  <a:pt x="50215" y="34290"/>
                </a:lnTo>
                <a:lnTo>
                  <a:pt x="49466" y="35560"/>
                </a:lnTo>
                <a:lnTo>
                  <a:pt x="48729" y="31750"/>
                </a:lnTo>
                <a:lnTo>
                  <a:pt x="46824" y="33020"/>
                </a:lnTo>
                <a:lnTo>
                  <a:pt x="45046" y="33947"/>
                </a:lnTo>
                <a:lnTo>
                  <a:pt x="45046" y="35560"/>
                </a:lnTo>
                <a:lnTo>
                  <a:pt x="44259" y="36830"/>
                </a:lnTo>
                <a:lnTo>
                  <a:pt x="44030" y="36156"/>
                </a:lnTo>
                <a:lnTo>
                  <a:pt x="45046" y="35560"/>
                </a:lnTo>
                <a:lnTo>
                  <a:pt x="45046" y="33947"/>
                </a:lnTo>
                <a:lnTo>
                  <a:pt x="44373" y="34290"/>
                </a:lnTo>
                <a:lnTo>
                  <a:pt x="43205" y="34290"/>
                </a:lnTo>
                <a:lnTo>
                  <a:pt x="42926" y="36372"/>
                </a:lnTo>
                <a:lnTo>
                  <a:pt x="42430" y="36830"/>
                </a:lnTo>
                <a:lnTo>
                  <a:pt x="41935" y="38100"/>
                </a:lnTo>
                <a:lnTo>
                  <a:pt x="43586" y="36830"/>
                </a:lnTo>
                <a:lnTo>
                  <a:pt x="44234" y="39370"/>
                </a:lnTo>
                <a:lnTo>
                  <a:pt x="44018" y="40640"/>
                </a:lnTo>
                <a:lnTo>
                  <a:pt x="43116" y="41910"/>
                </a:lnTo>
                <a:lnTo>
                  <a:pt x="40805" y="43180"/>
                </a:lnTo>
                <a:lnTo>
                  <a:pt x="40551" y="41897"/>
                </a:lnTo>
                <a:lnTo>
                  <a:pt x="39116" y="40640"/>
                </a:lnTo>
                <a:lnTo>
                  <a:pt x="38925" y="41910"/>
                </a:lnTo>
                <a:lnTo>
                  <a:pt x="39649" y="43180"/>
                </a:lnTo>
                <a:lnTo>
                  <a:pt x="41630" y="45720"/>
                </a:lnTo>
                <a:lnTo>
                  <a:pt x="41465" y="46990"/>
                </a:lnTo>
                <a:lnTo>
                  <a:pt x="39916" y="46990"/>
                </a:lnTo>
                <a:lnTo>
                  <a:pt x="39751" y="44450"/>
                </a:lnTo>
                <a:lnTo>
                  <a:pt x="38976" y="46990"/>
                </a:lnTo>
                <a:lnTo>
                  <a:pt x="36918" y="44450"/>
                </a:lnTo>
                <a:lnTo>
                  <a:pt x="36423" y="46990"/>
                </a:lnTo>
                <a:lnTo>
                  <a:pt x="37439" y="48260"/>
                </a:lnTo>
                <a:lnTo>
                  <a:pt x="36791" y="48260"/>
                </a:lnTo>
                <a:lnTo>
                  <a:pt x="36004" y="49530"/>
                </a:lnTo>
                <a:lnTo>
                  <a:pt x="36080" y="50800"/>
                </a:lnTo>
                <a:lnTo>
                  <a:pt x="35229" y="50800"/>
                </a:lnTo>
                <a:lnTo>
                  <a:pt x="35509" y="52070"/>
                </a:lnTo>
                <a:lnTo>
                  <a:pt x="35534" y="53530"/>
                </a:lnTo>
                <a:lnTo>
                  <a:pt x="36664" y="52070"/>
                </a:lnTo>
                <a:lnTo>
                  <a:pt x="38785" y="50800"/>
                </a:lnTo>
                <a:lnTo>
                  <a:pt x="37236" y="54610"/>
                </a:lnTo>
                <a:lnTo>
                  <a:pt x="37388" y="55880"/>
                </a:lnTo>
                <a:lnTo>
                  <a:pt x="35890" y="55079"/>
                </a:lnTo>
                <a:lnTo>
                  <a:pt x="36868" y="54610"/>
                </a:lnTo>
                <a:lnTo>
                  <a:pt x="35572" y="54610"/>
                </a:lnTo>
                <a:lnTo>
                  <a:pt x="35534" y="54889"/>
                </a:lnTo>
                <a:lnTo>
                  <a:pt x="35001" y="54610"/>
                </a:lnTo>
                <a:lnTo>
                  <a:pt x="35191" y="55422"/>
                </a:lnTo>
                <a:lnTo>
                  <a:pt x="35483" y="55270"/>
                </a:lnTo>
                <a:lnTo>
                  <a:pt x="35407" y="55880"/>
                </a:lnTo>
                <a:lnTo>
                  <a:pt x="36195" y="59690"/>
                </a:lnTo>
                <a:lnTo>
                  <a:pt x="36042" y="60960"/>
                </a:lnTo>
                <a:lnTo>
                  <a:pt x="35064" y="60960"/>
                </a:lnTo>
                <a:lnTo>
                  <a:pt x="34569" y="62230"/>
                </a:lnTo>
                <a:lnTo>
                  <a:pt x="34023" y="63500"/>
                </a:lnTo>
                <a:lnTo>
                  <a:pt x="35610" y="63500"/>
                </a:lnTo>
                <a:lnTo>
                  <a:pt x="32385" y="64770"/>
                </a:lnTo>
                <a:lnTo>
                  <a:pt x="36245" y="67310"/>
                </a:lnTo>
                <a:lnTo>
                  <a:pt x="35509" y="68351"/>
                </a:lnTo>
                <a:lnTo>
                  <a:pt x="44526" y="68351"/>
                </a:lnTo>
                <a:lnTo>
                  <a:pt x="44551" y="68580"/>
                </a:lnTo>
                <a:lnTo>
                  <a:pt x="35356" y="68580"/>
                </a:lnTo>
                <a:lnTo>
                  <a:pt x="35217" y="68580"/>
                </a:lnTo>
                <a:lnTo>
                  <a:pt x="35775" y="71120"/>
                </a:lnTo>
                <a:lnTo>
                  <a:pt x="37363" y="71120"/>
                </a:lnTo>
                <a:lnTo>
                  <a:pt x="36804" y="73660"/>
                </a:lnTo>
                <a:lnTo>
                  <a:pt x="34302" y="69850"/>
                </a:lnTo>
                <a:lnTo>
                  <a:pt x="32727" y="71120"/>
                </a:lnTo>
                <a:lnTo>
                  <a:pt x="34671" y="72390"/>
                </a:lnTo>
                <a:lnTo>
                  <a:pt x="31902" y="74930"/>
                </a:lnTo>
                <a:lnTo>
                  <a:pt x="34366" y="74930"/>
                </a:lnTo>
                <a:lnTo>
                  <a:pt x="34823" y="73660"/>
                </a:lnTo>
                <a:lnTo>
                  <a:pt x="35890" y="76200"/>
                </a:lnTo>
                <a:lnTo>
                  <a:pt x="36982" y="76200"/>
                </a:lnTo>
                <a:lnTo>
                  <a:pt x="37147" y="78740"/>
                </a:lnTo>
                <a:lnTo>
                  <a:pt x="35890" y="76200"/>
                </a:lnTo>
                <a:lnTo>
                  <a:pt x="35306" y="77470"/>
                </a:lnTo>
                <a:lnTo>
                  <a:pt x="35775" y="78740"/>
                </a:lnTo>
                <a:lnTo>
                  <a:pt x="37363" y="79743"/>
                </a:lnTo>
                <a:lnTo>
                  <a:pt x="37287" y="81280"/>
                </a:lnTo>
                <a:lnTo>
                  <a:pt x="37515" y="83820"/>
                </a:lnTo>
                <a:lnTo>
                  <a:pt x="38049" y="83820"/>
                </a:lnTo>
                <a:lnTo>
                  <a:pt x="38036" y="80010"/>
                </a:lnTo>
                <a:lnTo>
                  <a:pt x="38036" y="78740"/>
                </a:lnTo>
                <a:lnTo>
                  <a:pt x="38214" y="77470"/>
                </a:lnTo>
                <a:lnTo>
                  <a:pt x="38061" y="78740"/>
                </a:lnTo>
                <a:lnTo>
                  <a:pt x="38608" y="78740"/>
                </a:lnTo>
                <a:lnTo>
                  <a:pt x="39039" y="80010"/>
                </a:lnTo>
                <a:lnTo>
                  <a:pt x="39522" y="81280"/>
                </a:lnTo>
                <a:lnTo>
                  <a:pt x="39890" y="81280"/>
                </a:lnTo>
                <a:lnTo>
                  <a:pt x="39344" y="83820"/>
                </a:lnTo>
                <a:lnTo>
                  <a:pt x="41236" y="83820"/>
                </a:lnTo>
                <a:lnTo>
                  <a:pt x="41452" y="85090"/>
                </a:lnTo>
                <a:lnTo>
                  <a:pt x="41719" y="85090"/>
                </a:lnTo>
                <a:lnTo>
                  <a:pt x="41668" y="86360"/>
                </a:lnTo>
                <a:lnTo>
                  <a:pt x="42837" y="83820"/>
                </a:lnTo>
                <a:lnTo>
                  <a:pt x="45008" y="85090"/>
                </a:lnTo>
                <a:lnTo>
                  <a:pt x="46291" y="85090"/>
                </a:lnTo>
                <a:lnTo>
                  <a:pt x="45923" y="87630"/>
                </a:lnTo>
                <a:lnTo>
                  <a:pt x="45377" y="87630"/>
                </a:lnTo>
                <a:lnTo>
                  <a:pt x="45262" y="87287"/>
                </a:lnTo>
                <a:lnTo>
                  <a:pt x="45262" y="166370"/>
                </a:lnTo>
                <a:lnTo>
                  <a:pt x="45046" y="168440"/>
                </a:lnTo>
                <a:lnTo>
                  <a:pt x="44780" y="169786"/>
                </a:lnTo>
                <a:lnTo>
                  <a:pt x="44564" y="168338"/>
                </a:lnTo>
                <a:lnTo>
                  <a:pt x="44678" y="167640"/>
                </a:lnTo>
                <a:lnTo>
                  <a:pt x="45161" y="166370"/>
                </a:lnTo>
                <a:lnTo>
                  <a:pt x="45262" y="87287"/>
                </a:lnTo>
                <a:lnTo>
                  <a:pt x="44958" y="86360"/>
                </a:lnTo>
                <a:lnTo>
                  <a:pt x="44437" y="86360"/>
                </a:lnTo>
                <a:lnTo>
                  <a:pt x="44246" y="85090"/>
                </a:lnTo>
                <a:lnTo>
                  <a:pt x="42748" y="87630"/>
                </a:lnTo>
                <a:lnTo>
                  <a:pt x="42456" y="88900"/>
                </a:lnTo>
                <a:lnTo>
                  <a:pt x="41021" y="91440"/>
                </a:lnTo>
                <a:lnTo>
                  <a:pt x="40259" y="91440"/>
                </a:lnTo>
                <a:lnTo>
                  <a:pt x="40259" y="211848"/>
                </a:lnTo>
                <a:lnTo>
                  <a:pt x="40246" y="212090"/>
                </a:lnTo>
                <a:lnTo>
                  <a:pt x="40055" y="212090"/>
                </a:lnTo>
                <a:lnTo>
                  <a:pt x="40259" y="211848"/>
                </a:lnTo>
                <a:lnTo>
                  <a:pt x="40259" y="91440"/>
                </a:lnTo>
                <a:lnTo>
                  <a:pt x="39268" y="91440"/>
                </a:lnTo>
                <a:lnTo>
                  <a:pt x="38608" y="92710"/>
                </a:lnTo>
                <a:lnTo>
                  <a:pt x="38506" y="92100"/>
                </a:lnTo>
                <a:lnTo>
                  <a:pt x="38544" y="89916"/>
                </a:lnTo>
                <a:lnTo>
                  <a:pt x="38925" y="88900"/>
                </a:lnTo>
                <a:lnTo>
                  <a:pt x="38303" y="87630"/>
                </a:lnTo>
                <a:lnTo>
                  <a:pt x="36614" y="88900"/>
                </a:lnTo>
                <a:lnTo>
                  <a:pt x="36372" y="90170"/>
                </a:lnTo>
                <a:lnTo>
                  <a:pt x="35382" y="92710"/>
                </a:lnTo>
                <a:lnTo>
                  <a:pt x="34023" y="92710"/>
                </a:lnTo>
                <a:lnTo>
                  <a:pt x="31546" y="95250"/>
                </a:lnTo>
                <a:lnTo>
                  <a:pt x="32270" y="95250"/>
                </a:lnTo>
                <a:lnTo>
                  <a:pt x="32067" y="95542"/>
                </a:lnTo>
                <a:lnTo>
                  <a:pt x="32067" y="246862"/>
                </a:lnTo>
                <a:lnTo>
                  <a:pt x="31508" y="250190"/>
                </a:lnTo>
                <a:lnTo>
                  <a:pt x="31559" y="248386"/>
                </a:lnTo>
                <a:lnTo>
                  <a:pt x="32067" y="246862"/>
                </a:lnTo>
                <a:lnTo>
                  <a:pt x="32067" y="95542"/>
                </a:lnTo>
                <a:lnTo>
                  <a:pt x="30467" y="97790"/>
                </a:lnTo>
                <a:lnTo>
                  <a:pt x="28321" y="101714"/>
                </a:lnTo>
                <a:lnTo>
                  <a:pt x="24091" y="110490"/>
                </a:lnTo>
                <a:lnTo>
                  <a:pt x="24409" y="110490"/>
                </a:lnTo>
                <a:lnTo>
                  <a:pt x="25831" y="109220"/>
                </a:lnTo>
                <a:lnTo>
                  <a:pt x="26098" y="107950"/>
                </a:lnTo>
                <a:lnTo>
                  <a:pt x="26289" y="106680"/>
                </a:lnTo>
                <a:lnTo>
                  <a:pt x="26568" y="106680"/>
                </a:lnTo>
                <a:lnTo>
                  <a:pt x="26911" y="105410"/>
                </a:lnTo>
                <a:lnTo>
                  <a:pt x="27851" y="104140"/>
                </a:lnTo>
                <a:lnTo>
                  <a:pt x="25666" y="110490"/>
                </a:lnTo>
                <a:lnTo>
                  <a:pt x="30619" y="107950"/>
                </a:lnTo>
                <a:lnTo>
                  <a:pt x="27635" y="115570"/>
                </a:lnTo>
                <a:lnTo>
                  <a:pt x="25209" y="115570"/>
                </a:lnTo>
                <a:lnTo>
                  <a:pt x="22072" y="123190"/>
                </a:lnTo>
                <a:lnTo>
                  <a:pt x="19977" y="125730"/>
                </a:lnTo>
                <a:lnTo>
                  <a:pt x="18199" y="130810"/>
                </a:lnTo>
                <a:lnTo>
                  <a:pt x="24511" y="120650"/>
                </a:lnTo>
                <a:lnTo>
                  <a:pt x="22390" y="127000"/>
                </a:lnTo>
                <a:lnTo>
                  <a:pt x="20027" y="129540"/>
                </a:lnTo>
                <a:lnTo>
                  <a:pt x="20066" y="131978"/>
                </a:lnTo>
                <a:lnTo>
                  <a:pt x="21399" y="130810"/>
                </a:lnTo>
                <a:lnTo>
                  <a:pt x="24041" y="127000"/>
                </a:lnTo>
                <a:lnTo>
                  <a:pt x="21018" y="132080"/>
                </a:lnTo>
                <a:lnTo>
                  <a:pt x="20142" y="133223"/>
                </a:lnTo>
                <a:lnTo>
                  <a:pt x="20180" y="133769"/>
                </a:lnTo>
                <a:lnTo>
                  <a:pt x="20688" y="133350"/>
                </a:lnTo>
                <a:lnTo>
                  <a:pt x="20345" y="133934"/>
                </a:lnTo>
                <a:lnTo>
                  <a:pt x="20243" y="134620"/>
                </a:lnTo>
                <a:lnTo>
                  <a:pt x="19812" y="134620"/>
                </a:lnTo>
                <a:lnTo>
                  <a:pt x="17830" y="137160"/>
                </a:lnTo>
                <a:lnTo>
                  <a:pt x="16090" y="140970"/>
                </a:lnTo>
                <a:lnTo>
                  <a:pt x="18262" y="138430"/>
                </a:lnTo>
                <a:lnTo>
                  <a:pt x="16395" y="140970"/>
                </a:lnTo>
                <a:lnTo>
                  <a:pt x="12065" y="148590"/>
                </a:lnTo>
                <a:lnTo>
                  <a:pt x="14084" y="146050"/>
                </a:lnTo>
                <a:lnTo>
                  <a:pt x="14211" y="146050"/>
                </a:lnTo>
                <a:lnTo>
                  <a:pt x="13449" y="147320"/>
                </a:lnTo>
                <a:lnTo>
                  <a:pt x="13868" y="147320"/>
                </a:lnTo>
                <a:lnTo>
                  <a:pt x="12763" y="149860"/>
                </a:lnTo>
                <a:lnTo>
                  <a:pt x="9855" y="154940"/>
                </a:lnTo>
                <a:lnTo>
                  <a:pt x="10160" y="154940"/>
                </a:lnTo>
                <a:lnTo>
                  <a:pt x="8839" y="157480"/>
                </a:lnTo>
                <a:lnTo>
                  <a:pt x="8191" y="161290"/>
                </a:lnTo>
                <a:lnTo>
                  <a:pt x="9474" y="162560"/>
                </a:lnTo>
                <a:lnTo>
                  <a:pt x="10312" y="160020"/>
                </a:lnTo>
                <a:lnTo>
                  <a:pt x="11404" y="158750"/>
                </a:lnTo>
                <a:lnTo>
                  <a:pt x="12852" y="156210"/>
                </a:lnTo>
                <a:lnTo>
                  <a:pt x="15011" y="152400"/>
                </a:lnTo>
                <a:lnTo>
                  <a:pt x="12877" y="156159"/>
                </a:lnTo>
                <a:lnTo>
                  <a:pt x="14922" y="153670"/>
                </a:lnTo>
                <a:lnTo>
                  <a:pt x="13563" y="156210"/>
                </a:lnTo>
                <a:lnTo>
                  <a:pt x="12268" y="160020"/>
                </a:lnTo>
                <a:lnTo>
                  <a:pt x="11214" y="160020"/>
                </a:lnTo>
                <a:lnTo>
                  <a:pt x="8890" y="166370"/>
                </a:lnTo>
                <a:lnTo>
                  <a:pt x="9245" y="168910"/>
                </a:lnTo>
                <a:lnTo>
                  <a:pt x="10401" y="171450"/>
                </a:lnTo>
                <a:lnTo>
                  <a:pt x="11391" y="173990"/>
                </a:lnTo>
                <a:lnTo>
                  <a:pt x="12750" y="175260"/>
                </a:lnTo>
                <a:lnTo>
                  <a:pt x="12915" y="179070"/>
                </a:lnTo>
                <a:lnTo>
                  <a:pt x="13042" y="179070"/>
                </a:lnTo>
                <a:lnTo>
                  <a:pt x="11798" y="181610"/>
                </a:lnTo>
                <a:lnTo>
                  <a:pt x="10833" y="182880"/>
                </a:lnTo>
                <a:lnTo>
                  <a:pt x="11277" y="181610"/>
                </a:lnTo>
                <a:lnTo>
                  <a:pt x="10706" y="180340"/>
                </a:lnTo>
                <a:lnTo>
                  <a:pt x="10337" y="181610"/>
                </a:lnTo>
                <a:lnTo>
                  <a:pt x="10071" y="181610"/>
                </a:lnTo>
                <a:lnTo>
                  <a:pt x="10515" y="180340"/>
                </a:lnTo>
                <a:lnTo>
                  <a:pt x="10274" y="180340"/>
                </a:lnTo>
                <a:lnTo>
                  <a:pt x="9321" y="181610"/>
                </a:lnTo>
                <a:lnTo>
                  <a:pt x="8877" y="182880"/>
                </a:lnTo>
                <a:lnTo>
                  <a:pt x="7899" y="185420"/>
                </a:lnTo>
                <a:lnTo>
                  <a:pt x="9080" y="182880"/>
                </a:lnTo>
                <a:lnTo>
                  <a:pt x="8559" y="186690"/>
                </a:lnTo>
                <a:lnTo>
                  <a:pt x="9398" y="185699"/>
                </a:lnTo>
                <a:lnTo>
                  <a:pt x="9258" y="186690"/>
                </a:lnTo>
                <a:lnTo>
                  <a:pt x="10096" y="185496"/>
                </a:lnTo>
                <a:lnTo>
                  <a:pt x="6311" y="195580"/>
                </a:lnTo>
                <a:lnTo>
                  <a:pt x="5549" y="198120"/>
                </a:lnTo>
                <a:lnTo>
                  <a:pt x="5105" y="198120"/>
                </a:lnTo>
                <a:lnTo>
                  <a:pt x="7035" y="193040"/>
                </a:lnTo>
                <a:lnTo>
                  <a:pt x="4991" y="197840"/>
                </a:lnTo>
                <a:lnTo>
                  <a:pt x="4991" y="198412"/>
                </a:lnTo>
                <a:lnTo>
                  <a:pt x="4838" y="199390"/>
                </a:lnTo>
                <a:lnTo>
                  <a:pt x="4622" y="199390"/>
                </a:lnTo>
                <a:lnTo>
                  <a:pt x="4991" y="198412"/>
                </a:lnTo>
                <a:lnTo>
                  <a:pt x="4991" y="197840"/>
                </a:lnTo>
                <a:lnTo>
                  <a:pt x="3784" y="200660"/>
                </a:lnTo>
                <a:lnTo>
                  <a:pt x="3403" y="201930"/>
                </a:lnTo>
                <a:lnTo>
                  <a:pt x="3302" y="203200"/>
                </a:lnTo>
                <a:lnTo>
                  <a:pt x="3568" y="203200"/>
                </a:lnTo>
                <a:lnTo>
                  <a:pt x="5143" y="199390"/>
                </a:lnTo>
                <a:lnTo>
                  <a:pt x="5664" y="198120"/>
                </a:lnTo>
                <a:lnTo>
                  <a:pt x="7073" y="198120"/>
                </a:lnTo>
                <a:lnTo>
                  <a:pt x="6921" y="199174"/>
                </a:lnTo>
                <a:lnTo>
                  <a:pt x="6248" y="200520"/>
                </a:lnTo>
                <a:lnTo>
                  <a:pt x="6832" y="199758"/>
                </a:lnTo>
                <a:lnTo>
                  <a:pt x="6832" y="201930"/>
                </a:lnTo>
                <a:lnTo>
                  <a:pt x="6159" y="200698"/>
                </a:lnTo>
                <a:lnTo>
                  <a:pt x="5549" y="201930"/>
                </a:lnTo>
                <a:lnTo>
                  <a:pt x="4686" y="205740"/>
                </a:lnTo>
                <a:lnTo>
                  <a:pt x="3683" y="206883"/>
                </a:lnTo>
                <a:lnTo>
                  <a:pt x="3009" y="209181"/>
                </a:lnTo>
                <a:lnTo>
                  <a:pt x="5372" y="204470"/>
                </a:lnTo>
                <a:lnTo>
                  <a:pt x="5092" y="206883"/>
                </a:lnTo>
                <a:lnTo>
                  <a:pt x="4978" y="209550"/>
                </a:lnTo>
                <a:lnTo>
                  <a:pt x="6362" y="212090"/>
                </a:lnTo>
                <a:lnTo>
                  <a:pt x="3873" y="217170"/>
                </a:lnTo>
                <a:lnTo>
                  <a:pt x="5372" y="215900"/>
                </a:lnTo>
                <a:lnTo>
                  <a:pt x="5410" y="217170"/>
                </a:lnTo>
                <a:lnTo>
                  <a:pt x="6692" y="215900"/>
                </a:lnTo>
                <a:lnTo>
                  <a:pt x="6908" y="213360"/>
                </a:lnTo>
                <a:lnTo>
                  <a:pt x="7086" y="209550"/>
                </a:lnTo>
                <a:lnTo>
                  <a:pt x="8547" y="205740"/>
                </a:lnTo>
                <a:lnTo>
                  <a:pt x="10172" y="205740"/>
                </a:lnTo>
                <a:lnTo>
                  <a:pt x="9207" y="209550"/>
                </a:lnTo>
                <a:lnTo>
                  <a:pt x="9080" y="214210"/>
                </a:lnTo>
                <a:lnTo>
                  <a:pt x="8966" y="214630"/>
                </a:lnTo>
                <a:lnTo>
                  <a:pt x="8280" y="217170"/>
                </a:lnTo>
                <a:lnTo>
                  <a:pt x="10325" y="213360"/>
                </a:lnTo>
                <a:lnTo>
                  <a:pt x="10591" y="215900"/>
                </a:lnTo>
                <a:lnTo>
                  <a:pt x="11239" y="215900"/>
                </a:lnTo>
                <a:lnTo>
                  <a:pt x="8890" y="222719"/>
                </a:lnTo>
                <a:lnTo>
                  <a:pt x="8890" y="281711"/>
                </a:lnTo>
                <a:lnTo>
                  <a:pt x="8648" y="281940"/>
                </a:lnTo>
                <a:lnTo>
                  <a:pt x="8026" y="281940"/>
                </a:lnTo>
                <a:lnTo>
                  <a:pt x="8851" y="280670"/>
                </a:lnTo>
                <a:lnTo>
                  <a:pt x="8890" y="281711"/>
                </a:lnTo>
                <a:lnTo>
                  <a:pt x="8890" y="222719"/>
                </a:lnTo>
                <a:lnTo>
                  <a:pt x="8610" y="223520"/>
                </a:lnTo>
                <a:lnTo>
                  <a:pt x="5753" y="229870"/>
                </a:lnTo>
                <a:lnTo>
                  <a:pt x="5245" y="236220"/>
                </a:lnTo>
                <a:lnTo>
                  <a:pt x="6477" y="234950"/>
                </a:lnTo>
                <a:lnTo>
                  <a:pt x="7175" y="234950"/>
                </a:lnTo>
                <a:lnTo>
                  <a:pt x="7442" y="234086"/>
                </a:lnTo>
                <a:lnTo>
                  <a:pt x="7099" y="237210"/>
                </a:lnTo>
                <a:lnTo>
                  <a:pt x="7137" y="237794"/>
                </a:lnTo>
                <a:lnTo>
                  <a:pt x="6870" y="238760"/>
                </a:lnTo>
                <a:lnTo>
                  <a:pt x="5207" y="242570"/>
                </a:lnTo>
                <a:lnTo>
                  <a:pt x="5080" y="246380"/>
                </a:lnTo>
                <a:lnTo>
                  <a:pt x="7404" y="241300"/>
                </a:lnTo>
                <a:lnTo>
                  <a:pt x="7505" y="242214"/>
                </a:lnTo>
                <a:lnTo>
                  <a:pt x="6502" y="245541"/>
                </a:lnTo>
                <a:lnTo>
                  <a:pt x="6388" y="245910"/>
                </a:lnTo>
                <a:lnTo>
                  <a:pt x="6388" y="246380"/>
                </a:lnTo>
                <a:lnTo>
                  <a:pt x="5448" y="249669"/>
                </a:lnTo>
                <a:lnTo>
                  <a:pt x="5321" y="250190"/>
                </a:lnTo>
                <a:lnTo>
                  <a:pt x="4165" y="254000"/>
                </a:lnTo>
                <a:lnTo>
                  <a:pt x="4902" y="251460"/>
                </a:lnTo>
                <a:lnTo>
                  <a:pt x="5410" y="249669"/>
                </a:lnTo>
                <a:lnTo>
                  <a:pt x="5867" y="247650"/>
                </a:lnTo>
                <a:lnTo>
                  <a:pt x="5613" y="248818"/>
                </a:lnTo>
                <a:lnTo>
                  <a:pt x="5422" y="249669"/>
                </a:lnTo>
                <a:lnTo>
                  <a:pt x="6388" y="246380"/>
                </a:lnTo>
                <a:lnTo>
                  <a:pt x="6388" y="245910"/>
                </a:lnTo>
                <a:lnTo>
                  <a:pt x="5956" y="247345"/>
                </a:lnTo>
                <a:lnTo>
                  <a:pt x="6172" y="246405"/>
                </a:lnTo>
                <a:lnTo>
                  <a:pt x="5702" y="247650"/>
                </a:lnTo>
                <a:lnTo>
                  <a:pt x="5092" y="250190"/>
                </a:lnTo>
                <a:lnTo>
                  <a:pt x="4597" y="251460"/>
                </a:lnTo>
                <a:lnTo>
                  <a:pt x="3886" y="251460"/>
                </a:lnTo>
                <a:lnTo>
                  <a:pt x="3860" y="250190"/>
                </a:lnTo>
                <a:lnTo>
                  <a:pt x="3822" y="248818"/>
                </a:lnTo>
                <a:lnTo>
                  <a:pt x="3708" y="247650"/>
                </a:lnTo>
                <a:lnTo>
                  <a:pt x="3619" y="246380"/>
                </a:lnTo>
                <a:lnTo>
                  <a:pt x="3454" y="245110"/>
                </a:lnTo>
                <a:lnTo>
                  <a:pt x="3289" y="245110"/>
                </a:lnTo>
                <a:lnTo>
                  <a:pt x="3073" y="243916"/>
                </a:lnTo>
                <a:lnTo>
                  <a:pt x="2565" y="246380"/>
                </a:lnTo>
                <a:lnTo>
                  <a:pt x="1917" y="246380"/>
                </a:lnTo>
                <a:lnTo>
                  <a:pt x="1638" y="247650"/>
                </a:lnTo>
                <a:lnTo>
                  <a:pt x="406" y="251460"/>
                </a:lnTo>
                <a:lnTo>
                  <a:pt x="952" y="251460"/>
                </a:lnTo>
                <a:lnTo>
                  <a:pt x="1130" y="252730"/>
                </a:lnTo>
                <a:lnTo>
                  <a:pt x="1663" y="252730"/>
                </a:lnTo>
                <a:lnTo>
                  <a:pt x="368" y="257810"/>
                </a:lnTo>
                <a:lnTo>
                  <a:pt x="1206" y="255270"/>
                </a:lnTo>
                <a:lnTo>
                  <a:pt x="2578" y="250190"/>
                </a:lnTo>
                <a:lnTo>
                  <a:pt x="3378" y="250190"/>
                </a:lnTo>
                <a:lnTo>
                  <a:pt x="2501" y="254000"/>
                </a:lnTo>
                <a:lnTo>
                  <a:pt x="1473" y="261620"/>
                </a:lnTo>
                <a:lnTo>
                  <a:pt x="1054" y="262890"/>
                </a:lnTo>
                <a:lnTo>
                  <a:pt x="1524" y="262890"/>
                </a:lnTo>
                <a:lnTo>
                  <a:pt x="2260" y="260350"/>
                </a:lnTo>
                <a:lnTo>
                  <a:pt x="1498" y="265430"/>
                </a:lnTo>
                <a:lnTo>
                  <a:pt x="901" y="266700"/>
                </a:lnTo>
                <a:lnTo>
                  <a:pt x="546" y="266700"/>
                </a:lnTo>
                <a:lnTo>
                  <a:pt x="0" y="271780"/>
                </a:lnTo>
                <a:lnTo>
                  <a:pt x="1003" y="270510"/>
                </a:lnTo>
                <a:lnTo>
                  <a:pt x="1930" y="270510"/>
                </a:lnTo>
                <a:lnTo>
                  <a:pt x="177" y="276860"/>
                </a:lnTo>
                <a:lnTo>
                  <a:pt x="1143" y="279400"/>
                </a:lnTo>
                <a:lnTo>
                  <a:pt x="406" y="285750"/>
                </a:lnTo>
                <a:lnTo>
                  <a:pt x="1384" y="283210"/>
                </a:lnTo>
                <a:lnTo>
                  <a:pt x="1498" y="284480"/>
                </a:lnTo>
                <a:lnTo>
                  <a:pt x="1701" y="285750"/>
                </a:lnTo>
                <a:lnTo>
                  <a:pt x="2349" y="283832"/>
                </a:lnTo>
                <a:lnTo>
                  <a:pt x="2235" y="284480"/>
                </a:lnTo>
                <a:lnTo>
                  <a:pt x="3238" y="281940"/>
                </a:lnTo>
                <a:lnTo>
                  <a:pt x="5054" y="276860"/>
                </a:lnTo>
                <a:lnTo>
                  <a:pt x="5334" y="276860"/>
                </a:lnTo>
                <a:lnTo>
                  <a:pt x="3594" y="282041"/>
                </a:lnTo>
                <a:lnTo>
                  <a:pt x="1460" y="289560"/>
                </a:lnTo>
                <a:lnTo>
                  <a:pt x="3695" y="285280"/>
                </a:lnTo>
                <a:lnTo>
                  <a:pt x="4165" y="283210"/>
                </a:lnTo>
                <a:lnTo>
                  <a:pt x="3975" y="284734"/>
                </a:lnTo>
                <a:lnTo>
                  <a:pt x="4114" y="284480"/>
                </a:lnTo>
                <a:lnTo>
                  <a:pt x="3949" y="284988"/>
                </a:lnTo>
                <a:lnTo>
                  <a:pt x="3708" y="287020"/>
                </a:lnTo>
                <a:lnTo>
                  <a:pt x="4368" y="284480"/>
                </a:lnTo>
                <a:lnTo>
                  <a:pt x="4699" y="283210"/>
                </a:lnTo>
                <a:lnTo>
                  <a:pt x="6070" y="280670"/>
                </a:lnTo>
                <a:lnTo>
                  <a:pt x="6007" y="279400"/>
                </a:lnTo>
                <a:lnTo>
                  <a:pt x="6654" y="279400"/>
                </a:lnTo>
                <a:lnTo>
                  <a:pt x="6019" y="281711"/>
                </a:lnTo>
                <a:lnTo>
                  <a:pt x="6032" y="282397"/>
                </a:lnTo>
                <a:lnTo>
                  <a:pt x="6146" y="282816"/>
                </a:lnTo>
                <a:lnTo>
                  <a:pt x="6273" y="281940"/>
                </a:lnTo>
                <a:lnTo>
                  <a:pt x="6261" y="283210"/>
                </a:lnTo>
                <a:lnTo>
                  <a:pt x="6743" y="283210"/>
                </a:lnTo>
                <a:lnTo>
                  <a:pt x="7378" y="283210"/>
                </a:lnTo>
                <a:lnTo>
                  <a:pt x="6731" y="285750"/>
                </a:lnTo>
                <a:lnTo>
                  <a:pt x="7213" y="285750"/>
                </a:lnTo>
                <a:lnTo>
                  <a:pt x="9486" y="283210"/>
                </a:lnTo>
                <a:lnTo>
                  <a:pt x="9677" y="281940"/>
                </a:lnTo>
                <a:lnTo>
                  <a:pt x="12052" y="283210"/>
                </a:lnTo>
                <a:lnTo>
                  <a:pt x="13855" y="280670"/>
                </a:lnTo>
                <a:lnTo>
                  <a:pt x="14770" y="279400"/>
                </a:lnTo>
                <a:lnTo>
                  <a:pt x="16573" y="276860"/>
                </a:lnTo>
                <a:lnTo>
                  <a:pt x="17487" y="275590"/>
                </a:lnTo>
                <a:lnTo>
                  <a:pt x="18021" y="274574"/>
                </a:lnTo>
                <a:lnTo>
                  <a:pt x="18135" y="274320"/>
                </a:lnTo>
                <a:lnTo>
                  <a:pt x="18224" y="274193"/>
                </a:lnTo>
                <a:lnTo>
                  <a:pt x="19075" y="273050"/>
                </a:lnTo>
                <a:lnTo>
                  <a:pt x="20383" y="270510"/>
                </a:lnTo>
                <a:lnTo>
                  <a:pt x="20142" y="271780"/>
                </a:lnTo>
                <a:lnTo>
                  <a:pt x="21107" y="270510"/>
                </a:lnTo>
                <a:lnTo>
                  <a:pt x="20523" y="273050"/>
                </a:lnTo>
                <a:lnTo>
                  <a:pt x="21615" y="271780"/>
                </a:lnTo>
                <a:lnTo>
                  <a:pt x="21526" y="273050"/>
                </a:lnTo>
                <a:lnTo>
                  <a:pt x="21767" y="271780"/>
                </a:lnTo>
                <a:lnTo>
                  <a:pt x="21882" y="270510"/>
                </a:lnTo>
                <a:lnTo>
                  <a:pt x="23088" y="271780"/>
                </a:lnTo>
                <a:lnTo>
                  <a:pt x="23977" y="269240"/>
                </a:lnTo>
                <a:lnTo>
                  <a:pt x="26644" y="261620"/>
                </a:lnTo>
                <a:lnTo>
                  <a:pt x="27635" y="262623"/>
                </a:lnTo>
                <a:lnTo>
                  <a:pt x="27889" y="262623"/>
                </a:lnTo>
                <a:lnTo>
                  <a:pt x="28486" y="262623"/>
                </a:lnTo>
                <a:lnTo>
                  <a:pt x="28841" y="261620"/>
                </a:lnTo>
                <a:lnTo>
                  <a:pt x="29298" y="260350"/>
                </a:lnTo>
                <a:lnTo>
                  <a:pt x="29756" y="259080"/>
                </a:lnTo>
                <a:lnTo>
                  <a:pt x="31305" y="254000"/>
                </a:lnTo>
                <a:lnTo>
                  <a:pt x="30975" y="255270"/>
                </a:lnTo>
                <a:lnTo>
                  <a:pt x="30784" y="256540"/>
                </a:lnTo>
                <a:lnTo>
                  <a:pt x="30429" y="257810"/>
                </a:lnTo>
                <a:lnTo>
                  <a:pt x="31102" y="256540"/>
                </a:lnTo>
                <a:lnTo>
                  <a:pt x="32016" y="254000"/>
                </a:lnTo>
                <a:lnTo>
                  <a:pt x="32054" y="251396"/>
                </a:lnTo>
                <a:lnTo>
                  <a:pt x="32042" y="252730"/>
                </a:lnTo>
                <a:lnTo>
                  <a:pt x="32219" y="251548"/>
                </a:lnTo>
                <a:lnTo>
                  <a:pt x="32232" y="251396"/>
                </a:lnTo>
                <a:lnTo>
                  <a:pt x="32613" y="248920"/>
                </a:lnTo>
                <a:lnTo>
                  <a:pt x="33185" y="245110"/>
                </a:lnTo>
                <a:lnTo>
                  <a:pt x="32842" y="245110"/>
                </a:lnTo>
                <a:lnTo>
                  <a:pt x="32854" y="244525"/>
                </a:lnTo>
                <a:lnTo>
                  <a:pt x="34023" y="241046"/>
                </a:lnTo>
                <a:lnTo>
                  <a:pt x="33705" y="228371"/>
                </a:lnTo>
                <a:lnTo>
                  <a:pt x="35026" y="219710"/>
                </a:lnTo>
                <a:lnTo>
                  <a:pt x="34124" y="224790"/>
                </a:lnTo>
                <a:lnTo>
                  <a:pt x="33667" y="227050"/>
                </a:lnTo>
                <a:lnTo>
                  <a:pt x="33629" y="225717"/>
                </a:lnTo>
                <a:lnTo>
                  <a:pt x="33985" y="223520"/>
                </a:lnTo>
                <a:lnTo>
                  <a:pt x="35013" y="218071"/>
                </a:lnTo>
                <a:lnTo>
                  <a:pt x="35140" y="217932"/>
                </a:lnTo>
                <a:lnTo>
                  <a:pt x="40030" y="212115"/>
                </a:lnTo>
                <a:lnTo>
                  <a:pt x="39839" y="213360"/>
                </a:lnTo>
                <a:lnTo>
                  <a:pt x="39204" y="215900"/>
                </a:lnTo>
                <a:lnTo>
                  <a:pt x="39001" y="217170"/>
                </a:lnTo>
                <a:lnTo>
                  <a:pt x="38862" y="218440"/>
                </a:lnTo>
                <a:lnTo>
                  <a:pt x="38481" y="220980"/>
                </a:lnTo>
                <a:lnTo>
                  <a:pt x="38277" y="224574"/>
                </a:lnTo>
                <a:lnTo>
                  <a:pt x="39382" y="222250"/>
                </a:lnTo>
                <a:lnTo>
                  <a:pt x="41402" y="222250"/>
                </a:lnTo>
                <a:lnTo>
                  <a:pt x="42252" y="220980"/>
                </a:lnTo>
                <a:lnTo>
                  <a:pt x="42545" y="217170"/>
                </a:lnTo>
                <a:lnTo>
                  <a:pt x="43154" y="214210"/>
                </a:lnTo>
                <a:lnTo>
                  <a:pt x="43637" y="212090"/>
                </a:lnTo>
                <a:lnTo>
                  <a:pt x="44170" y="210820"/>
                </a:lnTo>
                <a:lnTo>
                  <a:pt x="44450" y="209550"/>
                </a:lnTo>
                <a:lnTo>
                  <a:pt x="44640" y="208267"/>
                </a:lnTo>
                <a:lnTo>
                  <a:pt x="44005" y="213728"/>
                </a:lnTo>
                <a:lnTo>
                  <a:pt x="44132" y="213309"/>
                </a:lnTo>
                <a:lnTo>
                  <a:pt x="44729" y="207721"/>
                </a:lnTo>
                <a:lnTo>
                  <a:pt x="44843" y="207010"/>
                </a:lnTo>
                <a:lnTo>
                  <a:pt x="45427" y="201930"/>
                </a:lnTo>
                <a:lnTo>
                  <a:pt x="45758" y="200660"/>
                </a:lnTo>
                <a:lnTo>
                  <a:pt x="45402" y="204470"/>
                </a:lnTo>
                <a:lnTo>
                  <a:pt x="44792" y="210820"/>
                </a:lnTo>
                <a:lnTo>
                  <a:pt x="45948" y="204470"/>
                </a:lnTo>
                <a:lnTo>
                  <a:pt x="45999" y="203200"/>
                </a:lnTo>
                <a:lnTo>
                  <a:pt x="46113" y="200660"/>
                </a:lnTo>
                <a:lnTo>
                  <a:pt x="45859" y="203200"/>
                </a:lnTo>
                <a:lnTo>
                  <a:pt x="46075" y="200660"/>
                </a:lnTo>
                <a:lnTo>
                  <a:pt x="46062" y="198094"/>
                </a:lnTo>
                <a:lnTo>
                  <a:pt x="46812" y="195059"/>
                </a:lnTo>
                <a:lnTo>
                  <a:pt x="46532" y="185318"/>
                </a:lnTo>
                <a:lnTo>
                  <a:pt x="46761" y="182880"/>
                </a:lnTo>
                <a:lnTo>
                  <a:pt x="46532" y="185178"/>
                </a:lnTo>
                <a:lnTo>
                  <a:pt x="46482" y="183197"/>
                </a:lnTo>
                <a:lnTo>
                  <a:pt x="46964" y="179070"/>
                </a:lnTo>
                <a:lnTo>
                  <a:pt x="47574" y="173990"/>
                </a:lnTo>
                <a:lnTo>
                  <a:pt x="46723" y="177800"/>
                </a:lnTo>
                <a:lnTo>
                  <a:pt x="46393" y="181063"/>
                </a:lnTo>
                <a:lnTo>
                  <a:pt x="45605" y="175526"/>
                </a:lnTo>
                <a:lnTo>
                  <a:pt x="45631" y="175260"/>
                </a:lnTo>
                <a:lnTo>
                  <a:pt x="45593" y="175501"/>
                </a:lnTo>
                <a:lnTo>
                  <a:pt x="44907" y="170662"/>
                </a:lnTo>
                <a:lnTo>
                  <a:pt x="45707" y="166370"/>
                </a:lnTo>
                <a:lnTo>
                  <a:pt x="45948" y="165100"/>
                </a:lnTo>
                <a:lnTo>
                  <a:pt x="47205" y="162560"/>
                </a:lnTo>
                <a:lnTo>
                  <a:pt x="47840" y="160439"/>
                </a:lnTo>
                <a:lnTo>
                  <a:pt x="47929" y="160235"/>
                </a:lnTo>
                <a:lnTo>
                  <a:pt x="47498" y="163830"/>
                </a:lnTo>
                <a:lnTo>
                  <a:pt x="47117" y="171450"/>
                </a:lnTo>
                <a:lnTo>
                  <a:pt x="49047" y="167640"/>
                </a:lnTo>
                <a:lnTo>
                  <a:pt x="50063" y="165100"/>
                </a:lnTo>
                <a:lnTo>
                  <a:pt x="50939" y="160020"/>
                </a:lnTo>
                <a:lnTo>
                  <a:pt x="51117" y="161290"/>
                </a:lnTo>
                <a:lnTo>
                  <a:pt x="51536" y="160020"/>
                </a:lnTo>
                <a:lnTo>
                  <a:pt x="53047" y="158750"/>
                </a:lnTo>
                <a:lnTo>
                  <a:pt x="54343" y="156159"/>
                </a:lnTo>
                <a:lnTo>
                  <a:pt x="57302" y="147688"/>
                </a:lnTo>
                <a:lnTo>
                  <a:pt x="57416" y="143510"/>
                </a:lnTo>
                <a:lnTo>
                  <a:pt x="57353" y="140970"/>
                </a:lnTo>
                <a:lnTo>
                  <a:pt x="57035" y="139801"/>
                </a:lnTo>
                <a:lnTo>
                  <a:pt x="57492" y="136232"/>
                </a:lnTo>
                <a:lnTo>
                  <a:pt x="57416" y="143510"/>
                </a:lnTo>
                <a:lnTo>
                  <a:pt x="57404" y="146050"/>
                </a:lnTo>
                <a:lnTo>
                  <a:pt x="57327" y="147624"/>
                </a:lnTo>
                <a:lnTo>
                  <a:pt x="57442" y="147320"/>
                </a:lnTo>
                <a:lnTo>
                  <a:pt x="58254" y="139700"/>
                </a:lnTo>
                <a:lnTo>
                  <a:pt x="58077" y="135890"/>
                </a:lnTo>
                <a:lnTo>
                  <a:pt x="58026" y="134835"/>
                </a:lnTo>
                <a:lnTo>
                  <a:pt x="57950" y="135890"/>
                </a:lnTo>
                <a:lnTo>
                  <a:pt x="57886" y="133184"/>
                </a:lnTo>
                <a:lnTo>
                  <a:pt x="57937" y="132765"/>
                </a:lnTo>
                <a:lnTo>
                  <a:pt x="58026" y="134835"/>
                </a:lnTo>
                <a:lnTo>
                  <a:pt x="58534" y="128270"/>
                </a:lnTo>
                <a:lnTo>
                  <a:pt x="58915" y="128270"/>
                </a:lnTo>
                <a:lnTo>
                  <a:pt x="59105" y="129540"/>
                </a:lnTo>
                <a:lnTo>
                  <a:pt x="59372" y="129540"/>
                </a:lnTo>
                <a:lnTo>
                  <a:pt x="59461" y="128270"/>
                </a:lnTo>
                <a:lnTo>
                  <a:pt x="59842" y="123190"/>
                </a:lnTo>
                <a:lnTo>
                  <a:pt x="59715" y="125730"/>
                </a:lnTo>
                <a:lnTo>
                  <a:pt x="60147" y="127000"/>
                </a:lnTo>
                <a:lnTo>
                  <a:pt x="60591" y="123190"/>
                </a:lnTo>
                <a:lnTo>
                  <a:pt x="61810" y="111760"/>
                </a:lnTo>
                <a:lnTo>
                  <a:pt x="62064" y="114300"/>
                </a:lnTo>
                <a:lnTo>
                  <a:pt x="62572" y="111760"/>
                </a:lnTo>
                <a:lnTo>
                  <a:pt x="62839" y="110490"/>
                </a:lnTo>
                <a:lnTo>
                  <a:pt x="63207" y="106680"/>
                </a:lnTo>
                <a:lnTo>
                  <a:pt x="63296" y="105410"/>
                </a:lnTo>
                <a:lnTo>
                  <a:pt x="63271" y="103428"/>
                </a:lnTo>
                <a:lnTo>
                  <a:pt x="63512" y="102704"/>
                </a:lnTo>
                <a:lnTo>
                  <a:pt x="63550" y="102870"/>
                </a:lnTo>
                <a:lnTo>
                  <a:pt x="63715" y="105410"/>
                </a:lnTo>
                <a:lnTo>
                  <a:pt x="63792" y="107950"/>
                </a:lnTo>
                <a:lnTo>
                  <a:pt x="65112" y="101600"/>
                </a:lnTo>
                <a:lnTo>
                  <a:pt x="66509" y="97790"/>
                </a:lnTo>
                <a:lnTo>
                  <a:pt x="66802" y="96520"/>
                </a:lnTo>
                <a:lnTo>
                  <a:pt x="67703" y="92710"/>
                </a:lnTo>
                <a:lnTo>
                  <a:pt x="69608" y="87630"/>
                </a:lnTo>
                <a:lnTo>
                  <a:pt x="71361" y="85090"/>
                </a:lnTo>
                <a:lnTo>
                  <a:pt x="71691" y="83705"/>
                </a:lnTo>
                <a:lnTo>
                  <a:pt x="75907" y="76555"/>
                </a:lnTo>
                <a:lnTo>
                  <a:pt x="79819" y="74930"/>
                </a:lnTo>
                <a:lnTo>
                  <a:pt x="78867" y="71539"/>
                </a:lnTo>
                <a:lnTo>
                  <a:pt x="80619" y="68580"/>
                </a:lnTo>
                <a:lnTo>
                  <a:pt x="82867" y="64770"/>
                </a:lnTo>
                <a:lnTo>
                  <a:pt x="84404" y="63500"/>
                </a:lnTo>
                <a:lnTo>
                  <a:pt x="84251" y="62445"/>
                </a:lnTo>
                <a:lnTo>
                  <a:pt x="86042" y="59410"/>
                </a:lnTo>
                <a:lnTo>
                  <a:pt x="87299" y="58420"/>
                </a:lnTo>
                <a:lnTo>
                  <a:pt x="92176" y="54610"/>
                </a:lnTo>
                <a:lnTo>
                  <a:pt x="98488" y="48260"/>
                </a:lnTo>
                <a:lnTo>
                  <a:pt x="103898" y="41897"/>
                </a:lnTo>
                <a:lnTo>
                  <a:pt x="107657" y="35560"/>
                </a:lnTo>
                <a:lnTo>
                  <a:pt x="108927" y="34290"/>
                </a:lnTo>
                <a:lnTo>
                  <a:pt x="109880" y="36830"/>
                </a:lnTo>
                <a:lnTo>
                  <a:pt x="110477" y="36830"/>
                </a:lnTo>
                <a:lnTo>
                  <a:pt x="111544" y="34290"/>
                </a:lnTo>
                <a:lnTo>
                  <a:pt x="112623" y="31750"/>
                </a:lnTo>
                <a:lnTo>
                  <a:pt x="116662" y="29210"/>
                </a:lnTo>
                <a:lnTo>
                  <a:pt x="124866" y="25400"/>
                </a:lnTo>
                <a:lnTo>
                  <a:pt x="132511" y="20320"/>
                </a:lnTo>
                <a:lnTo>
                  <a:pt x="132918" y="20167"/>
                </a:lnTo>
                <a:lnTo>
                  <a:pt x="135712" y="20891"/>
                </a:lnTo>
                <a:lnTo>
                  <a:pt x="135610" y="21132"/>
                </a:lnTo>
                <a:lnTo>
                  <a:pt x="135890" y="20942"/>
                </a:lnTo>
                <a:lnTo>
                  <a:pt x="140881" y="22225"/>
                </a:lnTo>
                <a:lnTo>
                  <a:pt x="136690" y="19113"/>
                </a:lnTo>
                <a:lnTo>
                  <a:pt x="137071" y="18491"/>
                </a:lnTo>
                <a:lnTo>
                  <a:pt x="138836" y="17780"/>
                </a:lnTo>
                <a:lnTo>
                  <a:pt x="141300" y="16510"/>
                </a:lnTo>
                <a:lnTo>
                  <a:pt x="143764" y="15240"/>
                </a:lnTo>
                <a:lnTo>
                  <a:pt x="143764" y="13970"/>
                </a:lnTo>
                <a:close/>
              </a:path>
            </a:pathLst>
          </a:custGeom>
          <a:solidFill>
            <a:srgbClr val="000000"/>
          </a:solidFill>
        </p:spPr>
        <p:txBody>
          <a:bodyPr wrap="square" lIns="0" tIns="0" rIns="0" bIns="0" rtlCol="0"/>
          <a:lstStyle/>
          <a:p>
            <a:endParaRPr/>
          </a:p>
        </p:txBody>
      </p:sp>
      <p:sp>
        <p:nvSpPr>
          <p:cNvPr id="36" name="object 36"/>
          <p:cNvSpPr/>
          <p:nvPr/>
        </p:nvSpPr>
        <p:spPr>
          <a:xfrm>
            <a:off x="2009711" y="1054150"/>
            <a:ext cx="299720" cy="148590"/>
          </a:xfrm>
          <a:custGeom>
            <a:avLst/>
            <a:gdLst/>
            <a:ahLst/>
            <a:cxnLst/>
            <a:rect l="l" t="t" r="r" b="b"/>
            <a:pathLst>
              <a:path w="299719" h="148590">
                <a:moveTo>
                  <a:pt x="4076" y="142100"/>
                </a:moveTo>
                <a:lnTo>
                  <a:pt x="3632" y="142240"/>
                </a:lnTo>
                <a:lnTo>
                  <a:pt x="3975" y="142240"/>
                </a:lnTo>
                <a:lnTo>
                  <a:pt x="4076" y="142100"/>
                </a:lnTo>
                <a:close/>
              </a:path>
              <a:path w="299719" h="148590">
                <a:moveTo>
                  <a:pt x="7874" y="143510"/>
                </a:moveTo>
                <a:lnTo>
                  <a:pt x="6997" y="144780"/>
                </a:lnTo>
                <a:lnTo>
                  <a:pt x="7518" y="144780"/>
                </a:lnTo>
                <a:lnTo>
                  <a:pt x="7785" y="144500"/>
                </a:lnTo>
                <a:lnTo>
                  <a:pt x="7874" y="143510"/>
                </a:lnTo>
                <a:close/>
              </a:path>
              <a:path w="299719" h="148590">
                <a:moveTo>
                  <a:pt x="8420" y="143827"/>
                </a:moveTo>
                <a:lnTo>
                  <a:pt x="7785" y="144500"/>
                </a:lnTo>
                <a:lnTo>
                  <a:pt x="7759" y="144780"/>
                </a:lnTo>
                <a:lnTo>
                  <a:pt x="8293" y="144360"/>
                </a:lnTo>
                <a:lnTo>
                  <a:pt x="8420" y="143827"/>
                </a:lnTo>
                <a:close/>
              </a:path>
              <a:path w="299719" h="148590">
                <a:moveTo>
                  <a:pt x="8521" y="144195"/>
                </a:moveTo>
                <a:lnTo>
                  <a:pt x="8331" y="144335"/>
                </a:lnTo>
                <a:lnTo>
                  <a:pt x="8204" y="144780"/>
                </a:lnTo>
                <a:lnTo>
                  <a:pt x="8407" y="144500"/>
                </a:lnTo>
                <a:lnTo>
                  <a:pt x="8521" y="144195"/>
                </a:lnTo>
                <a:close/>
              </a:path>
              <a:path w="299719" h="148590">
                <a:moveTo>
                  <a:pt x="8585" y="144132"/>
                </a:moveTo>
                <a:lnTo>
                  <a:pt x="8572" y="143675"/>
                </a:lnTo>
                <a:lnTo>
                  <a:pt x="8521" y="144195"/>
                </a:lnTo>
                <a:close/>
              </a:path>
              <a:path w="299719" h="148590">
                <a:moveTo>
                  <a:pt x="8674" y="144132"/>
                </a:moveTo>
                <a:lnTo>
                  <a:pt x="8521" y="144335"/>
                </a:lnTo>
                <a:lnTo>
                  <a:pt x="8496" y="144780"/>
                </a:lnTo>
                <a:lnTo>
                  <a:pt x="8636" y="144500"/>
                </a:lnTo>
                <a:lnTo>
                  <a:pt x="8674" y="144132"/>
                </a:lnTo>
                <a:close/>
              </a:path>
              <a:path w="299719" h="148590">
                <a:moveTo>
                  <a:pt x="32905" y="120396"/>
                </a:moveTo>
                <a:lnTo>
                  <a:pt x="32334" y="120650"/>
                </a:lnTo>
                <a:lnTo>
                  <a:pt x="32727" y="120510"/>
                </a:lnTo>
                <a:lnTo>
                  <a:pt x="32905" y="120396"/>
                </a:lnTo>
                <a:close/>
              </a:path>
              <a:path w="299719" h="148590">
                <a:moveTo>
                  <a:pt x="33134" y="115570"/>
                </a:moveTo>
                <a:lnTo>
                  <a:pt x="29768" y="116840"/>
                </a:lnTo>
                <a:lnTo>
                  <a:pt x="33134" y="115570"/>
                </a:lnTo>
                <a:close/>
              </a:path>
              <a:path w="299719" h="148590">
                <a:moveTo>
                  <a:pt x="38620" y="117843"/>
                </a:moveTo>
                <a:lnTo>
                  <a:pt x="34556" y="119380"/>
                </a:lnTo>
                <a:lnTo>
                  <a:pt x="32905" y="120396"/>
                </a:lnTo>
                <a:lnTo>
                  <a:pt x="35115" y="119380"/>
                </a:lnTo>
                <a:lnTo>
                  <a:pt x="38620" y="117843"/>
                </a:lnTo>
                <a:close/>
              </a:path>
              <a:path w="299719" h="148590">
                <a:moveTo>
                  <a:pt x="39522" y="147053"/>
                </a:moveTo>
                <a:lnTo>
                  <a:pt x="37172" y="148259"/>
                </a:lnTo>
                <a:lnTo>
                  <a:pt x="38100" y="147980"/>
                </a:lnTo>
                <a:lnTo>
                  <a:pt x="38227" y="147853"/>
                </a:lnTo>
                <a:lnTo>
                  <a:pt x="39522" y="147053"/>
                </a:lnTo>
                <a:close/>
              </a:path>
              <a:path w="299719" h="148590">
                <a:moveTo>
                  <a:pt x="39878" y="113030"/>
                </a:moveTo>
                <a:lnTo>
                  <a:pt x="38836" y="113411"/>
                </a:lnTo>
                <a:lnTo>
                  <a:pt x="39293" y="113030"/>
                </a:lnTo>
                <a:lnTo>
                  <a:pt x="38531" y="113030"/>
                </a:lnTo>
                <a:lnTo>
                  <a:pt x="37668" y="113817"/>
                </a:lnTo>
                <a:lnTo>
                  <a:pt x="38442" y="113030"/>
                </a:lnTo>
                <a:lnTo>
                  <a:pt x="33362" y="114985"/>
                </a:lnTo>
                <a:lnTo>
                  <a:pt x="34302" y="114515"/>
                </a:lnTo>
                <a:lnTo>
                  <a:pt x="32156" y="115455"/>
                </a:lnTo>
                <a:lnTo>
                  <a:pt x="32004" y="115519"/>
                </a:lnTo>
                <a:lnTo>
                  <a:pt x="31851" y="115570"/>
                </a:lnTo>
                <a:lnTo>
                  <a:pt x="32169" y="115481"/>
                </a:lnTo>
                <a:lnTo>
                  <a:pt x="32359" y="115430"/>
                </a:lnTo>
                <a:lnTo>
                  <a:pt x="32486" y="115430"/>
                </a:lnTo>
                <a:lnTo>
                  <a:pt x="32626" y="115366"/>
                </a:lnTo>
                <a:lnTo>
                  <a:pt x="35572" y="114554"/>
                </a:lnTo>
                <a:lnTo>
                  <a:pt x="32702" y="115570"/>
                </a:lnTo>
                <a:lnTo>
                  <a:pt x="33070" y="115570"/>
                </a:lnTo>
                <a:lnTo>
                  <a:pt x="36093" y="114414"/>
                </a:lnTo>
                <a:lnTo>
                  <a:pt x="36283" y="114363"/>
                </a:lnTo>
                <a:lnTo>
                  <a:pt x="33134" y="115570"/>
                </a:lnTo>
                <a:lnTo>
                  <a:pt x="34302" y="115570"/>
                </a:lnTo>
                <a:lnTo>
                  <a:pt x="34861" y="115570"/>
                </a:lnTo>
                <a:lnTo>
                  <a:pt x="34632" y="116205"/>
                </a:lnTo>
                <a:lnTo>
                  <a:pt x="36106" y="115570"/>
                </a:lnTo>
                <a:lnTo>
                  <a:pt x="38519" y="113652"/>
                </a:lnTo>
                <a:lnTo>
                  <a:pt x="39878" y="113030"/>
                </a:lnTo>
                <a:close/>
              </a:path>
              <a:path w="299719" h="148590">
                <a:moveTo>
                  <a:pt x="51193" y="140970"/>
                </a:moveTo>
                <a:lnTo>
                  <a:pt x="50571" y="140970"/>
                </a:lnTo>
                <a:lnTo>
                  <a:pt x="49225" y="142062"/>
                </a:lnTo>
                <a:lnTo>
                  <a:pt x="51193" y="140970"/>
                </a:lnTo>
                <a:close/>
              </a:path>
              <a:path w="299719" h="148590">
                <a:moveTo>
                  <a:pt x="65493" y="90335"/>
                </a:moveTo>
                <a:lnTo>
                  <a:pt x="63512" y="91198"/>
                </a:lnTo>
                <a:lnTo>
                  <a:pt x="63639" y="90754"/>
                </a:lnTo>
                <a:lnTo>
                  <a:pt x="62445" y="91440"/>
                </a:lnTo>
                <a:lnTo>
                  <a:pt x="60693" y="91440"/>
                </a:lnTo>
                <a:lnTo>
                  <a:pt x="59982" y="92710"/>
                </a:lnTo>
                <a:lnTo>
                  <a:pt x="62941" y="91440"/>
                </a:lnTo>
                <a:lnTo>
                  <a:pt x="63436" y="91440"/>
                </a:lnTo>
                <a:lnTo>
                  <a:pt x="64096" y="91440"/>
                </a:lnTo>
                <a:lnTo>
                  <a:pt x="65493" y="90335"/>
                </a:lnTo>
                <a:close/>
              </a:path>
              <a:path w="299719" h="148590">
                <a:moveTo>
                  <a:pt x="70383" y="86360"/>
                </a:moveTo>
                <a:lnTo>
                  <a:pt x="69875" y="86360"/>
                </a:lnTo>
                <a:lnTo>
                  <a:pt x="67221" y="87630"/>
                </a:lnTo>
                <a:lnTo>
                  <a:pt x="65189" y="87630"/>
                </a:lnTo>
                <a:lnTo>
                  <a:pt x="64871" y="88900"/>
                </a:lnTo>
                <a:lnTo>
                  <a:pt x="64198" y="88900"/>
                </a:lnTo>
                <a:lnTo>
                  <a:pt x="63639" y="90754"/>
                </a:lnTo>
                <a:lnTo>
                  <a:pt x="66827" y="88900"/>
                </a:lnTo>
                <a:lnTo>
                  <a:pt x="65519" y="88900"/>
                </a:lnTo>
                <a:lnTo>
                  <a:pt x="67906" y="87630"/>
                </a:lnTo>
                <a:lnTo>
                  <a:pt x="70383" y="86360"/>
                </a:lnTo>
                <a:close/>
              </a:path>
              <a:path w="299719" h="148590">
                <a:moveTo>
                  <a:pt x="74726" y="123190"/>
                </a:moveTo>
                <a:lnTo>
                  <a:pt x="67564" y="127000"/>
                </a:lnTo>
                <a:lnTo>
                  <a:pt x="66116" y="128270"/>
                </a:lnTo>
                <a:lnTo>
                  <a:pt x="70231" y="125730"/>
                </a:lnTo>
                <a:lnTo>
                  <a:pt x="74726" y="123190"/>
                </a:lnTo>
                <a:close/>
              </a:path>
              <a:path w="299719" h="148590">
                <a:moveTo>
                  <a:pt x="75209" y="83820"/>
                </a:moveTo>
                <a:lnTo>
                  <a:pt x="69151" y="86360"/>
                </a:lnTo>
                <a:lnTo>
                  <a:pt x="69875" y="86360"/>
                </a:lnTo>
                <a:lnTo>
                  <a:pt x="75209" y="83820"/>
                </a:lnTo>
                <a:close/>
              </a:path>
              <a:path w="299719" h="148590">
                <a:moveTo>
                  <a:pt x="83794" y="78740"/>
                </a:moveTo>
                <a:lnTo>
                  <a:pt x="81737" y="78740"/>
                </a:lnTo>
                <a:lnTo>
                  <a:pt x="81457" y="80010"/>
                </a:lnTo>
                <a:lnTo>
                  <a:pt x="83794" y="78740"/>
                </a:lnTo>
                <a:close/>
              </a:path>
              <a:path w="299719" h="148590">
                <a:moveTo>
                  <a:pt x="95110" y="118783"/>
                </a:moveTo>
                <a:lnTo>
                  <a:pt x="90424" y="121920"/>
                </a:lnTo>
                <a:lnTo>
                  <a:pt x="87896" y="123190"/>
                </a:lnTo>
                <a:lnTo>
                  <a:pt x="87464" y="124460"/>
                </a:lnTo>
                <a:lnTo>
                  <a:pt x="93230" y="120650"/>
                </a:lnTo>
                <a:lnTo>
                  <a:pt x="93065" y="120650"/>
                </a:lnTo>
                <a:lnTo>
                  <a:pt x="95110" y="118783"/>
                </a:lnTo>
                <a:close/>
              </a:path>
              <a:path w="299719" h="148590">
                <a:moveTo>
                  <a:pt x="95859" y="118110"/>
                </a:moveTo>
                <a:lnTo>
                  <a:pt x="93916" y="119380"/>
                </a:lnTo>
                <a:lnTo>
                  <a:pt x="95364" y="118554"/>
                </a:lnTo>
                <a:lnTo>
                  <a:pt x="95859" y="118110"/>
                </a:lnTo>
                <a:close/>
              </a:path>
              <a:path w="299719" h="148590">
                <a:moveTo>
                  <a:pt x="95973" y="118211"/>
                </a:moveTo>
                <a:lnTo>
                  <a:pt x="95364" y="118554"/>
                </a:lnTo>
                <a:lnTo>
                  <a:pt x="95110" y="118783"/>
                </a:lnTo>
                <a:lnTo>
                  <a:pt x="95973" y="118211"/>
                </a:lnTo>
                <a:close/>
              </a:path>
              <a:path w="299719" h="148590">
                <a:moveTo>
                  <a:pt x="109283" y="106680"/>
                </a:moveTo>
                <a:lnTo>
                  <a:pt x="104101" y="110947"/>
                </a:lnTo>
                <a:lnTo>
                  <a:pt x="104863" y="110490"/>
                </a:lnTo>
                <a:lnTo>
                  <a:pt x="106680" y="109220"/>
                </a:lnTo>
                <a:lnTo>
                  <a:pt x="109283" y="106680"/>
                </a:lnTo>
                <a:close/>
              </a:path>
              <a:path w="299719" h="148590">
                <a:moveTo>
                  <a:pt x="128447" y="52425"/>
                </a:moveTo>
                <a:lnTo>
                  <a:pt x="124383" y="53340"/>
                </a:lnTo>
                <a:lnTo>
                  <a:pt x="126822" y="53340"/>
                </a:lnTo>
                <a:lnTo>
                  <a:pt x="126860" y="53809"/>
                </a:lnTo>
                <a:lnTo>
                  <a:pt x="127393" y="53682"/>
                </a:lnTo>
                <a:lnTo>
                  <a:pt x="127520" y="53340"/>
                </a:lnTo>
                <a:lnTo>
                  <a:pt x="127749" y="53340"/>
                </a:lnTo>
                <a:lnTo>
                  <a:pt x="128447" y="52425"/>
                </a:lnTo>
                <a:close/>
              </a:path>
              <a:path w="299719" h="148590">
                <a:moveTo>
                  <a:pt x="129590" y="52070"/>
                </a:moveTo>
                <a:lnTo>
                  <a:pt x="128714" y="52070"/>
                </a:lnTo>
                <a:lnTo>
                  <a:pt x="128447" y="52425"/>
                </a:lnTo>
                <a:lnTo>
                  <a:pt x="129451" y="52197"/>
                </a:lnTo>
                <a:lnTo>
                  <a:pt x="129590" y="52070"/>
                </a:lnTo>
                <a:close/>
              </a:path>
              <a:path w="299719" h="148590">
                <a:moveTo>
                  <a:pt x="177076" y="33020"/>
                </a:moveTo>
                <a:lnTo>
                  <a:pt x="176847" y="32270"/>
                </a:lnTo>
                <a:lnTo>
                  <a:pt x="176034" y="33020"/>
                </a:lnTo>
                <a:lnTo>
                  <a:pt x="177076" y="33020"/>
                </a:lnTo>
                <a:close/>
              </a:path>
              <a:path w="299719" h="148590">
                <a:moveTo>
                  <a:pt x="180111" y="29210"/>
                </a:moveTo>
                <a:lnTo>
                  <a:pt x="176695" y="31750"/>
                </a:lnTo>
                <a:lnTo>
                  <a:pt x="176847" y="32270"/>
                </a:lnTo>
                <a:lnTo>
                  <a:pt x="180111" y="29210"/>
                </a:lnTo>
                <a:close/>
              </a:path>
              <a:path w="299719" h="148590">
                <a:moveTo>
                  <a:pt x="182118" y="22860"/>
                </a:moveTo>
                <a:lnTo>
                  <a:pt x="179044" y="22860"/>
                </a:lnTo>
                <a:lnTo>
                  <a:pt x="180251" y="24130"/>
                </a:lnTo>
                <a:lnTo>
                  <a:pt x="182118" y="22860"/>
                </a:lnTo>
                <a:close/>
              </a:path>
              <a:path w="299719" h="148590">
                <a:moveTo>
                  <a:pt x="185978" y="19050"/>
                </a:moveTo>
                <a:lnTo>
                  <a:pt x="185026" y="17780"/>
                </a:lnTo>
                <a:lnTo>
                  <a:pt x="183832" y="19050"/>
                </a:lnTo>
                <a:lnTo>
                  <a:pt x="185978" y="19050"/>
                </a:lnTo>
                <a:close/>
              </a:path>
              <a:path w="299719" h="148590">
                <a:moveTo>
                  <a:pt x="186626" y="19050"/>
                </a:moveTo>
                <a:lnTo>
                  <a:pt x="185978" y="19050"/>
                </a:lnTo>
                <a:lnTo>
                  <a:pt x="186042" y="19939"/>
                </a:lnTo>
                <a:lnTo>
                  <a:pt x="186626" y="19050"/>
                </a:lnTo>
                <a:close/>
              </a:path>
              <a:path w="299719" h="148590">
                <a:moveTo>
                  <a:pt x="197993" y="10160"/>
                </a:moveTo>
                <a:lnTo>
                  <a:pt x="196176" y="10160"/>
                </a:lnTo>
                <a:lnTo>
                  <a:pt x="196507" y="11430"/>
                </a:lnTo>
                <a:lnTo>
                  <a:pt x="197993" y="10160"/>
                </a:lnTo>
                <a:close/>
              </a:path>
              <a:path w="299719" h="148590">
                <a:moveTo>
                  <a:pt x="201599" y="7620"/>
                </a:moveTo>
                <a:lnTo>
                  <a:pt x="201282" y="7620"/>
                </a:lnTo>
                <a:lnTo>
                  <a:pt x="201549" y="8369"/>
                </a:lnTo>
                <a:lnTo>
                  <a:pt x="201599" y="7620"/>
                </a:lnTo>
                <a:close/>
              </a:path>
              <a:path w="299719" h="148590">
                <a:moveTo>
                  <a:pt x="201904" y="57048"/>
                </a:moveTo>
                <a:lnTo>
                  <a:pt x="201739" y="57150"/>
                </a:lnTo>
                <a:lnTo>
                  <a:pt x="201879" y="57150"/>
                </a:lnTo>
                <a:close/>
              </a:path>
              <a:path w="299719" h="148590">
                <a:moveTo>
                  <a:pt x="210312" y="5080"/>
                </a:moveTo>
                <a:lnTo>
                  <a:pt x="209232" y="5994"/>
                </a:lnTo>
                <a:lnTo>
                  <a:pt x="209194" y="6350"/>
                </a:lnTo>
                <a:lnTo>
                  <a:pt x="210312" y="5080"/>
                </a:lnTo>
                <a:close/>
              </a:path>
              <a:path w="299719" h="148590">
                <a:moveTo>
                  <a:pt x="212115" y="5473"/>
                </a:moveTo>
                <a:lnTo>
                  <a:pt x="211493" y="4470"/>
                </a:lnTo>
                <a:lnTo>
                  <a:pt x="210921" y="4699"/>
                </a:lnTo>
                <a:lnTo>
                  <a:pt x="210362" y="5537"/>
                </a:lnTo>
                <a:lnTo>
                  <a:pt x="211150" y="5753"/>
                </a:lnTo>
                <a:lnTo>
                  <a:pt x="211531" y="5384"/>
                </a:lnTo>
                <a:lnTo>
                  <a:pt x="211721" y="5511"/>
                </a:lnTo>
                <a:lnTo>
                  <a:pt x="212115" y="5473"/>
                </a:lnTo>
                <a:close/>
              </a:path>
              <a:path w="299719" h="148590">
                <a:moveTo>
                  <a:pt x="224294" y="508"/>
                </a:moveTo>
                <a:lnTo>
                  <a:pt x="222072" y="2667"/>
                </a:lnTo>
                <a:lnTo>
                  <a:pt x="221310" y="2070"/>
                </a:lnTo>
                <a:lnTo>
                  <a:pt x="222059" y="2984"/>
                </a:lnTo>
                <a:lnTo>
                  <a:pt x="223329" y="2044"/>
                </a:lnTo>
                <a:lnTo>
                  <a:pt x="223964" y="1892"/>
                </a:lnTo>
                <a:lnTo>
                  <a:pt x="224294" y="508"/>
                </a:lnTo>
                <a:close/>
              </a:path>
              <a:path w="299719" h="148590">
                <a:moveTo>
                  <a:pt x="233400" y="2717"/>
                </a:moveTo>
                <a:lnTo>
                  <a:pt x="233362" y="2540"/>
                </a:lnTo>
                <a:lnTo>
                  <a:pt x="231228" y="2540"/>
                </a:lnTo>
                <a:lnTo>
                  <a:pt x="232600" y="3263"/>
                </a:lnTo>
                <a:lnTo>
                  <a:pt x="233400" y="2717"/>
                </a:lnTo>
                <a:close/>
              </a:path>
              <a:path w="299719" h="148590">
                <a:moveTo>
                  <a:pt x="235762" y="1270"/>
                </a:moveTo>
                <a:lnTo>
                  <a:pt x="232816" y="0"/>
                </a:lnTo>
                <a:lnTo>
                  <a:pt x="233362" y="2540"/>
                </a:lnTo>
                <a:lnTo>
                  <a:pt x="233629" y="2540"/>
                </a:lnTo>
                <a:lnTo>
                  <a:pt x="235762" y="1270"/>
                </a:lnTo>
                <a:close/>
              </a:path>
              <a:path w="299719" h="148590">
                <a:moveTo>
                  <a:pt x="238226" y="5080"/>
                </a:moveTo>
                <a:lnTo>
                  <a:pt x="236969" y="5080"/>
                </a:lnTo>
                <a:lnTo>
                  <a:pt x="235966" y="6350"/>
                </a:lnTo>
                <a:lnTo>
                  <a:pt x="238226" y="5080"/>
                </a:lnTo>
                <a:close/>
              </a:path>
              <a:path w="299719" h="148590">
                <a:moveTo>
                  <a:pt x="243979" y="3479"/>
                </a:moveTo>
                <a:lnTo>
                  <a:pt x="242544" y="2540"/>
                </a:lnTo>
                <a:lnTo>
                  <a:pt x="242595" y="2984"/>
                </a:lnTo>
                <a:lnTo>
                  <a:pt x="243979" y="3479"/>
                </a:lnTo>
                <a:close/>
              </a:path>
              <a:path w="299719" h="148590">
                <a:moveTo>
                  <a:pt x="249428" y="4724"/>
                </a:moveTo>
                <a:lnTo>
                  <a:pt x="249034" y="4127"/>
                </a:lnTo>
                <a:lnTo>
                  <a:pt x="248920" y="4864"/>
                </a:lnTo>
                <a:lnTo>
                  <a:pt x="249428" y="4724"/>
                </a:lnTo>
                <a:close/>
              </a:path>
              <a:path w="299719" h="148590">
                <a:moveTo>
                  <a:pt x="250609" y="7658"/>
                </a:moveTo>
                <a:lnTo>
                  <a:pt x="249466" y="6350"/>
                </a:lnTo>
                <a:lnTo>
                  <a:pt x="248450" y="8445"/>
                </a:lnTo>
                <a:lnTo>
                  <a:pt x="250609" y="7658"/>
                </a:lnTo>
                <a:close/>
              </a:path>
              <a:path w="299719" h="148590">
                <a:moveTo>
                  <a:pt x="251523" y="4140"/>
                </a:moveTo>
                <a:lnTo>
                  <a:pt x="249428" y="4724"/>
                </a:lnTo>
                <a:lnTo>
                  <a:pt x="249834" y="5346"/>
                </a:lnTo>
                <a:lnTo>
                  <a:pt x="250863" y="5549"/>
                </a:lnTo>
                <a:lnTo>
                  <a:pt x="251523" y="4140"/>
                </a:lnTo>
                <a:close/>
              </a:path>
              <a:path w="299719" h="148590">
                <a:moveTo>
                  <a:pt x="253149" y="2768"/>
                </a:moveTo>
                <a:lnTo>
                  <a:pt x="251663" y="2387"/>
                </a:lnTo>
                <a:lnTo>
                  <a:pt x="251282" y="2768"/>
                </a:lnTo>
                <a:lnTo>
                  <a:pt x="252196" y="3733"/>
                </a:lnTo>
                <a:lnTo>
                  <a:pt x="252590" y="3378"/>
                </a:lnTo>
                <a:lnTo>
                  <a:pt x="253136" y="3276"/>
                </a:lnTo>
                <a:lnTo>
                  <a:pt x="253149" y="2768"/>
                </a:lnTo>
                <a:close/>
              </a:path>
              <a:path w="299719" h="148590">
                <a:moveTo>
                  <a:pt x="253809" y="6350"/>
                </a:moveTo>
                <a:lnTo>
                  <a:pt x="251650" y="6350"/>
                </a:lnTo>
                <a:lnTo>
                  <a:pt x="251371" y="7620"/>
                </a:lnTo>
                <a:lnTo>
                  <a:pt x="250710" y="7620"/>
                </a:lnTo>
                <a:lnTo>
                  <a:pt x="252793" y="10160"/>
                </a:lnTo>
                <a:lnTo>
                  <a:pt x="252107" y="7620"/>
                </a:lnTo>
                <a:lnTo>
                  <a:pt x="253809" y="6350"/>
                </a:lnTo>
                <a:close/>
              </a:path>
              <a:path w="299719" h="148590">
                <a:moveTo>
                  <a:pt x="259003" y="6350"/>
                </a:moveTo>
                <a:lnTo>
                  <a:pt x="253809" y="6350"/>
                </a:lnTo>
                <a:lnTo>
                  <a:pt x="258076" y="7391"/>
                </a:lnTo>
                <a:lnTo>
                  <a:pt x="259003" y="6350"/>
                </a:lnTo>
                <a:close/>
              </a:path>
              <a:path w="299719" h="148590">
                <a:moveTo>
                  <a:pt x="259041" y="7620"/>
                </a:moveTo>
                <a:lnTo>
                  <a:pt x="258076" y="7391"/>
                </a:lnTo>
                <a:lnTo>
                  <a:pt x="257873" y="7620"/>
                </a:lnTo>
                <a:lnTo>
                  <a:pt x="259041" y="7620"/>
                </a:lnTo>
                <a:close/>
              </a:path>
              <a:path w="299719" h="148590">
                <a:moveTo>
                  <a:pt x="262902" y="7620"/>
                </a:moveTo>
                <a:lnTo>
                  <a:pt x="259041" y="7620"/>
                </a:lnTo>
                <a:lnTo>
                  <a:pt x="259702" y="8890"/>
                </a:lnTo>
                <a:lnTo>
                  <a:pt x="262902" y="7620"/>
                </a:lnTo>
                <a:close/>
              </a:path>
              <a:path w="299719" h="148590">
                <a:moveTo>
                  <a:pt x="268020" y="11785"/>
                </a:moveTo>
                <a:lnTo>
                  <a:pt x="266458" y="11036"/>
                </a:lnTo>
                <a:lnTo>
                  <a:pt x="263537" y="10477"/>
                </a:lnTo>
                <a:lnTo>
                  <a:pt x="262991" y="11239"/>
                </a:lnTo>
                <a:lnTo>
                  <a:pt x="264655" y="11353"/>
                </a:lnTo>
                <a:lnTo>
                  <a:pt x="266331" y="11518"/>
                </a:lnTo>
                <a:lnTo>
                  <a:pt x="268020" y="11785"/>
                </a:lnTo>
                <a:close/>
              </a:path>
              <a:path w="299719" h="148590">
                <a:moveTo>
                  <a:pt x="272440" y="18643"/>
                </a:moveTo>
                <a:lnTo>
                  <a:pt x="272364" y="17780"/>
                </a:lnTo>
                <a:lnTo>
                  <a:pt x="272288" y="16510"/>
                </a:lnTo>
                <a:lnTo>
                  <a:pt x="271627" y="15875"/>
                </a:lnTo>
                <a:lnTo>
                  <a:pt x="272440" y="18643"/>
                </a:lnTo>
                <a:close/>
              </a:path>
              <a:path w="299719" h="148590">
                <a:moveTo>
                  <a:pt x="273583" y="13970"/>
                </a:moveTo>
                <a:lnTo>
                  <a:pt x="272923" y="13970"/>
                </a:lnTo>
                <a:lnTo>
                  <a:pt x="271919" y="12700"/>
                </a:lnTo>
                <a:lnTo>
                  <a:pt x="270395" y="12700"/>
                </a:lnTo>
                <a:lnTo>
                  <a:pt x="270992" y="15240"/>
                </a:lnTo>
                <a:lnTo>
                  <a:pt x="271627" y="15875"/>
                </a:lnTo>
                <a:lnTo>
                  <a:pt x="271449" y="15240"/>
                </a:lnTo>
                <a:lnTo>
                  <a:pt x="272986" y="15824"/>
                </a:lnTo>
                <a:lnTo>
                  <a:pt x="273177" y="15240"/>
                </a:lnTo>
                <a:lnTo>
                  <a:pt x="273583" y="13970"/>
                </a:lnTo>
                <a:close/>
              </a:path>
              <a:path w="299719" h="148590">
                <a:moveTo>
                  <a:pt x="274828" y="16510"/>
                </a:moveTo>
                <a:lnTo>
                  <a:pt x="272986" y="15824"/>
                </a:lnTo>
                <a:lnTo>
                  <a:pt x="272376" y="17780"/>
                </a:lnTo>
                <a:lnTo>
                  <a:pt x="274828" y="16510"/>
                </a:lnTo>
                <a:close/>
              </a:path>
              <a:path w="299719" h="148590">
                <a:moveTo>
                  <a:pt x="275348" y="18021"/>
                </a:moveTo>
                <a:lnTo>
                  <a:pt x="275247" y="17297"/>
                </a:lnTo>
                <a:lnTo>
                  <a:pt x="274269" y="17614"/>
                </a:lnTo>
                <a:lnTo>
                  <a:pt x="273697" y="17322"/>
                </a:lnTo>
                <a:lnTo>
                  <a:pt x="273735" y="17551"/>
                </a:lnTo>
                <a:lnTo>
                  <a:pt x="273862" y="18516"/>
                </a:lnTo>
                <a:lnTo>
                  <a:pt x="274091" y="18313"/>
                </a:lnTo>
                <a:lnTo>
                  <a:pt x="274586" y="18135"/>
                </a:lnTo>
                <a:lnTo>
                  <a:pt x="274777" y="17703"/>
                </a:lnTo>
                <a:lnTo>
                  <a:pt x="275348" y="18021"/>
                </a:lnTo>
                <a:close/>
              </a:path>
              <a:path w="299719" h="148590">
                <a:moveTo>
                  <a:pt x="288239" y="64401"/>
                </a:moveTo>
                <a:lnTo>
                  <a:pt x="287553" y="64871"/>
                </a:lnTo>
                <a:lnTo>
                  <a:pt x="287985" y="65278"/>
                </a:lnTo>
                <a:lnTo>
                  <a:pt x="288201" y="65455"/>
                </a:lnTo>
                <a:lnTo>
                  <a:pt x="288239" y="64401"/>
                </a:lnTo>
                <a:close/>
              </a:path>
              <a:path w="299719" h="148590">
                <a:moveTo>
                  <a:pt x="288594" y="65773"/>
                </a:moveTo>
                <a:lnTo>
                  <a:pt x="288201" y="65455"/>
                </a:lnTo>
                <a:lnTo>
                  <a:pt x="288175" y="66344"/>
                </a:lnTo>
                <a:lnTo>
                  <a:pt x="288594" y="65773"/>
                </a:lnTo>
                <a:close/>
              </a:path>
              <a:path w="299719" h="148590">
                <a:moveTo>
                  <a:pt x="299148" y="63500"/>
                </a:moveTo>
                <a:lnTo>
                  <a:pt x="297726" y="60960"/>
                </a:lnTo>
                <a:lnTo>
                  <a:pt x="296303" y="58420"/>
                </a:lnTo>
                <a:lnTo>
                  <a:pt x="293509" y="55994"/>
                </a:lnTo>
                <a:lnTo>
                  <a:pt x="292785" y="53340"/>
                </a:lnTo>
                <a:lnTo>
                  <a:pt x="293484" y="50800"/>
                </a:lnTo>
                <a:lnTo>
                  <a:pt x="292658" y="49860"/>
                </a:lnTo>
                <a:lnTo>
                  <a:pt x="292658" y="55245"/>
                </a:lnTo>
                <a:lnTo>
                  <a:pt x="291934" y="54610"/>
                </a:lnTo>
                <a:lnTo>
                  <a:pt x="290499" y="53708"/>
                </a:lnTo>
                <a:lnTo>
                  <a:pt x="290588" y="54610"/>
                </a:lnTo>
                <a:lnTo>
                  <a:pt x="290461" y="53695"/>
                </a:lnTo>
                <a:lnTo>
                  <a:pt x="290461" y="53340"/>
                </a:lnTo>
                <a:lnTo>
                  <a:pt x="291871" y="53340"/>
                </a:lnTo>
                <a:lnTo>
                  <a:pt x="292658" y="55245"/>
                </a:lnTo>
                <a:lnTo>
                  <a:pt x="292658" y="49860"/>
                </a:lnTo>
                <a:lnTo>
                  <a:pt x="292379" y="49530"/>
                </a:lnTo>
                <a:lnTo>
                  <a:pt x="291287" y="48260"/>
                </a:lnTo>
                <a:lnTo>
                  <a:pt x="290398" y="49530"/>
                </a:lnTo>
                <a:lnTo>
                  <a:pt x="289699" y="48260"/>
                </a:lnTo>
                <a:lnTo>
                  <a:pt x="288772" y="47790"/>
                </a:lnTo>
                <a:lnTo>
                  <a:pt x="287528" y="46024"/>
                </a:lnTo>
                <a:lnTo>
                  <a:pt x="287997" y="44450"/>
                </a:lnTo>
                <a:lnTo>
                  <a:pt x="288810" y="45720"/>
                </a:lnTo>
                <a:lnTo>
                  <a:pt x="289191" y="44450"/>
                </a:lnTo>
                <a:lnTo>
                  <a:pt x="288759" y="44450"/>
                </a:lnTo>
                <a:lnTo>
                  <a:pt x="288696" y="43180"/>
                </a:lnTo>
                <a:lnTo>
                  <a:pt x="288074" y="43180"/>
                </a:lnTo>
                <a:lnTo>
                  <a:pt x="287743" y="39370"/>
                </a:lnTo>
                <a:lnTo>
                  <a:pt x="286766" y="38100"/>
                </a:lnTo>
                <a:lnTo>
                  <a:pt x="287274" y="38100"/>
                </a:lnTo>
                <a:lnTo>
                  <a:pt x="286651" y="35839"/>
                </a:lnTo>
                <a:lnTo>
                  <a:pt x="286461" y="39370"/>
                </a:lnTo>
                <a:lnTo>
                  <a:pt x="286334" y="39230"/>
                </a:lnTo>
                <a:lnTo>
                  <a:pt x="286334" y="41910"/>
                </a:lnTo>
                <a:lnTo>
                  <a:pt x="286334" y="44361"/>
                </a:lnTo>
                <a:lnTo>
                  <a:pt x="283705" y="40640"/>
                </a:lnTo>
                <a:lnTo>
                  <a:pt x="285343" y="40640"/>
                </a:lnTo>
                <a:lnTo>
                  <a:pt x="285445" y="41910"/>
                </a:lnTo>
                <a:lnTo>
                  <a:pt x="286334" y="41910"/>
                </a:lnTo>
                <a:lnTo>
                  <a:pt x="286334" y="39230"/>
                </a:lnTo>
                <a:lnTo>
                  <a:pt x="285369" y="38100"/>
                </a:lnTo>
                <a:lnTo>
                  <a:pt x="284784" y="36830"/>
                </a:lnTo>
                <a:lnTo>
                  <a:pt x="286562" y="35890"/>
                </a:lnTo>
                <a:lnTo>
                  <a:pt x="286575" y="35560"/>
                </a:lnTo>
                <a:lnTo>
                  <a:pt x="286651" y="35839"/>
                </a:lnTo>
                <a:lnTo>
                  <a:pt x="287172" y="35560"/>
                </a:lnTo>
                <a:lnTo>
                  <a:pt x="287070" y="34290"/>
                </a:lnTo>
                <a:lnTo>
                  <a:pt x="285254" y="31750"/>
                </a:lnTo>
                <a:lnTo>
                  <a:pt x="280657" y="29210"/>
                </a:lnTo>
                <a:lnTo>
                  <a:pt x="280276" y="27940"/>
                </a:lnTo>
                <a:lnTo>
                  <a:pt x="279514" y="25400"/>
                </a:lnTo>
                <a:lnTo>
                  <a:pt x="277291" y="24130"/>
                </a:lnTo>
                <a:lnTo>
                  <a:pt x="274472" y="22860"/>
                </a:lnTo>
                <a:lnTo>
                  <a:pt x="271970" y="22860"/>
                </a:lnTo>
                <a:lnTo>
                  <a:pt x="270090" y="21590"/>
                </a:lnTo>
                <a:lnTo>
                  <a:pt x="273507" y="20320"/>
                </a:lnTo>
                <a:lnTo>
                  <a:pt x="270941" y="20320"/>
                </a:lnTo>
                <a:lnTo>
                  <a:pt x="272567" y="19050"/>
                </a:lnTo>
                <a:lnTo>
                  <a:pt x="272440" y="18643"/>
                </a:lnTo>
                <a:lnTo>
                  <a:pt x="272478" y="19050"/>
                </a:lnTo>
                <a:lnTo>
                  <a:pt x="271056" y="17780"/>
                </a:lnTo>
                <a:lnTo>
                  <a:pt x="268211" y="15240"/>
                </a:lnTo>
                <a:lnTo>
                  <a:pt x="268846" y="17780"/>
                </a:lnTo>
                <a:lnTo>
                  <a:pt x="267487" y="16510"/>
                </a:lnTo>
                <a:lnTo>
                  <a:pt x="266141" y="15240"/>
                </a:lnTo>
                <a:lnTo>
                  <a:pt x="262661" y="13970"/>
                </a:lnTo>
                <a:lnTo>
                  <a:pt x="259080" y="12700"/>
                </a:lnTo>
                <a:lnTo>
                  <a:pt x="260261" y="12700"/>
                </a:lnTo>
                <a:lnTo>
                  <a:pt x="261162" y="11430"/>
                </a:lnTo>
                <a:lnTo>
                  <a:pt x="255244" y="11430"/>
                </a:lnTo>
                <a:lnTo>
                  <a:pt x="252374" y="10160"/>
                </a:lnTo>
                <a:lnTo>
                  <a:pt x="252044" y="11430"/>
                </a:lnTo>
                <a:lnTo>
                  <a:pt x="252984" y="12700"/>
                </a:lnTo>
                <a:lnTo>
                  <a:pt x="252285" y="13970"/>
                </a:lnTo>
                <a:lnTo>
                  <a:pt x="250278" y="13970"/>
                </a:lnTo>
                <a:lnTo>
                  <a:pt x="250253" y="12700"/>
                </a:lnTo>
                <a:lnTo>
                  <a:pt x="250596" y="11430"/>
                </a:lnTo>
                <a:lnTo>
                  <a:pt x="250939" y="10160"/>
                </a:lnTo>
                <a:lnTo>
                  <a:pt x="248234" y="8890"/>
                </a:lnTo>
                <a:lnTo>
                  <a:pt x="248450" y="8445"/>
                </a:lnTo>
                <a:lnTo>
                  <a:pt x="247230" y="8890"/>
                </a:lnTo>
                <a:lnTo>
                  <a:pt x="247205" y="7620"/>
                </a:lnTo>
                <a:lnTo>
                  <a:pt x="247167" y="5080"/>
                </a:lnTo>
                <a:lnTo>
                  <a:pt x="248005" y="5080"/>
                </a:lnTo>
                <a:lnTo>
                  <a:pt x="247002" y="4445"/>
                </a:lnTo>
                <a:lnTo>
                  <a:pt x="247548" y="3810"/>
                </a:lnTo>
                <a:lnTo>
                  <a:pt x="246202" y="1270"/>
                </a:lnTo>
                <a:lnTo>
                  <a:pt x="242608" y="0"/>
                </a:lnTo>
                <a:lnTo>
                  <a:pt x="244932" y="3810"/>
                </a:lnTo>
                <a:lnTo>
                  <a:pt x="243979" y="3479"/>
                </a:lnTo>
                <a:lnTo>
                  <a:pt x="245516" y="4470"/>
                </a:lnTo>
                <a:lnTo>
                  <a:pt x="245046" y="5080"/>
                </a:lnTo>
                <a:lnTo>
                  <a:pt x="242849" y="5080"/>
                </a:lnTo>
                <a:lnTo>
                  <a:pt x="242697" y="3810"/>
                </a:lnTo>
                <a:lnTo>
                  <a:pt x="242595" y="2984"/>
                </a:lnTo>
                <a:lnTo>
                  <a:pt x="241363" y="2540"/>
                </a:lnTo>
                <a:lnTo>
                  <a:pt x="241884" y="1270"/>
                </a:lnTo>
                <a:lnTo>
                  <a:pt x="239547" y="1270"/>
                </a:lnTo>
                <a:lnTo>
                  <a:pt x="239560" y="3263"/>
                </a:lnTo>
                <a:lnTo>
                  <a:pt x="239839" y="5080"/>
                </a:lnTo>
                <a:lnTo>
                  <a:pt x="241744" y="3810"/>
                </a:lnTo>
                <a:lnTo>
                  <a:pt x="240284" y="7620"/>
                </a:lnTo>
                <a:lnTo>
                  <a:pt x="239991" y="5080"/>
                </a:lnTo>
                <a:lnTo>
                  <a:pt x="239839" y="5080"/>
                </a:lnTo>
                <a:lnTo>
                  <a:pt x="238226" y="5080"/>
                </a:lnTo>
                <a:lnTo>
                  <a:pt x="238226" y="6350"/>
                </a:lnTo>
                <a:lnTo>
                  <a:pt x="238442" y="7620"/>
                </a:lnTo>
                <a:lnTo>
                  <a:pt x="232702" y="7620"/>
                </a:lnTo>
                <a:lnTo>
                  <a:pt x="233807" y="6350"/>
                </a:lnTo>
                <a:lnTo>
                  <a:pt x="232829" y="5080"/>
                </a:lnTo>
                <a:lnTo>
                  <a:pt x="235153" y="5080"/>
                </a:lnTo>
                <a:lnTo>
                  <a:pt x="234950" y="6350"/>
                </a:lnTo>
                <a:lnTo>
                  <a:pt x="236461" y="5080"/>
                </a:lnTo>
                <a:lnTo>
                  <a:pt x="237985" y="3810"/>
                </a:lnTo>
                <a:lnTo>
                  <a:pt x="233641" y="2552"/>
                </a:lnTo>
                <a:lnTo>
                  <a:pt x="233514" y="3263"/>
                </a:lnTo>
                <a:lnTo>
                  <a:pt x="233641" y="3810"/>
                </a:lnTo>
                <a:lnTo>
                  <a:pt x="232600" y="3263"/>
                </a:lnTo>
                <a:lnTo>
                  <a:pt x="231800" y="3810"/>
                </a:lnTo>
                <a:lnTo>
                  <a:pt x="232486" y="5080"/>
                </a:lnTo>
                <a:lnTo>
                  <a:pt x="228765" y="10160"/>
                </a:lnTo>
                <a:lnTo>
                  <a:pt x="229793" y="2540"/>
                </a:lnTo>
                <a:lnTo>
                  <a:pt x="225933" y="2540"/>
                </a:lnTo>
                <a:lnTo>
                  <a:pt x="226936" y="6350"/>
                </a:lnTo>
                <a:lnTo>
                  <a:pt x="221411" y="7620"/>
                </a:lnTo>
                <a:lnTo>
                  <a:pt x="224459" y="10160"/>
                </a:lnTo>
                <a:lnTo>
                  <a:pt x="222694" y="11430"/>
                </a:lnTo>
                <a:lnTo>
                  <a:pt x="221780" y="11430"/>
                </a:lnTo>
                <a:lnTo>
                  <a:pt x="222440" y="8890"/>
                </a:lnTo>
                <a:lnTo>
                  <a:pt x="219964" y="10160"/>
                </a:lnTo>
                <a:lnTo>
                  <a:pt x="220662" y="8890"/>
                </a:lnTo>
                <a:lnTo>
                  <a:pt x="221373" y="7620"/>
                </a:lnTo>
                <a:lnTo>
                  <a:pt x="220040" y="8890"/>
                </a:lnTo>
                <a:lnTo>
                  <a:pt x="221703" y="6350"/>
                </a:lnTo>
                <a:lnTo>
                  <a:pt x="220027" y="5080"/>
                </a:lnTo>
                <a:lnTo>
                  <a:pt x="217258" y="3810"/>
                </a:lnTo>
                <a:lnTo>
                  <a:pt x="217233" y="5080"/>
                </a:lnTo>
                <a:lnTo>
                  <a:pt x="215061" y="6350"/>
                </a:lnTo>
                <a:lnTo>
                  <a:pt x="215646" y="5080"/>
                </a:lnTo>
                <a:lnTo>
                  <a:pt x="217233" y="5080"/>
                </a:lnTo>
                <a:lnTo>
                  <a:pt x="217233" y="3810"/>
                </a:lnTo>
                <a:lnTo>
                  <a:pt x="216268" y="3810"/>
                </a:lnTo>
                <a:lnTo>
                  <a:pt x="215087" y="4635"/>
                </a:lnTo>
                <a:lnTo>
                  <a:pt x="214071" y="3810"/>
                </a:lnTo>
                <a:lnTo>
                  <a:pt x="213067" y="5080"/>
                </a:lnTo>
                <a:lnTo>
                  <a:pt x="214452" y="5080"/>
                </a:lnTo>
                <a:lnTo>
                  <a:pt x="215252" y="5080"/>
                </a:lnTo>
                <a:lnTo>
                  <a:pt x="213690" y="7620"/>
                </a:lnTo>
                <a:lnTo>
                  <a:pt x="212572" y="7620"/>
                </a:lnTo>
                <a:lnTo>
                  <a:pt x="210667" y="8890"/>
                </a:lnTo>
                <a:lnTo>
                  <a:pt x="208699" y="7658"/>
                </a:lnTo>
                <a:lnTo>
                  <a:pt x="208673" y="7391"/>
                </a:lnTo>
                <a:lnTo>
                  <a:pt x="208813" y="6350"/>
                </a:lnTo>
                <a:lnTo>
                  <a:pt x="209232" y="5994"/>
                </a:lnTo>
                <a:lnTo>
                  <a:pt x="209473" y="3810"/>
                </a:lnTo>
                <a:lnTo>
                  <a:pt x="208140" y="5080"/>
                </a:lnTo>
                <a:lnTo>
                  <a:pt x="208000" y="6350"/>
                </a:lnTo>
                <a:lnTo>
                  <a:pt x="207543" y="7620"/>
                </a:lnTo>
                <a:lnTo>
                  <a:pt x="207454" y="8890"/>
                </a:lnTo>
                <a:lnTo>
                  <a:pt x="206375" y="10160"/>
                </a:lnTo>
                <a:lnTo>
                  <a:pt x="205130" y="8890"/>
                </a:lnTo>
                <a:lnTo>
                  <a:pt x="204774" y="8890"/>
                </a:lnTo>
                <a:lnTo>
                  <a:pt x="206362" y="7620"/>
                </a:lnTo>
                <a:lnTo>
                  <a:pt x="203949" y="8890"/>
                </a:lnTo>
                <a:lnTo>
                  <a:pt x="204965" y="5080"/>
                </a:lnTo>
                <a:lnTo>
                  <a:pt x="202552" y="6350"/>
                </a:lnTo>
                <a:lnTo>
                  <a:pt x="202336" y="8890"/>
                </a:lnTo>
                <a:lnTo>
                  <a:pt x="201752" y="8890"/>
                </a:lnTo>
                <a:lnTo>
                  <a:pt x="201549" y="8369"/>
                </a:lnTo>
                <a:lnTo>
                  <a:pt x="201523" y="8890"/>
                </a:lnTo>
                <a:lnTo>
                  <a:pt x="198653" y="8890"/>
                </a:lnTo>
                <a:lnTo>
                  <a:pt x="197993" y="10160"/>
                </a:lnTo>
                <a:lnTo>
                  <a:pt x="199085" y="10160"/>
                </a:lnTo>
                <a:lnTo>
                  <a:pt x="201015" y="11430"/>
                </a:lnTo>
                <a:lnTo>
                  <a:pt x="197370" y="12700"/>
                </a:lnTo>
                <a:lnTo>
                  <a:pt x="196951" y="12700"/>
                </a:lnTo>
                <a:lnTo>
                  <a:pt x="196799" y="12509"/>
                </a:lnTo>
                <a:lnTo>
                  <a:pt x="196507" y="11430"/>
                </a:lnTo>
                <a:lnTo>
                  <a:pt x="195948" y="11430"/>
                </a:lnTo>
                <a:lnTo>
                  <a:pt x="194475" y="11430"/>
                </a:lnTo>
                <a:lnTo>
                  <a:pt x="195567" y="12026"/>
                </a:lnTo>
                <a:lnTo>
                  <a:pt x="193471" y="15240"/>
                </a:lnTo>
                <a:lnTo>
                  <a:pt x="189242" y="15240"/>
                </a:lnTo>
                <a:lnTo>
                  <a:pt x="189788" y="17780"/>
                </a:lnTo>
                <a:lnTo>
                  <a:pt x="187223" y="15240"/>
                </a:lnTo>
                <a:lnTo>
                  <a:pt x="187883" y="20320"/>
                </a:lnTo>
                <a:lnTo>
                  <a:pt x="186080" y="20320"/>
                </a:lnTo>
                <a:lnTo>
                  <a:pt x="186042" y="19939"/>
                </a:lnTo>
                <a:lnTo>
                  <a:pt x="184137" y="22860"/>
                </a:lnTo>
                <a:lnTo>
                  <a:pt x="185686" y="24130"/>
                </a:lnTo>
                <a:lnTo>
                  <a:pt x="183146" y="25400"/>
                </a:lnTo>
                <a:lnTo>
                  <a:pt x="183896" y="21590"/>
                </a:lnTo>
                <a:lnTo>
                  <a:pt x="182118" y="20320"/>
                </a:lnTo>
                <a:lnTo>
                  <a:pt x="182473" y="22860"/>
                </a:lnTo>
                <a:lnTo>
                  <a:pt x="182118" y="22860"/>
                </a:lnTo>
                <a:lnTo>
                  <a:pt x="181190" y="25400"/>
                </a:lnTo>
                <a:lnTo>
                  <a:pt x="181749" y="26670"/>
                </a:lnTo>
                <a:lnTo>
                  <a:pt x="180060" y="27940"/>
                </a:lnTo>
                <a:lnTo>
                  <a:pt x="181190" y="25400"/>
                </a:lnTo>
                <a:lnTo>
                  <a:pt x="179438" y="26670"/>
                </a:lnTo>
                <a:lnTo>
                  <a:pt x="179044" y="27940"/>
                </a:lnTo>
                <a:lnTo>
                  <a:pt x="179666" y="29210"/>
                </a:lnTo>
                <a:lnTo>
                  <a:pt x="180111" y="29210"/>
                </a:lnTo>
                <a:lnTo>
                  <a:pt x="180530" y="29210"/>
                </a:lnTo>
                <a:lnTo>
                  <a:pt x="180403" y="30480"/>
                </a:lnTo>
                <a:lnTo>
                  <a:pt x="180200" y="30480"/>
                </a:lnTo>
                <a:lnTo>
                  <a:pt x="179806" y="31750"/>
                </a:lnTo>
                <a:lnTo>
                  <a:pt x="179285" y="33020"/>
                </a:lnTo>
                <a:lnTo>
                  <a:pt x="177076" y="33020"/>
                </a:lnTo>
                <a:lnTo>
                  <a:pt x="177876" y="34290"/>
                </a:lnTo>
                <a:lnTo>
                  <a:pt x="178181" y="34290"/>
                </a:lnTo>
                <a:lnTo>
                  <a:pt x="178269" y="36830"/>
                </a:lnTo>
                <a:lnTo>
                  <a:pt x="179870" y="36830"/>
                </a:lnTo>
                <a:lnTo>
                  <a:pt x="180746" y="38100"/>
                </a:lnTo>
                <a:lnTo>
                  <a:pt x="181127" y="39370"/>
                </a:lnTo>
                <a:lnTo>
                  <a:pt x="179362" y="40640"/>
                </a:lnTo>
                <a:lnTo>
                  <a:pt x="178981" y="40640"/>
                </a:lnTo>
                <a:lnTo>
                  <a:pt x="178892" y="39370"/>
                </a:lnTo>
                <a:lnTo>
                  <a:pt x="179552" y="38100"/>
                </a:lnTo>
                <a:lnTo>
                  <a:pt x="177228" y="38100"/>
                </a:lnTo>
                <a:lnTo>
                  <a:pt x="176593" y="39370"/>
                </a:lnTo>
                <a:lnTo>
                  <a:pt x="170878" y="39370"/>
                </a:lnTo>
                <a:lnTo>
                  <a:pt x="171373" y="38100"/>
                </a:lnTo>
                <a:lnTo>
                  <a:pt x="171970" y="38100"/>
                </a:lnTo>
                <a:lnTo>
                  <a:pt x="173774" y="36830"/>
                </a:lnTo>
                <a:lnTo>
                  <a:pt x="174371" y="35560"/>
                </a:lnTo>
                <a:lnTo>
                  <a:pt x="171424" y="35560"/>
                </a:lnTo>
                <a:lnTo>
                  <a:pt x="170472" y="36830"/>
                </a:lnTo>
                <a:lnTo>
                  <a:pt x="167322" y="36830"/>
                </a:lnTo>
                <a:lnTo>
                  <a:pt x="167538" y="35560"/>
                </a:lnTo>
                <a:lnTo>
                  <a:pt x="163753" y="35560"/>
                </a:lnTo>
                <a:lnTo>
                  <a:pt x="164426" y="36830"/>
                </a:lnTo>
                <a:lnTo>
                  <a:pt x="160731" y="36830"/>
                </a:lnTo>
                <a:lnTo>
                  <a:pt x="156667" y="38100"/>
                </a:lnTo>
                <a:lnTo>
                  <a:pt x="156387" y="38188"/>
                </a:lnTo>
                <a:lnTo>
                  <a:pt x="156387" y="77470"/>
                </a:lnTo>
                <a:lnTo>
                  <a:pt x="155295" y="78613"/>
                </a:lnTo>
                <a:lnTo>
                  <a:pt x="156108" y="77635"/>
                </a:lnTo>
                <a:lnTo>
                  <a:pt x="156387" y="77470"/>
                </a:lnTo>
                <a:lnTo>
                  <a:pt x="156387" y="38188"/>
                </a:lnTo>
                <a:lnTo>
                  <a:pt x="154343" y="38773"/>
                </a:lnTo>
                <a:lnTo>
                  <a:pt x="154343" y="39370"/>
                </a:lnTo>
                <a:lnTo>
                  <a:pt x="151358" y="40640"/>
                </a:lnTo>
                <a:lnTo>
                  <a:pt x="152298" y="39370"/>
                </a:lnTo>
                <a:lnTo>
                  <a:pt x="154343" y="39370"/>
                </a:lnTo>
                <a:lnTo>
                  <a:pt x="154343" y="38773"/>
                </a:lnTo>
                <a:lnTo>
                  <a:pt x="147751" y="40640"/>
                </a:lnTo>
                <a:lnTo>
                  <a:pt x="151345" y="40640"/>
                </a:lnTo>
                <a:lnTo>
                  <a:pt x="148361" y="41910"/>
                </a:lnTo>
                <a:lnTo>
                  <a:pt x="154165" y="43180"/>
                </a:lnTo>
                <a:lnTo>
                  <a:pt x="152527" y="43942"/>
                </a:lnTo>
                <a:lnTo>
                  <a:pt x="152527" y="81280"/>
                </a:lnTo>
                <a:lnTo>
                  <a:pt x="151777" y="81915"/>
                </a:lnTo>
                <a:lnTo>
                  <a:pt x="149923" y="83820"/>
                </a:lnTo>
                <a:lnTo>
                  <a:pt x="149009" y="85090"/>
                </a:lnTo>
                <a:lnTo>
                  <a:pt x="147853" y="85902"/>
                </a:lnTo>
                <a:lnTo>
                  <a:pt x="148069" y="85090"/>
                </a:lnTo>
                <a:lnTo>
                  <a:pt x="148920" y="83832"/>
                </a:lnTo>
                <a:lnTo>
                  <a:pt x="150723" y="82550"/>
                </a:lnTo>
                <a:lnTo>
                  <a:pt x="151041" y="82550"/>
                </a:lnTo>
                <a:lnTo>
                  <a:pt x="151777" y="81915"/>
                </a:lnTo>
                <a:lnTo>
                  <a:pt x="152133" y="81559"/>
                </a:lnTo>
                <a:lnTo>
                  <a:pt x="152527" y="81280"/>
                </a:lnTo>
                <a:lnTo>
                  <a:pt x="152527" y="43942"/>
                </a:lnTo>
                <a:lnTo>
                  <a:pt x="145948" y="46990"/>
                </a:lnTo>
                <a:lnTo>
                  <a:pt x="144297" y="45720"/>
                </a:lnTo>
                <a:lnTo>
                  <a:pt x="136347" y="48260"/>
                </a:lnTo>
                <a:lnTo>
                  <a:pt x="133959" y="46990"/>
                </a:lnTo>
                <a:lnTo>
                  <a:pt x="128955" y="49530"/>
                </a:lnTo>
                <a:lnTo>
                  <a:pt x="140411" y="48260"/>
                </a:lnTo>
                <a:lnTo>
                  <a:pt x="134442" y="50800"/>
                </a:lnTo>
                <a:lnTo>
                  <a:pt x="130822" y="50800"/>
                </a:lnTo>
                <a:lnTo>
                  <a:pt x="129590" y="52070"/>
                </a:lnTo>
                <a:lnTo>
                  <a:pt x="130009" y="52070"/>
                </a:lnTo>
                <a:lnTo>
                  <a:pt x="129476" y="52197"/>
                </a:lnTo>
                <a:lnTo>
                  <a:pt x="128181" y="53340"/>
                </a:lnTo>
                <a:lnTo>
                  <a:pt x="128866" y="53340"/>
                </a:lnTo>
                <a:lnTo>
                  <a:pt x="127393" y="53682"/>
                </a:lnTo>
                <a:lnTo>
                  <a:pt x="127076" y="54610"/>
                </a:lnTo>
                <a:lnTo>
                  <a:pt x="126923" y="54610"/>
                </a:lnTo>
                <a:lnTo>
                  <a:pt x="126860" y="53809"/>
                </a:lnTo>
                <a:lnTo>
                  <a:pt x="123431" y="54610"/>
                </a:lnTo>
                <a:lnTo>
                  <a:pt x="124561" y="54610"/>
                </a:lnTo>
                <a:lnTo>
                  <a:pt x="119430" y="55880"/>
                </a:lnTo>
                <a:lnTo>
                  <a:pt x="118630" y="56007"/>
                </a:lnTo>
                <a:lnTo>
                  <a:pt x="118630" y="95554"/>
                </a:lnTo>
                <a:lnTo>
                  <a:pt x="117538" y="96558"/>
                </a:lnTo>
                <a:lnTo>
                  <a:pt x="116471" y="97116"/>
                </a:lnTo>
                <a:lnTo>
                  <a:pt x="117157" y="96291"/>
                </a:lnTo>
                <a:lnTo>
                  <a:pt x="118630" y="95554"/>
                </a:lnTo>
                <a:lnTo>
                  <a:pt x="118630" y="56007"/>
                </a:lnTo>
                <a:lnTo>
                  <a:pt x="116395" y="56362"/>
                </a:lnTo>
                <a:lnTo>
                  <a:pt x="116395" y="97599"/>
                </a:lnTo>
                <a:lnTo>
                  <a:pt x="115150" y="98742"/>
                </a:lnTo>
                <a:lnTo>
                  <a:pt x="115697" y="98069"/>
                </a:lnTo>
                <a:lnTo>
                  <a:pt x="116395" y="97599"/>
                </a:lnTo>
                <a:lnTo>
                  <a:pt x="116395" y="56362"/>
                </a:lnTo>
                <a:lnTo>
                  <a:pt x="111290" y="57150"/>
                </a:lnTo>
                <a:lnTo>
                  <a:pt x="114858" y="57150"/>
                </a:lnTo>
                <a:lnTo>
                  <a:pt x="109093" y="58420"/>
                </a:lnTo>
                <a:lnTo>
                  <a:pt x="113360" y="58420"/>
                </a:lnTo>
                <a:lnTo>
                  <a:pt x="110540" y="59690"/>
                </a:lnTo>
                <a:lnTo>
                  <a:pt x="106362" y="60502"/>
                </a:lnTo>
                <a:lnTo>
                  <a:pt x="108077" y="59690"/>
                </a:lnTo>
                <a:lnTo>
                  <a:pt x="102628" y="60960"/>
                </a:lnTo>
                <a:lnTo>
                  <a:pt x="99174" y="63500"/>
                </a:lnTo>
                <a:lnTo>
                  <a:pt x="99263" y="64770"/>
                </a:lnTo>
                <a:lnTo>
                  <a:pt x="101955" y="63500"/>
                </a:lnTo>
                <a:lnTo>
                  <a:pt x="103898" y="63500"/>
                </a:lnTo>
                <a:lnTo>
                  <a:pt x="108127" y="62230"/>
                </a:lnTo>
                <a:lnTo>
                  <a:pt x="114846" y="60960"/>
                </a:lnTo>
                <a:lnTo>
                  <a:pt x="106299" y="63500"/>
                </a:lnTo>
                <a:lnTo>
                  <a:pt x="106870" y="63500"/>
                </a:lnTo>
                <a:lnTo>
                  <a:pt x="103238" y="64770"/>
                </a:lnTo>
                <a:lnTo>
                  <a:pt x="102374" y="64770"/>
                </a:lnTo>
                <a:lnTo>
                  <a:pt x="96469" y="67310"/>
                </a:lnTo>
                <a:lnTo>
                  <a:pt x="94259" y="69850"/>
                </a:lnTo>
                <a:lnTo>
                  <a:pt x="92557" y="73660"/>
                </a:lnTo>
                <a:lnTo>
                  <a:pt x="92265" y="74930"/>
                </a:lnTo>
                <a:lnTo>
                  <a:pt x="91579" y="76200"/>
                </a:lnTo>
                <a:lnTo>
                  <a:pt x="91376" y="76200"/>
                </a:lnTo>
                <a:lnTo>
                  <a:pt x="91376" y="78740"/>
                </a:lnTo>
                <a:lnTo>
                  <a:pt x="90944" y="79184"/>
                </a:lnTo>
                <a:lnTo>
                  <a:pt x="89992" y="79362"/>
                </a:lnTo>
                <a:lnTo>
                  <a:pt x="89992" y="121183"/>
                </a:lnTo>
                <a:lnTo>
                  <a:pt x="88379" y="122351"/>
                </a:lnTo>
                <a:lnTo>
                  <a:pt x="88798" y="121920"/>
                </a:lnTo>
                <a:lnTo>
                  <a:pt x="89992" y="121183"/>
                </a:lnTo>
                <a:lnTo>
                  <a:pt x="89992" y="79362"/>
                </a:lnTo>
                <a:lnTo>
                  <a:pt x="89458" y="79451"/>
                </a:lnTo>
                <a:lnTo>
                  <a:pt x="91020" y="78740"/>
                </a:lnTo>
                <a:lnTo>
                  <a:pt x="91376" y="78740"/>
                </a:lnTo>
                <a:lnTo>
                  <a:pt x="91376" y="76200"/>
                </a:lnTo>
                <a:lnTo>
                  <a:pt x="90932" y="77470"/>
                </a:lnTo>
                <a:lnTo>
                  <a:pt x="90284" y="77470"/>
                </a:lnTo>
                <a:lnTo>
                  <a:pt x="89890" y="78740"/>
                </a:lnTo>
                <a:lnTo>
                  <a:pt x="85585" y="80010"/>
                </a:lnTo>
                <a:lnTo>
                  <a:pt x="85039" y="80010"/>
                </a:lnTo>
                <a:lnTo>
                  <a:pt x="86842" y="78740"/>
                </a:lnTo>
                <a:lnTo>
                  <a:pt x="85572" y="78740"/>
                </a:lnTo>
                <a:lnTo>
                  <a:pt x="87185" y="77470"/>
                </a:lnTo>
                <a:lnTo>
                  <a:pt x="85077" y="78740"/>
                </a:lnTo>
                <a:lnTo>
                  <a:pt x="83794" y="78740"/>
                </a:lnTo>
                <a:lnTo>
                  <a:pt x="80733" y="81280"/>
                </a:lnTo>
                <a:lnTo>
                  <a:pt x="81622" y="81280"/>
                </a:lnTo>
                <a:lnTo>
                  <a:pt x="72999" y="85090"/>
                </a:lnTo>
                <a:lnTo>
                  <a:pt x="70396" y="86360"/>
                </a:lnTo>
                <a:lnTo>
                  <a:pt x="70612" y="87630"/>
                </a:lnTo>
                <a:lnTo>
                  <a:pt x="71348" y="87630"/>
                </a:lnTo>
                <a:lnTo>
                  <a:pt x="71043" y="87833"/>
                </a:lnTo>
                <a:lnTo>
                  <a:pt x="69443" y="88290"/>
                </a:lnTo>
                <a:lnTo>
                  <a:pt x="69443" y="88900"/>
                </a:lnTo>
                <a:lnTo>
                  <a:pt x="68681" y="89941"/>
                </a:lnTo>
                <a:lnTo>
                  <a:pt x="68999" y="88900"/>
                </a:lnTo>
                <a:lnTo>
                  <a:pt x="69443" y="88900"/>
                </a:lnTo>
                <a:lnTo>
                  <a:pt x="69443" y="88290"/>
                </a:lnTo>
                <a:lnTo>
                  <a:pt x="67310" y="88900"/>
                </a:lnTo>
                <a:lnTo>
                  <a:pt x="65493" y="90335"/>
                </a:lnTo>
                <a:lnTo>
                  <a:pt x="65874" y="90170"/>
                </a:lnTo>
                <a:lnTo>
                  <a:pt x="63385" y="92710"/>
                </a:lnTo>
                <a:lnTo>
                  <a:pt x="61556" y="93980"/>
                </a:lnTo>
                <a:lnTo>
                  <a:pt x="61125" y="96520"/>
                </a:lnTo>
                <a:lnTo>
                  <a:pt x="55283" y="97790"/>
                </a:lnTo>
                <a:lnTo>
                  <a:pt x="57619" y="97790"/>
                </a:lnTo>
                <a:lnTo>
                  <a:pt x="55994" y="99060"/>
                </a:lnTo>
                <a:lnTo>
                  <a:pt x="58204" y="99060"/>
                </a:lnTo>
                <a:lnTo>
                  <a:pt x="60159" y="97790"/>
                </a:lnTo>
                <a:lnTo>
                  <a:pt x="63106" y="95250"/>
                </a:lnTo>
                <a:lnTo>
                  <a:pt x="67081" y="93980"/>
                </a:lnTo>
                <a:lnTo>
                  <a:pt x="67221" y="93980"/>
                </a:lnTo>
                <a:lnTo>
                  <a:pt x="67741" y="95250"/>
                </a:lnTo>
                <a:lnTo>
                  <a:pt x="64808" y="96520"/>
                </a:lnTo>
                <a:lnTo>
                  <a:pt x="61353" y="99936"/>
                </a:lnTo>
                <a:lnTo>
                  <a:pt x="58140" y="101600"/>
                </a:lnTo>
                <a:lnTo>
                  <a:pt x="62649" y="100330"/>
                </a:lnTo>
                <a:lnTo>
                  <a:pt x="60947" y="101600"/>
                </a:lnTo>
                <a:lnTo>
                  <a:pt x="60896" y="102870"/>
                </a:lnTo>
                <a:lnTo>
                  <a:pt x="56261" y="105232"/>
                </a:lnTo>
                <a:lnTo>
                  <a:pt x="53835" y="106083"/>
                </a:lnTo>
                <a:lnTo>
                  <a:pt x="53835" y="137998"/>
                </a:lnTo>
                <a:lnTo>
                  <a:pt x="49631" y="140970"/>
                </a:lnTo>
                <a:lnTo>
                  <a:pt x="50888" y="139700"/>
                </a:lnTo>
                <a:lnTo>
                  <a:pt x="51587" y="139001"/>
                </a:lnTo>
                <a:lnTo>
                  <a:pt x="52959" y="138391"/>
                </a:lnTo>
                <a:lnTo>
                  <a:pt x="53835" y="137998"/>
                </a:lnTo>
                <a:lnTo>
                  <a:pt x="53835" y="106083"/>
                </a:lnTo>
                <a:lnTo>
                  <a:pt x="52019" y="106705"/>
                </a:lnTo>
                <a:lnTo>
                  <a:pt x="51523" y="107073"/>
                </a:lnTo>
                <a:lnTo>
                  <a:pt x="47129" y="107950"/>
                </a:lnTo>
                <a:lnTo>
                  <a:pt x="41846" y="111760"/>
                </a:lnTo>
                <a:lnTo>
                  <a:pt x="45135" y="111760"/>
                </a:lnTo>
                <a:lnTo>
                  <a:pt x="42329" y="113830"/>
                </a:lnTo>
                <a:lnTo>
                  <a:pt x="41922" y="114261"/>
                </a:lnTo>
                <a:lnTo>
                  <a:pt x="41643" y="114414"/>
                </a:lnTo>
                <a:lnTo>
                  <a:pt x="37198" y="116840"/>
                </a:lnTo>
                <a:lnTo>
                  <a:pt x="34480" y="119380"/>
                </a:lnTo>
                <a:lnTo>
                  <a:pt x="39128" y="117309"/>
                </a:lnTo>
                <a:lnTo>
                  <a:pt x="38646" y="117830"/>
                </a:lnTo>
                <a:lnTo>
                  <a:pt x="38265" y="118249"/>
                </a:lnTo>
                <a:lnTo>
                  <a:pt x="33705" y="120650"/>
                </a:lnTo>
                <a:lnTo>
                  <a:pt x="33388" y="120650"/>
                </a:lnTo>
                <a:lnTo>
                  <a:pt x="35636" y="119380"/>
                </a:lnTo>
                <a:lnTo>
                  <a:pt x="32727" y="120510"/>
                </a:lnTo>
                <a:lnTo>
                  <a:pt x="32486" y="120650"/>
                </a:lnTo>
                <a:lnTo>
                  <a:pt x="32334" y="120650"/>
                </a:lnTo>
                <a:lnTo>
                  <a:pt x="32067" y="120650"/>
                </a:lnTo>
                <a:lnTo>
                  <a:pt x="30403" y="121920"/>
                </a:lnTo>
                <a:lnTo>
                  <a:pt x="30187" y="120650"/>
                </a:lnTo>
                <a:lnTo>
                  <a:pt x="31661" y="119380"/>
                </a:lnTo>
                <a:lnTo>
                  <a:pt x="33743" y="118110"/>
                </a:lnTo>
                <a:lnTo>
                  <a:pt x="34417" y="116840"/>
                </a:lnTo>
                <a:lnTo>
                  <a:pt x="34632" y="116205"/>
                </a:lnTo>
                <a:lnTo>
                  <a:pt x="33134" y="116840"/>
                </a:lnTo>
                <a:lnTo>
                  <a:pt x="31762" y="116840"/>
                </a:lnTo>
                <a:lnTo>
                  <a:pt x="27825" y="118110"/>
                </a:lnTo>
                <a:lnTo>
                  <a:pt x="28016" y="119380"/>
                </a:lnTo>
                <a:lnTo>
                  <a:pt x="27800" y="119380"/>
                </a:lnTo>
                <a:lnTo>
                  <a:pt x="27432" y="120650"/>
                </a:lnTo>
                <a:lnTo>
                  <a:pt x="27990" y="120650"/>
                </a:lnTo>
                <a:lnTo>
                  <a:pt x="23469" y="123190"/>
                </a:lnTo>
                <a:lnTo>
                  <a:pt x="25806" y="121920"/>
                </a:lnTo>
                <a:lnTo>
                  <a:pt x="30314" y="119380"/>
                </a:lnTo>
                <a:lnTo>
                  <a:pt x="31115" y="119380"/>
                </a:lnTo>
                <a:lnTo>
                  <a:pt x="27330" y="121920"/>
                </a:lnTo>
                <a:lnTo>
                  <a:pt x="21247" y="125730"/>
                </a:lnTo>
                <a:lnTo>
                  <a:pt x="20269" y="127000"/>
                </a:lnTo>
                <a:lnTo>
                  <a:pt x="20396" y="127000"/>
                </a:lnTo>
                <a:lnTo>
                  <a:pt x="22313" y="125730"/>
                </a:lnTo>
                <a:lnTo>
                  <a:pt x="18605" y="128270"/>
                </a:lnTo>
                <a:lnTo>
                  <a:pt x="16916" y="129540"/>
                </a:lnTo>
                <a:lnTo>
                  <a:pt x="13004" y="132080"/>
                </a:lnTo>
                <a:lnTo>
                  <a:pt x="15227" y="132080"/>
                </a:lnTo>
                <a:lnTo>
                  <a:pt x="8509" y="135890"/>
                </a:lnTo>
                <a:lnTo>
                  <a:pt x="7607" y="138430"/>
                </a:lnTo>
                <a:lnTo>
                  <a:pt x="2806" y="142240"/>
                </a:lnTo>
                <a:lnTo>
                  <a:pt x="4876" y="140970"/>
                </a:lnTo>
                <a:lnTo>
                  <a:pt x="4076" y="142100"/>
                </a:lnTo>
                <a:lnTo>
                  <a:pt x="5486" y="141617"/>
                </a:lnTo>
                <a:lnTo>
                  <a:pt x="4559" y="142240"/>
                </a:lnTo>
                <a:lnTo>
                  <a:pt x="7086" y="142240"/>
                </a:lnTo>
                <a:lnTo>
                  <a:pt x="9804" y="140970"/>
                </a:lnTo>
                <a:lnTo>
                  <a:pt x="12534" y="139700"/>
                </a:lnTo>
                <a:lnTo>
                  <a:pt x="7162" y="142240"/>
                </a:lnTo>
                <a:lnTo>
                  <a:pt x="0" y="146050"/>
                </a:lnTo>
                <a:lnTo>
                  <a:pt x="6197" y="143510"/>
                </a:lnTo>
                <a:lnTo>
                  <a:pt x="3276" y="144780"/>
                </a:lnTo>
                <a:lnTo>
                  <a:pt x="6921" y="143510"/>
                </a:lnTo>
                <a:lnTo>
                  <a:pt x="3746" y="144780"/>
                </a:lnTo>
                <a:lnTo>
                  <a:pt x="7099" y="143510"/>
                </a:lnTo>
                <a:lnTo>
                  <a:pt x="7874" y="143510"/>
                </a:lnTo>
                <a:lnTo>
                  <a:pt x="8724" y="143510"/>
                </a:lnTo>
                <a:lnTo>
                  <a:pt x="8648" y="143675"/>
                </a:lnTo>
                <a:lnTo>
                  <a:pt x="8851" y="143891"/>
                </a:lnTo>
                <a:lnTo>
                  <a:pt x="8966" y="143751"/>
                </a:lnTo>
                <a:lnTo>
                  <a:pt x="8877" y="143903"/>
                </a:lnTo>
                <a:lnTo>
                  <a:pt x="9004" y="143675"/>
                </a:lnTo>
                <a:lnTo>
                  <a:pt x="8978" y="143510"/>
                </a:lnTo>
                <a:lnTo>
                  <a:pt x="9372" y="143510"/>
                </a:lnTo>
                <a:lnTo>
                  <a:pt x="10274" y="142811"/>
                </a:lnTo>
                <a:lnTo>
                  <a:pt x="10617" y="142240"/>
                </a:lnTo>
                <a:lnTo>
                  <a:pt x="10998" y="142240"/>
                </a:lnTo>
                <a:lnTo>
                  <a:pt x="10274" y="142811"/>
                </a:lnTo>
                <a:lnTo>
                  <a:pt x="25311" y="142811"/>
                </a:lnTo>
                <a:lnTo>
                  <a:pt x="28168" y="143370"/>
                </a:lnTo>
                <a:lnTo>
                  <a:pt x="30657" y="143510"/>
                </a:lnTo>
                <a:lnTo>
                  <a:pt x="11734" y="143510"/>
                </a:lnTo>
                <a:lnTo>
                  <a:pt x="11734" y="144780"/>
                </a:lnTo>
                <a:lnTo>
                  <a:pt x="11595" y="145135"/>
                </a:lnTo>
                <a:lnTo>
                  <a:pt x="11036" y="144780"/>
                </a:lnTo>
                <a:lnTo>
                  <a:pt x="11734" y="144780"/>
                </a:lnTo>
                <a:lnTo>
                  <a:pt x="11734" y="143510"/>
                </a:lnTo>
                <a:lnTo>
                  <a:pt x="9855" y="143510"/>
                </a:lnTo>
                <a:lnTo>
                  <a:pt x="9372" y="143510"/>
                </a:lnTo>
                <a:lnTo>
                  <a:pt x="9220" y="143637"/>
                </a:lnTo>
                <a:lnTo>
                  <a:pt x="9156" y="144195"/>
                </a:lnTo>
                <a:lnTo>
                  <a:pt x="9156" y="144335"/>
                </a:lnTo>
                <a:lnTo>
                  <a:pt x="9042" y="144081"/>
                </a:lnTo>
                <a:lnTo>
                  <a:pt x="8915" y="143941"/>
                </a:lnTo>
                <a:lnTo>
                  <a:pt x="8813" y="144780"/>
                </a:lnTo>
                <a:lnTo>
                  <a:pt x="9156" y="144780"/>
                </a:lnTo>
                <a:lnTo>
                  <a:pt x="8877" y="146050"/>
                </a:lnTo>
                <a:lnTo>
                  <a:pt x="7213" y="146050"/>
                </a:lnTo>
                <a:lnTo>
                  <a:pt x="7175" y="147320"/>
                </a:lnTo>
                <a:lnTo>
                  <a:pt x="10756" y="147320"/>
                </a:lnTo>
                <a:lnTo>
                  <a:pt x="11595" y="146050"/>
                </a:lnTo>
                <a:lnTo>
                  <a:pt x="12687" y="148590"/>
                </a:lnTo>
                <a:lnTo>
                  <a:pt x="21361" y="147320"/>
                </a:lnTo>
                <a:lnTo>
                  <a:pt x="22644" y="147320"/>
                </a:lnTo>
                <a:lnTo>
                  <a:pt x="21056" y="148590"/>
                </a:lnTo>
                <a:lnTo>
                  <a:pt x="22987" y="147320"/>
                </a:lnTo>
                <a:lnTo>
                  <a:pt x="24218" y="147320"/>
                </a:lnTo>
                <a:lnTo>
                  <a:pt x="27317" y="146050"/>
                </a:lnTo>
                <a:lnTo>
                  <a:pt x="26060" y="147320"/>
                </a:lnTo>
                <a:lnTo>
                  <a:pt x="28041" y="146050"/>
                </a:lnTo>
                <a:lnTo>
                  <a:pt x="25628" y="148590"/>
                </a:lnTo>
                <a:lnTo>
                  <a:pt x="26631" y="148590"/>
                </a:lnTo>
                <a:lnTo>
                  <a:pt x="28549" y="147739"/>
                </a:lnTo>
                <a:lnTo>
                  <a:pt x="28181" y="148590"/>
                </a:lnTo>
                <a:lnTo>
                  <a:pt x="31330" y="147320"/>
                </a:lnTo>
                <a:lnTo>
                  <a:pt x="37630" y="144780"/>
                </a:lnTo>
                <a:lnTo>
                  <a:pt x="38430" y="146050"/>
                </a:lnTo>
                <a:lnTo>
                  <a:pt x="39014" y="146050"/>
                </a:lnTo>
                <a:lnTo>
                  <a:pt x="32880" y="148590"/>
                </a:lnTo>
                <a:lnTo>
                  <a:pt x="34759" y="148590"/>
                </a:lnTo>
                <a:lnTo>
                  <a:pt x="38506" y="147320"/>
                </a:lnTo>
                <a:lnTo>
                  <a:pt x="40170" y="146659"/>
                </a:lnTo>
                <a:lnTo>
                  <a:pt x="39522" y="147053"/>
                </a:lnTo>
                <a:lnTo>
                  <a:pt x="40513" y="146532"/>
                </a:lnTo>
                <a:lnTo>
                  <a:pt x="40182" y="146646"/>
                </a:lnTo>
                <a:lnTo>
                  <a:pt x="41668" y="146050"/>
                </a:lnTo>
                <a:lnTo>
                  <a:pt x="45377" y="143510"/>
                </a:lnTo>
                <a:lnTo>
                  <a:pt x="38671" y="143510"/>
                </a:lnTo>
                <a:lnTo>
                  <a:pt x="41376" y="142811"/>
                </a:lnTo>
                <a:lnTo>
                  <a:pt x="46405" y="142811"/>
                </a:lnTo>
                <a:lnTo>
                  <a:pt x="47231" y="142240"/>
                </a:lnTo>
                <a:lnTo>
                  <a:pt x="45720" y="143560"/>
                </a:lnTo>
                <a:lnTo>
                  <a:pt x="44678" y="144780"/>
                </a:lnTo>
                <a:lnTo>
                  <a:pt x="44996" y="144780"/>
                </a:lnTo>
                <a:lnTo>
                  <a:pt x="47409" y="143510"/>
                </a:lnTo>
                <a:lnTo>
                  <a:pt x="48983" y="142240"/>
                </a:lnTo>
                <a:lnTo>
                  <a:pt x="49225" y="142062"/>
                </a:lnTo>
                <a:lnTo>
                  <a:pt x="48882" y="142240"/>
                </a:lnTo>
                <a:lnTo>
                  <a:pt x="48539" y="142240"/>
                </a:lnTo>
                <a:lnTo>
                  <a:pt x="50558" y="140970"/>
                </a:lnTo>
                <a:lnTo>
                  <a:pt x="54610" y="138430"/>
                </a:lnTo>
                <a:lnTo>
                  <a:pt x="54063" y="138430"/>
                </a:lnTo>
                <a:lnTo>
                  <a:pt x="54991" y="137477"/>
                </a:lnTo>
                <a:lnTo>
                  <a:pt x="57746" y="136245"/>
                </a:lnTo>
                <a:lnTo>
                  <a:pt x="64884" y="129336"/>
                </a:lnTo>
                <a:lnTo>
                  <a:pt x="66116" y="128270"/>
                </a:lnTo>
                <a:lnTo>
                  <a:pt x="65760" y="128485"/>
                </a:lnTo>
                <a:lnTo>
                  <a:pt x="68072" y="126250"/>
                </a:lnTo>
                <a:lnTo>
                  <a:pt x="68897" y="125730"/>
                </a:lnTo>
                <a:lnTo>
                  <a:pt x="70929" y="124460"/>
                </a:lnTo>
                <a:lnTo>
                  <a:pt x="72821" y="123190"/>
                </a:lnTo>
                <a:lnTo>
                  <a:pt x="75488" y="121399"/>
                </a:lnTo>
                <a:lnTo>
                  <a:pt x="83781" y="121031"/>
                </a:lnTo>
                <a:lnTo>
                  <a:pt x="83464" y="121920"/>
                </a:lnTo>
                <a:lnTo>
                  <a:pt x="82854" y="121920"/>
                </a:lnTo>
                <a:lnTo>
                  <a:pt x="80378" y="123190"/>
                </a:lnTo>
                <a:lnTo>
                  <a:pt x="79502" y="123190"/>
                </a:lnTo>
                <a:lnTo>
                  <a:pt x="75565" y="127000"/>
                </a:lnTo>
                <a:lnTo>
                  <a:pt x="73444" y="128270"/>
                </a:lnTo>
                <a:lnTo>
                  <a:pt x="71272" y="129540"/>
                </a:lnTo>
                <a:lnTo>
                  <a:pt x="75869" y="127000"/>
                </a:lnTo>
                <a:lnTo>
                  <a:pt x="77139" y="129540"/>
                </a:lnTo>
                <a:lnTo>
                  <a:pt x="78244" y="129540"/>
                </a:lnTo>
                <a:lnTo>
                  <a:pt x="80645" y="127000"/>
                </a:lnTo>
                <a:lnTo>
                  <a:pt x="81851" y="125730"/>
                </a:lnTo>
                <a:lnTo>
                  <a:pt x="86652" y="123596"/>
                </a:lnTo>
                <a:lnTo>
                  <a:pt x="84594" y="125095"/>
                </a:lnTo>
                <a:lnTo>
                  <a:pt x="84988" y="124904"/>
                </a:lnTo>
                <a:lnTo>
                  <a:pt x="86893" y="123494"/>
                </a:lnTo>
                <a:lnTo>
                  <a:pt x="87579" y="123190"/>
                </a:lnTo>
                <a:lnTo>
                  <a:pt x="88252" y="122491"/>
                </a:lnTo>
                <a:lnTo>
                  <a:pt x="90131" y="121094"/>
                </a:lnTo>
                <a:lnTo>
                  <a:pt x="90855" y="120650"/>
                </a:lnTo>
                <a:lnTo>
                  <a:pt x="94742" y="118110"/>
                </a:lnTo>
                <a:lnTo>
                  <a:pt x="96177" y="116840"/>
                </a:lnTo>
                <a:lnTo>
                  <a:pt x="96126" y="118110"/>
                </a:lnTo>
                <a:lnTo>
                  <a:pt x="95973" y="118211"/>
                </a:lnTo>
                <a:lnTo>
                  <a:pt x="96151" y="118110"/>
                </a:lnTo>
                <a:lnTo>
                  <a:pt x="97218" y="116840"/>
                </a:lnTo>
                <a:lnTo>
                  <a:pt x="99364" y="114985"/>
                </a:lnTo>
                <a:lnTo>
                  <a:pt x="100241" y="114503"/>
                </a:lnTo>
                <a:lnTo>
                  <a:pt x="102781" y="112039"/>
                </a:lnTo>
                <a:lnTo>
                  <a:pt x="103098" y="111760"/>
                </a:lnTo>
                <a:lnTo>
                  <a:pt x="104101" y="110947"/>
                </a:lnTo>
                <a:lnTo>
                  <a:pt x="103593" y="111239"/>
                </a:lnTo>
                <a:lnTo>
                  <a:pt x="107073" y="107861"/>
                </a:lnTo>
                <a:lnTo>
                  <a:pt x="110578" y="105410"/>
                </a:lnTo>
                <a:lnTo>
                  <a:pt x="112395" y="104140"/>
                </a:lnTo>
                <a:lnTo>
                  <a:pt x="116459" y="101600"/>
                </a:lnTo>
                <a:lnTo>
                  <a:pt x="113182" y="102870"/>
                </a:lnTo>
                <a:lnTo>
                  <a:pt x="109842" y="105410"/>
                </a:lnTo>
                <a:lnTo>
                  <a:pt x="109588" y="105410"/>
                </a:lnTo>
                <a:lnTo>
                  <a:pt x="110134" y="104889"/>
                </a:lnTo>
                <a:lnTo>
                  <a:pt x="112890" y="101511"/>
                </a:lnTo>
                <a:lnTo>
                  <a:pt x="114223" y="100330"/>
                </a:lnTo>
                <a:lnTo>
                  <a:pt x="127406" y="91516"/>
                </a:lnTo>
                <a:lnTo>
                  <a:pt x="125984" y="92710"/>
                </a:lnTo>
                <a:lnTo>
                  <a:pt x="124142" y="93980"/>
                </a:lnTo>
                <a:lnTo>
                  <a:pt x="118478" y="99060"/>
                </a:lnTo>
                <a:lnTo>
                  <a:pt x="122453" y="97790"/>
                </a:lnTo>
                <a:lnTo>
                  <a:pt x="124498" y="97790"/>
                </a:lnTo>
                <a:lnTo>
                  <a:pt x="129095" y="93980"/>
                </a:lnTo>
                <a:lnTo>
                  <a:pt x="128358" y="95250"/>
                </a:lnTo>
                <a:lnTo>
                  <a:pt x="129260" y="95250"/>
                </a:lnTo>
                <a:lnTo>
                  <a:pt x="131902" y="93980"/>
                </a:lnTo>
                <a:lnTo>
                  <a:pt x="134581" y="93980"/>
                </a:lnTo>
                <a:lnTo>
                  <a:pt x="140169" y="91440"/>
                </a:lnTo>
                <a:lnTo>
                  <a:pt x="142976" y="90170"/>
                </a:lnTo>
                <a:lnTo>
                  <a:pt x="143649" y="89623"/>
                </a:lnTo>
                <a:lnTo>
                  <a:pt x="142036" y="91440"/>
                </a:lnTo>
                <a:lnTo>
                  <a:pt x="146469" y="87630"/>
                </a:lnTo>
                <a:lnTo>
                  <a:pt x="147726" y="86360"/>
                </a:lnTo>
                <a:lnTo>
                  <a:pt x="147777" y="86207"/>
                </a:lnTo>
                <a:lnTo>
                  <a:pt x="149123" y="85090"/>
                </a:lnTo>
                <a:lnTo>
                  <a:pt x="152082" y="82550"/>
                </a:lnTo>
                <a:lnTo>
                  <a:pt x="156514" y="78740"/>
                </a:lnTo>
                <a:lnTo>
                  <a:pt x="156298" y="78841"/>
                </a:lnTo>
                <a:lnTo>
                  <a:pt x="154927" y="79451"/>
                </a:lnTo>
                <a:lnTo>
                  <a:pt x="154368" y="79692"/>
                </a:lnTo>
                <a:lnTo>
                  <a:pt x="154965" y="79006"/>
                </a:lnTo>
                <a:lnTo>
                  <a:pt x="156870" y="77470"/>
                </a:lnTo>
                <a:lnTo>
                  <a:pt x="154940" y="79438"/>
                </a:lnTo>
                <a:lnTo>
                  <a:pt x="156298" y="78841"/>
                </a:lnTo>
                <a:lnTo>
                  <a:pt x="157924" y="77470"/>
                </a:lnTo>
                <a:lnTo>
                  <a:pt x="157746" y="78740"/>
                </a:lnTo>
                <a:lnTo>
                  <a:pt x="157467" y="78740"/>
                </a:lnTo>
                <a:lnTo>
                  <a:pt x="157403" y="80010"/>
                </a:lnTo>
                <a:lnTo>
                  <a:pt x="160312" y="77685"/>
                </a:lnTo>
                <a:lnTo>
                  <a:pt x="160045" y="78740"/>
                </a:lnTo>
                <a:lnTo>
                  <a:pt x="162737" y="76200"/>
                </a:lnTo>
                <a:lnTo>
                  <a:pt x="164096" y="74930"/>
                </a:lnTo>
                <a:lnTo>
                  <a:pt x="170053" y="71120"/>
                </a:lnTo>
                <a:lnTo>
                  <a:pt x="173570" y="69850"/>
                </a:lnTo>
                <a:lnTo>
                  <a:pt x="176466" y="67310"/>
                </a:lnTo>
                <a:lnTo>
                  <a:pt x="177431" y="66040"/>
                </a:lnTo>
                <a:lnTo>
                  <a:pt x="179489" y="64770"/>
                </a:lnTo>
                <a:lnTo>
                  <a:pt x="180174" y="63944"/>
                </a:lnTo>
                <a:lnTo>
                  <a:pt x="179882" y="64770"/>
                </a:lnTo>
                <a:lnTo>
                  <a:pt x="179616" y="64770"/>
                </a:lnTo>
                <a:lnTo>
                  <a:pt x="176923" y="67310"/>
                </a:lnTo>
                <a:lnTo>
                  <a:pt x="176072" y="68580"/>
                </a:lnTo>
                <a:lnTo>
                  <a:pt x="181470" y="64770"/>
                </a:lnTo>
                <a:lnTo>
                  <a:pt x="185978" y="63500"/>
                </a:lnTo>
                <a:lnTo>
                  <a:pt x="190296" y="60960"/>
                </a:lnTo>
                <a:lnTo>
                  <a:pt x="194779" y="58420"/>
                </a:lnTo>
                <a:lnTo>
                  <a:pt x="198526" y="58420"/>
                </a:lnTo>
                <a:lnTo>
                  <a:pt x="200190" y="57150"/>
                </a:lnTo>
                <a:lnTo>
                  <a:pt x="201993" y="56756"/>
                </a:lnTo>
                <a:lnTo>
                  <a:pt x="201904" y="57048"/>
                </a:lnTo>
                <a:lnTo>
                  <a:pt x="202577" y="56629"/>
                </a:lnTo>
                <a:lnTo>
                  <a:pt x="207225" y="55638"/>
                </a:lnTo>
                <a:lnTo>
                  <a:pt x="211086" y="58420"/>
                </a:lnTo>
                <a:lnTo>
                  <a:pt x="213080" y="54610"/>
                </a:lnTo>
                <a:lnTo>
                  <a:pt x="213207" y="54356"/>
                </a:lnTo>
                <a:lnTo>
                  <a:pt x="219786" y="52959"/>
                </a:lnTo>
                <a:lnTo>
                  <a:pt x="220802" y="53340"/>
                </a:lnTo>
                <a:lnTo>
                  <a:pt x="220967" y="52705"/>
                </a:lnTo>
                <a:lnTo>
                  <a:pt x="221145" y="52666"/>
                </a:lnTo>
                <a:lnTo>
                  <a:pt x="221132" y="53340"/>
                </a:lnTo>
                <a:lnTo>
                  <a:pt x="223215" y="53340"/>
                </a:lnTo>
                <a:lnTo>
                  <a:pt x="224269" y="52070"/>
                </a:lnTo>
                <a:lnTo>
                  <a:pt x="227076" y="51396"/>
                </a:lnTo>
                <a:lnTo>
                  <a:pt x="226796" y="52070"/>
                </a:lnTo>
                <a:lnTo>
                  <a:pt x="235064" y="52070"/>
                </a:lnTo>
                <a:lnTo>
                  <a:pt x="243560" y="53340"/>
                </a:lnTo>
                <a:lnTo>
                  <a:pt x="251675" y="53340"/>
                </a:lnTo>
                <a:lnTo>
                  <a:pt x="258800" y="52070"/>
                </a:lnTo>
                <a:lnTo>
                  <a:pt x="261150" y="50800"/>
                </a:lnTo>
                <a:lnTo>
                  <a:pt x="259651" y="54610"/>
                </a:lnTo>
                <a:lnTo>
                  <a:pt x="260680" y="53340"/>
                </a:lnTo>
                <a:lnTo>
                  <a:pt x="269862" y="53340"/>
                </a:lnTo>
                <a:lnTo>
                  <a:pt x="278828" y="57150"/>
                </a:lnTo>
                <a:lnTo>
                  <a:pt x="282727" y="58420"/>
                </a:lnTo>
                <a:lnTo>
                  <a:pt x="287350" y="59651"/>
                </a:lnTo>
                <a:lnTo>
                  <a:pt x="288569" y="61963"/>
                </a:lnTo>
                <a:lnTo>
                  <a:pt x="288328" y="62039"/>
                </a:lnTo>
                <a:lnTo>
                  <a:pt x="288671" y="62128"/>
                </a:lnTo>
                <a:lnTo>
                  <a:pt x="291096" y="66649"/>
                </a:lnTo>
                <a:lnTo>
                  <a:pt x="290550" y="61468"/>
                </a:lnTo>
                <a:lnTo>
                  <a:pt x="291274" y="61328"/>
                </a:lnTo>
                <a:lnTo>
                  <a:pt x="293458" y="62230"/>
                </a:lnTo>
                <a:lnTo>
                  <a:pt x="298996" y="63500"/>
                </a:lnTo>
                <a:lnTo>
                  <a:pt x="299148" y="63500"/>
                </a:lnTo>
                <a:close/>
              </a:path>
            </a:pathLst>
          </a:custGeom>
          <a:solidFill>
            <a:srgbClr val="000000"/>
          </a:solidFill>
        </p:spPr>
        <p:txBody>
          <a:bodyPr wrap="square" lIns="0" tIns="0" rIns="0" bIns="0" rtlCol="0"/>
          <a:lstStyle/>
          <a:p>
            <a:endParaRPr/>
          </a:p>
        </p:txBody>
      </p:sp>
      <p:grpSp>
        <p:nvGrpSpPr>
          <p:cNvPr id="37" name="object 37"/>
          <p:cNvGrpSpPr/>
          <p:nvPr/>
        </p:nvGrpSpPr>
        <p:grpSpPr>
          <a:xfrm>
            <a:off x="471435" y="1068185"/>
            <a:ext cx="264795" cy="194310"/>
            <a:chOff x="471435" y="1068185"/>
            <a:chExt cx="264795" cy="194310"/>
          </a:xfrm>
        </p:grpSpPr>
        <p:pic>
          <p:nvPicPr>
            <p:cNvPr id="38" name="object 38"/>
            <p:cNvPicPr/>
            <p:nvPr/>
          </p:nvPicPr>
          <p:blipFill>
            <a:blip r:embed="rId7" cstate="print"/>
            <a:stretch>
              <a:fillRect/>
            </a:stretch>
          </p:blipFill>
          <p:spPr>
            <a:xfrm>
              <a:off x="482242" y="1072515"/>
              <a:ext cx="244562" cy="180670"/>
            </a:xfrm>
            <a:prstGeom prst="rect">
              <a:avLst/>
            </a:prstGeom>
          </p:spPr>
        </p:pic>
        <p:sp>
          <p:nvSpPr>
            <p:cNvPr id="39" name="object 39"/>
            <p:cNvSpPr/>
            <p:nvPr/>
          </p:nvSpPr>
          <p:spPr>
            <a:xfrm>
              <a:off x="471424" y="1068196"/>
              <a:ext cx="264795" cy="194310"/>
            </a:xfrm>
            <a:custGeom>
              <a:avLst/>
              <a:gdLst/>
              <a:ahLst/>
              <a:cxnLst/>
              <a:rect l="l" t="t" r="r" b="b"/>
              <a:pathLst>
                <a:path w="264795" h="194309">
                  <a:moveTo>
                    <a:pt x="2781" y="52070"/>
                  </a:moveTo>
                  <a:lnTo>
                    <a:pt x="1562" y="52070"/>
                  </a:lnTo>
                  <a:lnTo>
                    <a:pt x="1092" y="52070"/>
                  </a:lnTo>
                  <a:lnTo>
                    <a:pt x="0" y="52070"/>
                  </a:lnTo>
                  <a:lnTo>
                    <a:pt x="1206" y="53340"/>
                  </a:lnTo>
                  <a:lnTo>
                    <a:pt x="2781" y="52070"/>
                  </a:lnTo>
                  <a:close/>
                </a:path>
                <a:path w="264795" h="194309">
                  <a:moveTo>
                    <a:pt x="3213" y="49733"/>
                  </a:moveTo>
                  <a:lnTo>
                    <a:pt x="2921" y="50076"/>
                  </a:lnTo>
                  <a:lnTo>
                    <a:pt x="3149" y="50076"/>
                  </a:lnTo>
                  <a:lnTo>
                    <a:pt x="3213" y="49733"/>
                  </a:lnTo>
                  <a:close/>
                </a:path>
                <a:path w="264795" h="194309">
                  <a:moveTo>
                    <a:pt x="3581" y="49530"/>
                  </a:moveTo>
                  <a:lnTo>
                    <a:pt x="3454" y="49453"/>
                  </a:lnTo>
                  <a:lnTo>
                    <a:pt x="1422" y="48260"/>
                  </a:lnTo>
                  <a:lnTo>
                    <a:pt x="2070" y="50076"/>
                  </a:lnTo>
                  <a:lnTo>
                    <a:pt x="3238" y="49657"/>
                  </a:lnTo>
                  <a:lnTo>
                    <a:pt x="3581" y="49530"/>
                  </a:lnTo>
                  <a:close/>
                </a:path>
                <a:path w="264795" h="194309">
                  <a:moveTo>
                    <a:pt x="3987" y="46545"/>
                  </a:moveTo>
                  <a:lnTo>
                    <a:pt x="3695" y="46482"/>
                  </a:lnTo>
                  <a:lnTo>
                    <a:pt x="3276" y="46189"/>
                  </a:lnTo>
                  <a:lnTo>
                    <a:pt x="2794" y="46291"/>
                  </a:lnTo>
                  <a:lnTo>
                    <a:pt x="2717" y="45631"/>
                  </a:lnTo>
                  <a:lnTo>
                    <a:pt x="2184" y="46139"/>
                  </a:lnTo>
                  <a:lnTo>
                    <a:pt x="3022" y="46748"/>
                  </a:lnTo>
                  <a:lnTo>
                    <a:pt x="3124" y="47383"/>
                  </a:lnTo>
                  <a:lnTo>
                    <a:pt x="3276" y="47218"/>
                  </a:lnTo>
                  <a:lnTo>
                    <a:pt x="3987" y="46545"/>
                  </a:lnTo>
                  <a:close/>
                </a:path>
                <a:path w="264795" h="194309">
                  <a:moveTo>
                    <a:pt x="4229" y="64770"/>
                  </a:moveTo>
                  <a:lnTo>
                    <a:pt x="1460" y="62230"/>
                  </a:lnTo>
                  <a:lnTo>
                    <a:pt x="3886" y="65239"/>
                  </a:lnTo>
                  <a:lnTo>
                    <a:pt x="4229" y="64770"/>
                  </a:lnTo>
                  <a:close/>
                </a:path>
                <a:path w="264795" h="194309">
                  <a:moveTo>
                    <a:pt x="4495" y="59626"/>
                  </a:moveTo>
                  <a:lnTo>
                    <a:pt x="3606" y="58216"/>
                  </a:lnTo>
                  <a:lnTo>
                    <a:pt x="2755" y="56743"/>
                  </a:lnTo>
                  <a:lnTo>
                    <a:pt x="1968" y="55232"/>
                  </a:lnTo>
                  <a:lnTo>
                    <a:pt x="2286" y="56934"/>
                  </a:lnTo>
                  <a:lnTo>
                    <a:pt x="3568" y="59639"/>
                  </a:lnTo>
                  <a:lnTo>
                    <a:pt x="4495" y="59626"/>
                  </a:lnTo>
                  <a:close/>
                </a:path>
                <a:path w="264795" h="194309">
                  <a:moveTo>
                    <a:pt x="4521" y="66040"/>
                  </a:moveTo>
                  <a:lnTo>
                    <a:pt x="3886" y="65239"/>
                  </a:lnTo>
                  <a:lnTo>
                    <a:pt x="3289" y="66040"/>
                  </a:lnTo>
                  <a:lnTo>
                    <a:pt x="3517" y="66636"/>
                  </a:lnTo>
                  <a:lnTo>
                    <a:pt x="4521" y="66040"/>
                  </a:lnTo>
                  <a:close/>
                </a:path>
                <a:path w="264795" h="194309">
                  <a:moveTo>
                    <a:pt x="4724" y="69888"/>
                  </a:moveTo>
                  <a:lnTo>
                    <a:pt x="3517" y="66636"/>
                  </a:lnTo>
                  <a:lnTo>
                    <a:pt x="2413" y="67310"/>
                  </a:lnTo>
                  <a:lnTo>
                    <a:pt x="3289" y="68580"/>
                  </a:lnTo>
                  <a:lnTo>
                    <a:pt x="4724" y="69888"/>
                  </a:lnTo>
                  <a:close/>
                </a:path>
                <a:path w="264795" h="194309">
                  <a:moveTo>
                    <a:pt x="4749" y="72771"/>
                  </a:moveTo>
                  <a:lnTo>
                    <a:pt x="4229" y="72656"/>
                  </a:lnTo>
                  <a:lnTo>
                    <a:pt x="3822" y="72275"/>
                  </a:lnTo>
                  <a:lnTo>
                    <a:pt x="3416" y="72567"/>
                  </a:lnTo>
                  <a:lnTo>
                    <a:pt x="3975" y="73990"/>
                  </a:lnTo>
                  <a:lnTo>
                    <a:pt x="4508" y="74091"/>
                  </a:lnTo>
                  <a:lnTo>
                    <a:pt x="4749" y="72771"/>
                  </a:lnTo>
                  <a:close/>
                </a:path>
                <a:path w="264795" h="194309">
                  <a:moveTo>
                    <a:pt x="4826" y="48488"/>
                  </a:moveTo>
                  <a:lnTo>
                    <a:pt x="4457" y="48260"/>
                  </a:lnTo>
                  <a:lnTo>
                    <a:pt x="3556" y="49326"/>
                  </a:lnTo>
                  <a:lnTo>
                    <a:pt x="4826" y="48488"/>
                  </a:lnTo>
                  <a:close/>
                </a:path>
                <a:path w="264795" h="194309">
                  <a:moveTo>
                    <a:pt x="5181" y="48260"/>
                  </a:moveTo>
                  <a:lnTo>
                    <a:pt x="4826" y="48488"/>
                  </a:lnTo>
                  <a:lnTo>
                    <a:pt x="5092" y="48666"/>
                  </a:lnTo>
                  <a:lnTo>
                    <a:pt x="5181" y="48260"/>
                  </a:lnTo>
                  <a:close/>
                </a:path>
                <a:path w="264795" h="194309">
                  <a:moveTo>
                    <a:pt x="5524" y="71120"/>
                  </a:moveTo>
                  <a:lnTo>
                    <a:pt x="4724" y="69888"/>
                  </a:lnTo>
                  <a:lnTo>
                    <a:pt x="5168" y="71120"/>
                  </a:lnTo>
                  <a:lnTo>
                    <a:pt x="5524" y="71120"/>
                  </a:lnTo>
                  <a:close/>
                </a:path>
                <a:path w="264795" h="194309">
                  <a:moveTo>
                    <a:pt x="7366" y="72390"/>
                  </a:moveTo>
                  <a:lnTo>
                    <a:pt x="7035" y="71120"/>
                  </a:lnTo>
                  <a:lnTo>
                    <a:pt x="5524" y="71120"/>
                  </a:lnTo>
                  <a:lnTo>
                    <a:pt x="6362" y="72390"/>
                  </a:lnTo>
                  <a:lnTo>
                    <a:pt x="7366" y="72390"/>
                  </a:lnTo>
                  <a:close/>
                </a:path>
                <a:path w="264795" h="194309">
                  <a:moveTo>
                    <a:pt x="7442" y="73736"/>
                  </a:moveTo>
                  <a:lnTo>
                    <a:pt x="6997" y="72783"/>
                  </a:lnTo>
                  <a:lnTo>
                    <a:pt x="5473" y="73075"/>
                  </a:lnTo>
                  <a:lnTo>
                    <a:pt x="7162" y="74422"/>
                  </a:lnTo>
                  <a:lnTo>
                    <a:pt x="7442" y="73736"/>
                  </a:lnTo>
                  <a:close/>
                </a:path>
                <a:path w="264795" h="194309">
                  <a:moveTo>
                    <a:pt x="7581" y="74752"/>
                  </a:moveTo>
                  <a:lnTo>
                    <a:pt x="7162" y="74422"/>
                  </a:lnTo>
                  <a:lnTo>
                    <a:pt x="6921" y="75107"/>
                  </a:lnTo>
                  <a:lnTo>
                    <a:pt x="7581" y="74752"/>
                  </a:lnTo>
                  <a:close/>
                </a:path>
                <a:path w="264795" h="194309">
                  <a:moveTo>
                    <a:pt x="8636" y="78740"/>
                  </a:moveTo>
                  <a:lnTo>
                    <a:pt x="8559" y="77470"/>
                  </a:lnTo>
                  <a:lnTo>
                    <a:pt x="8216" y="76200"/>
                  </a:lnTo>
                  <a:lnTo>
                    <a:pt x="7785" y="76200"/>
                  </a:lnTo>
                  <a:lnTo>
                    <a:pt x="7924" y="77470"/>
                  </a:lnTo>
                  <a:lnTo>
                    <a:pt x="6756" y="77470"/>
                  </a:lnTo>
                  <a:lnTo>
                    <a:pt x="5715" y="80010"/>
                  </a:lnTo>
                  <a:lnTo>
                    <a:pt x="7200" y="83820"/>
                  </a:lnTo>
                  <a:lnTo>
                    <a:pt x="8229" y="80010"/>
                  </a:lnTo>
                  <a:lnTo>
                    <a:pt x="8559" y="81051"/>
                  </a:lnTo>
                  <a:lnTo>
                    <a:pt x="8597" y="80010"/>
                  </a:lnTo>
                  <a:lnTo>
                    <a:pt x="8636" y="78740"/>
                  </a:lnTo>
                  <a:close/>
                </a:path>
                <a:path w="264795" h="194309">
                  <a:moveTo>
                    <a:pt x="8890" y="82105"/>
                  </a:moveTo>
                  <a:lnTo>
                    <a:pt x="8559" y="81051"/>
                  </a:lnTo>
                  <a:lnTo>
                    <a:pt x="8509" y="82550"/>
                  </a:lnTo>
                  <a:lnTo>
                    <a:pt x="8890" y="82105"/>
                  </a:lnTo>
                  <a:close/>
                </a:path>
                <a:path w="264795" h="194309">
                  <a:moveTo>
                    <a:pt x="9359" y="69850"/>
                  </a:moveTo>
                  <a:lnTo>
                    <a:pt x="7556" y="71120"/>
                  </a:lnTo>
                  <a:lnTo>
                    <a:pt x="7035" y="71120"/>
                  </a:lnTo>
                  <a:lnTo>
                    <a:pt x="8636" y="72504"/>
                  </a:lnTo>
                  <a:lnTo>
                    <a:pt x="9359" y="69850"/>
                  </a:lnTo>
                  <a:close/>
                </a:path>
                <a:path w="264795" h="194309">
                  <a:moveTo>
                    <a:pt x="10134" y="73660"/>
                  </a:moveTo>
                  <a:lnTo>
                    <a:pt x="8636" y="72504"/>
                  </a:lnTo>
                  <a:lnTo>
                    <a:pt x="8318" y="73660"/>
                  </a:lnTo>
                  <a:lnTo>
                    <a:pt x="10134" y="73660"/>
                  </a:lnTo>
                  <a:close/>
                </a:path>
                <a:path w="264795" h="194309">
                  <a:moveTo>
                    <a:pt x="15036" y="21082"/>
                  </a:moveTo>
                  <a:lnTo>
                    <a:pt x="13144" y="19050"/>
                  </a:lnTo>
                  <a:lnTo>
                    <a:pt x="14871" y="21590"/>
                  </a:lnTo>
                  <a:lnTo>
                    <a:pt x="15036" y="21082"/>
                  </a:lnTo>
                  <a:close/>
                </a:path>
                <a:path w="264795" h="194309">
                  <a:moveTo>
                    <a:pt x="16078" y="91440"/>
                  </a:moveTo>
                  <a:lnTo>
                    <a:pt x="15468" y="90170"/>
                  </a:lnTo>
                  <a:lnTo>
                    <a:pt x="13957" y="90170"/>
                  </a:lnTo>
                  <a:lnTo>
                    <a:pt x="16078" y="91440"/>
                  </a:lnTo>
                  <a:close/>
                </a:path>
                <a:path w="264795" h="194309">
                  <a:moveTo>
                    <a:pt x="16941" y="88900"/>
                  </a:moveTo>
                  <a:lnTo>
                    <a:pt x="16510" y="88900"/>
                  </a:lnTo>
                  <a:lnTo>
                    <a:pt x="15240" y="86360"/>
                  </a:lnTo>
                  <a:lnTo>
                    <a:pt x="16103" y="86360"/>
                  </a:lnTo>
                  <a:lnTo>
                    <a:pt x="13004" y="85090"/>
                  </a:lnTo>
                  <a:lnTo>
                    <a:pt x="14224" y="88900"/>
                  </a:lnTo>
                  <a:lnTo>
                    <a:pt x="12052" y="88900"/>
                  </a:lnTo>
                  <a:lnTo>
                    <a:pt x="12865" y="91440"/>
                  </a:lnTo>
                  <a:lnTo>
                    <a:pt x="14846" y="88900"/>
                  </a:lnTo>
                  <a:lnTo>
                    <a:pt x="15468" y="90170"/>
                  </a:lnTo>
                  <a:lnTo>
                    <a:pt x="16776" y="90170"/>
                  </a:lnTo>
                  <a:lnTo>
                    <a:pt x="16941" y="88900"/>
                  </a:lnTo>
                  <a:close/>
                </a:path>
                <a:path w="264795" h="194309">
                  <a:moveTo>
                    <a:pt x="21844" y="97612"/>
                  </a:moveTo>
                  <a:lnTo>
                    <a:pt x="20358" y="97116"/>
                  </a:lnTo>
                  <a:lnTo>
                    <a:pt x="19850" y="96697"/>
                  </a:lnTo>
                  <a:lnTo>
                    <a:pt x="18542" y="97243"/>
                  </a:lnTo>
                  <a:lnTo>
                    <a:pt x="21590" y="97777"/>
                  </a:lnTo>
                  <a:lnTo>
                    <a:pt x="21539" y="98742"/>
                  </a:lnTo>
                  <a:lnTo>
                    <a:pt x="21844" y="97612"/>
                  </a:lnTo>
                  <a:close/>
                </a:path>
                <a:path w="264795" h="194309">
                  <a:moveTo>
                    <a:pt x="22390" y="12700"/>
                  </a:moveTo>
                  <a:lnTo>
                    <a:pt x="22301" y="11798"/>
                  </a:lnTo>
                  <a:lnTo>
                    <a:pt x="22174" y="12700"/>
                  </a:lnTo>
                  <a:lnTo>
                    <a:pt x="22390" y="12700"/>
                  </a:lnTo>
                  <a:close/>
                </a:path>
                <a:path w="264795" h="194309">
                  <a:moveTo>
                    <a:pt x="27940" y="105410"/>
                  </a:moveTo>
                  <a:lnTo>
                    <a:pt x="26860" y="102870"/>
                  </a:lnTo>
                  <a:lnTo>
                    <a:pt x="26606" y="102870"/>
                  </a:lnTo>
                  <a:lnTo>
                    <a:pt x="27139" y="104140"/>
                  </a:lnTo>
                  <a:lnTo>
                    <a:pt x="27940" y="105410"/>
                  </a:lnTo>
                  <a:close/>
                </a:path>
                <a:path w="264795" h="194309">
                  <a:moveTo>
                    <a:pt x="30708" y="9271"/>
                  </a:moveTo>
                  <a:lnTo>
                    <a:pt x="30353" y="8407"/>
                  </a:lnTo>
                  <a:lnTo>
                    <a:pt x="29108" y="7962"/>
                  </a:lnTo>
                  <a:lnTo>
                    <a:pt x="28409" y="7302"/>
                  </a:lnTo>
                  <a:lnTo>
                    <a:pt x="28155" y="9156"/>
                  </a:lnTo>
                  <a:lnTo>
                    <a:pt x="29819" y="8636"/>
                  </a:lnTo>
                  <a:lnTo>
                    <a:pt x="30708" y="9271"/>
                  </a:lnTo>
                  <a:close/>
                </a:path>
                <a:path w="264795" h="194309">
                  <a:moveTo>
                    <a:pt x="30797" y="105562"/>
                  </a:moveTo>
                  <a:lnTo>
                    <a:pt x="30505" y="104787"/>
                  </a:lnTo>
                  <a:lnTo>
                    <a:pt x="29984" y="104698"/>
                  </a:lnTo>
                  <a:lnTo>
                    <a:pt x="29972" y="104470"/>
                  </a:lnTo>
                  <a:lnTo>
                    <a:pt x="29705" y="104178"/>
                  </a:lnTo>
                  <a:lnTo>
                    <a:pt x="29248" y="105270"/>
                  </a:lnTo>
                  <a:lnTo>
                    <a:pt x="29794" y="105600"/>
                  </a:lnTo>
                  <a:lnTo>
                    <a:pt x="30797" y="105562"/>
                  </a:lnTo>
                  <a:close/>
                </a:path>
                <a:path w="264795" h="194309">
                  <a:moveTo>
                    <a:pt x="36283" y="108902"/>
                  </a:moveTo>
                  <a:lnTo>
                    <a:pt x="34480" y="107950"/>
                  </a:lnTo>
                  <a:lnTo>
                    <a:pt x="36283" y="108940"/>
                  </a:lnTo>
                  <a:close/>
                </a:path>
                <a:path w="264795" h="194309">
                  <a:moveTo>
                    <a:pt x="36779" y="109220"/>
                  </a:moveTo>
                  <a:lnTo>
                    <a:pt x="36283" y="108940"/>
                  </a:lnTo>
                  <a:lnTo>
                    <a:pt x="36271" y="109220"/>
                  </a:lnTo>
                  <a:lnTo>
                    <a:pt x="36779" y="109220"/>
                  </a:lnTo>
                  <a:close/>
                </a:path>
                <a:path w="264795" h="194309">
                  <a:moveTo>
                    <a:pt x="37617" y="111848"/>
                  </a:moveTo>
                  <a:lnTo>
                    <a:pt x="36728" y="113030"/>
                  </a:lnTo>
                  <a:lnTo>
                    <a:pt x="37477" y="113030"/>
                  </a:lnTo>
                  <a:lnTo>
                    <a:pt x="37617" y="111848"/>
                  </a:lnTo>
                  <a:close/>
                </a:path>
                <a:path w="264795" h="194309">
                  <a:moveTo>
                    <a:pt x="43256" y="114300"/>
                  </a:moveTo>
                  <a:lnTo>
                    <a:pt x="41668" y="114300"/>
                  </a:lnTo>
                  <a:lnTo>
                    <a:pt x="42519" y="115570"/>
                  </a:lnTo>
                  <a:lnTo>
                    <a:pt x="43256" y="114300"/>
                  </a:lnTo>
                  <a:close/>
                </a:path>
                <a:path w="264795" h="194309">
                  <a:moveTo>
                    <a:pt x="55689" y="118110"/>
                  </a:moveTo>
                  <a:lnTo>
                    <a:pt x="55511" y="118110"/>
                  </a:lnTo>
                  <a:lnTo>
                    <a:pt x="55664" y="118414"/>
                  </a:lnTo>
                  <a:lnTo>
                    <a:pt x="55689" y="118110"/>
                  </a:lnTo>
                  <a:close/>
                </a:path>
                <a:path w="264795" h="194309">
                  <a:moveTo>
                    <a:pt x="56743" y="120650"/>
                  </a:moveTo>
                  <a:lnTo>
                    <a:pt x="55664" y="118414"/>
                  </a:lnTo>
                  <a:lnTo>
                    <a:pt x="55575" y="119380"/>
                  </a:lnTo>
                  <a:lnTo>
                    <a:pt x="56743" y="120650"/>
                  </a:lnTo>
                  <a:close/>
                </a:path>
                <a:path w="264795" h="194309">
                  <a:moveTo>
                    <a:pt x="71361" y="118110"/>
                  </a:moveTo>
                  <a:lnTo>
                    <a:pt x="67983" y="116840"/>
                  </a:lnTo>
                  <a:lnTo>
                    <a:pt x="68795" y="118110"/>
                  </a:lnTo>
                  <a:lnTo>
                    <a:pt x="71361" y="118110"/>
                  </a:lnTo>
                  <a:close/>
                </a:path>
                <a:path w="264795" h="194309">
                  <a:moveTo>
                    <a:pt x="76568" y="120269"/>
                  </a:moveTo>
                  <a:lnTo>
                    <a:pt x="76466" y="120650"/>
                  </a:lnTo>
                  <a:lnTo>
                    <a:pt x="76555" y="120484"/>
                  </a:lnTo>
                  <a:lnTo>
                    <a:pt x="76568" y="120269"/>
                  </a:lnTo>
                  <a:close/>
                </a:path>
                <a:path w="264795" h="194309">
                  <a:moveTo>
                    <a:pt x="79768" y="120650"/>
                  </a:moveTo>
                  <a:lnTo>
                    <a:pt x="79362" y="120650"/>
                  </a:lnTo>
                  <a:lnTo>
                    <a:pt x="79438" y="121920"/>
                  </a:lnTo>
                  <a:lnTo>
                    <a:pt x="79768" y="120650"/>
                  </a:lnTo>
                  <a:close/>
                </a:path>
                <a:path w="264795" h="194309">
                  <a:moveTo>
                    <a:pt x="79870" y="120650"/>
                  </a:moveTo>
                  <a:lnTo>
                    <a:pt x="79819" y="120484"/>
                  </a:lnTo>
                  <a:lnTo>
                    <a:pt x="79768" y="120650"/>
                  </a:lnTo>
                  <a:close/>
                </a:path>
                <a:path w="264795" h="194309">
                  <a:moveTo>
                    <a:pt x="111010" y="146050"/>
                  </a:moveTo>
                  <a:lnTo>
                    <a:pt x="110591" y="144856"/>
                  </a:lnTo>
                  <a:lnTo>
                    <a:pt x="109435" y="146050"/>
                  </a:lnTo>
                  <a:lnTo>
                    <a:pt x="111010" y="146050"/>
                  </a:lnTo>
                  <a:close/>
                </a:path>
                <a:path w="264795" h="194309">
                  <a:moveTo>
                    <a:pt x="122021" y="106070"/>
                  </a:moveTo>
                  <a:lnTo>
                    <a:pt x="120878" y="105410"/>
                  </a:lnTo>
                  <a:lnTo>
                    <a:pt x="119773" y="105410"/>
                  </a:lnTo>
                  <a:lnTo>
                    <a:pt x="122021" y="106070"/>
                  </a:lnTo>
                  <a:close/>
                </a:path>
                <a:path w="264795" h="194309">
                  <a:moveTo>
                    <a:pt x="123050" y="106375"/>
                  </a:moveTo>
                  <a:lnTo>
                    <a:pt x="122021" y="106070"/>
                  </a:lnTo>
                  <a:lnTo>
                    <a:pt x="123037" y="106680"/>
                  </a:lnTo>
                  <a:lnTo>
                    <a:pt x="123050" y="106375"/>
                  </a:lnTo>
                  <a:close/>
                </a:path>
                <a:path w="264795" h="194309">
                  <a:moveTo>
                    <a:pt x="123888" y="133350"/>
                  </a:moveTo>
                  <a:lnTo>
                    <a:pt x="123240" y="132080"/>
                  </a:lnTo>
                  <a:lnTo>
                    <a:pt x="122669" y="132080"/>
                  </a:lnTo>
                  <a:lnTo>
                    <a:pt x="122402" y="132740"/>
                  </a:lnTo>
                  <a:lnTo>
                    <a:pt x="123888" y="133350"/>
                  </a:lnTo>
                  <a:close/>
                </a:path>
                <a:path w="264795" h="194309">
                  <a:moveTo>
                    <a:pt x="124028" y="106680"/>
                  </a:moveTo>
                  <a:lnTo>
                    <a:pt x="123063" y="105410"/>
                  </a:lnTo>
                  <a:lnTo>
                    <a:pt x="123050" y="106375"/>
                  </a:lnTo>
                  <a:lnTo>
                    <a:pt x="124028" y="106680"/>
                  </a:lnTo>
                  <a:close/>
                </a:path>
                <a:path w="264795" h="194309">
                  <a:moveTo>
                    <a:pt x="139649" y="153568"/>
                  </a:moveTo>
                  <a:close/>
                </a:path>
                <a:path w="264795" h="194309">
                  <a:moveTo>
                    <a:pt x="162915" y="168910"/>
                  </a:moveTo>
                  <a:lnTo>
                    <a:pt x="161226" y="166776"/>
                  </a:lnTo>
                  <a:lnTo>
                    <a:pt x="160807" y="167640"/>
                  </a:lnTo>
                  <a:lnTo>
                    <a:pt x="159778" y="167640"/>
                  </a:lnTo>
                  <a:lnTo>
                    <a:pt x="162915" y="168910"/>
                  </a:lnTo>
                  <a:close/>
                </a:path>
                <a:path w="264795" h="194309">
                  <a:moveTo>
                    <a:pt x="164515" y="167640"/>
                  </a:moveTo>
                  <a:lnTo>
                    <a:pt x="163817" y="166370"/>
                  </a:lnTo>
                  <a:lnTo>
                    <a:pt x="163334" y="166370"/>
                  </a:lnTo>
                  <a:lnTo>
                    <a:pt x="162229" y="167640"/>
                  </a:lnTo>
                  <a:lnTo>
                    <a:pt x="164515" y="167640"/>
                  </a:lnTo>
                  <a:close/>
                </a:path>
                <a:path w="264795" h="194309">
                  <a:moveTo>
                    <a:pt x="165125" y="166585"/>
                  </a:moveTo>
                  <a:lnTo>
                    <a:pt x="164515" y="167640"/>
                  </a:lnTo>
                  <a:lnTo>
                    <a:pt x="165074" y="167640"/>
                  </a:lnTo>
                  <a:lnTo>
                    <a:pt x="165125" y="166585"/>
                  </a:lnTo>
                  <a:close/>
                </a:path>
                <a:path w="264795" h="194309">
                  <a:moveTo>
                    <a:pt x="184467" y="152107"/>
                  </a:moveTo>
                  <a:lnTo>
                    <a:pt x="183502" y="151130"/>
                  </a:lnTo>
                  <a:lnTo>
                    <a:pt x="184175" y="151917"/>
                  </a:lnTo>
                  <a:lnTo>
                    <a:pt x="184467" y="152107"/>
                  </a:lnTo>
                  <a:close/>
                </a:path>
                <a:path w="264795" h="194309">
                  <a:moveTo>
                    <a:pt x="194157" y="132727"/>
                  </a:moveTo>
                  <a:lnTo>
                    <a:pt x="193789" y="132537"/>
                  </a:lnTo>
                  <a:lnTo>
                    <a:pt x="192443" y="133819"/>
                  </a:lnTo>
                  <a:lnTo>
                    <a:pt x="194157" y="132727"/>
                  </a:lnTo>
                  <a:close/>
                </a:path>
                <a:path w="264795" h="194309">
                  <a:moveTo>
                    <a:pt x="196938" y="158305"/>
                  </a:moveTo>
                  <a:lnTo>
                    <a:pt x="196354" y="157594"/>
                  </a:lnTo>
                  <a:lnTo>
                    <a:pt x="196189" y="157480"/>
                  </a:lnTo>
                  <a:lnTo>
                    <a:pt x="195795" y="157480"/>
                  </a:lnTo>
                  <a:lnTo>
                    <a:pt x="196938" y="158305"/>
                  </a:lnTo>
                  <a:close/>
                </a:path>
                <a:path w="264795" h="194309">
                  <a:moveTo>
                    <a:pt x="200190" y="175806"/>
                  </a:moveTo>
                  <a:lnTo>
                    <a:pt x="199898" y="175260"/>
                  </a:lnTo>
                  <a:lnTo>
                    <a:pt x="199707" y="175260"/>
                  </a:lnTo>
                  <a:lnTo>
                    <a:pt x="200190" y="175806"/>
                  </a:lnTo>
                  <a:close/>
                </a:path>
                <a:path w="264795" h="194309">
                  <a:moveTo>
                    <a:pt x="200291" y="175260"/>
                  </a:moveTo>
                  <a:lnTo>
                    <a:pt x="198551" y="172720"/>
                  </a:lnTo>
                  <a:lnTo>
                    <a:pt x="199898" y="175260"/>
                  </a:lnTo>
                  <a:lnTo>
                    <a:pt x="200291" y="175260"/>
                  </a:lnTo>
                  <a:close/>
                </a:path>
                <a:path w="264795" h="194309">
                  <a:moveTo>
                    <a:pt x="200799" y="176530"/>
                  </a:moveTo>
                  <a:lnTo>
                    <a:pt x="200190" y="175806"/>
                  </a:lnTo>
                  <a:lnTo>
                    <a:pt x="200482" y="176377"/>
                  </a:lnTo>
                  <a:lnTo>
                    <a:pt x="200799" y="176530"/>
                  </a:lnTo>
                  <a:close/>
                </a:path>
                <a:path w="264795" h="194309">
                  <a:moveTo>
                    <a:pt x="201231" y="177800"/>
                  </a:moveTo>
                  <a:lnTo>
                    <a:pt x="200482" y="176377"/>
                  </a:lnTo>
                  <a:lnTo>
                    <a:pt x="199656" y="175971"/>
                  </a:lnTo>
                  <a:lnTo>
                    <a:pt x="201231" y="177800"/>
                  </a:lnTo>
                  <a:close/>
                </a:path>
                <a:path w="264795" h="194309">
                  <a:moveTo>
                    <a:pt x="204012" y="142240"/>
                  </a:moveTo>
                  <a:lnTo>
                    <a:pt x="202311" y="140970"/>
                  </a:lnTo>
                  <a:lnTo>
                    <a:pt x="204012" y="142240"/>
                  </a:lnTo>
                  <a:close/>
                </a:path>
                <a:path w="264795" h="194309">
                  <a:moveTo>
                    <a:pt x="216916" y="151130"/>
                  </a:moveTo>
                  <a:lnTo>
                    <a:pt x="215138" y="149860"/>
                  </a:lnTo>
                  <a:lnTo>
                    <a:pt x="213029" y="149860"/>
                  </a:lnTo>
                  <a:lnTo>
                    <a:pt x="216916" y="151130"/>
                  </a:lnTo>
                  <a:close/>
                </a:path>
                <a:path w="264795" h="194309">
                  <a:moveTo>
                    <a:pt x="225552" y="186690"/>
                  </a:moveTo>
                  <a:lnTo>
                    <a:pt x="224574" y="185420"/>
                  </a:lnTo>
                  <a:lnTo>
                    <a:pt x="221970" y="184150"/>
                  </a:lnTo>
                  <a:lnTo>
                    <a:pt x="225552" y="186690"/>
                  </a:lnTo>
                  <a:close/>
                </a:path>
                <a:path w="264795" h="194309">
                  <a:moveTo>
                    <a:pt x="243586" y="157810"/>
                  </a:moveTo>
                  <a:lnTo>
                    <a:pt x="242633" y="157391"/>
                  </a:lnTo>
                  <a:lnTo>
                    <a:pt x="242938" y="157632"/>
                  </a:lnTo>
                  <a:lnTo>
                    <a:pt x="243586" y="157810"/>
                  </a:lnTo>
                  <a:close/>
                </a:path>
                <a:path w="264795" h="194309">
                  <a:moveTo>
                    <a:pt x="243840" y="158330"/>
                  </a:moveTo>
                  <a:lnTo>
                    <a:pt x="242938" y="157632"/>
                  </a:lnTo>
                  <a:lnTo>
                    <a:pt x="241985" y="157365"/>
                  </a:lnTo>
                  <a:lnTo>
                    <a:pt x="243840" y="158330"/>
                  </a:lnTo>
                  <a:close/>
                </a:path>
                <a:path w="264795" h="194309">
                  <a:moveTo>
                    <a:pt x="245821" y="158788"/>
                  </a:moveTo>
                  <a:lnTo>
                    <a:pt x="245033" y="158153"/>
                  </a:lnTo>
                  <a:lnTo>
                    <a:pt x="244830" y="158153"/>
                  </a:lnTo>
                  <a:lnTo>
                    <a:pt x="243586" y="157810"/>
                  </a:lnTo>
                  <a:lnTo>
                    <a:pt x="245821" y="158788"/>
                  </a:lnTo>
                  <a:close/>
                </a:path>
                <a:path w="264795" h="194309">
                  <a:moveTo>
                    <a:pt x="256603" y="175260"/>
                  </a:moveTo>
                  <a:lnTo>
                    <a:pt x="255244" y="173990"/>
                  </a:lnTo>
                  <a:lnTo>
                    <a:pt x="254749" y="173990"/>
                  </a:lnTo>
                  <a:lnTo>
                    <a:pt x="256603" y="175260"/>
                  </a:lnTo>
                  <a:close/>
                </a:path>
                <a:path w="264795" h="194309">
                  <a:moveTo>
                    <a:pt x="260413" y="188823"/>
                  </a:moveTo>
                  <a:lnTo>
                    <a:pt x="260261" y="189230"/>
                  </a:lnTo>
                  <a:lnTo>
                    <a:pt x="260375" y="189052"/>
                  </a:lnTo>
                  <a:lnTo>
                    <a:pt x="260413" y="188823"/>
                  </a:lnTo>
                  <a:close/>
                </a:path>
                <a:path w="264795" h="194309">
                  <a:moveTo>
                    <a:pt x="260858" y="188277"/>
                  </a:moveTo>
                  <a:lnTo>
                    <a:pt x="260769" y="188023"/>
                  </a:lnTo>
                  <a:lnTo>
                    <a:pt x="260743" y="188442"/>
                  </a:lnTo>
                  <a:lnTo>
                    <a:pt x="260858" y="188277"/>
                  </a:lnTo>
                  <a:close/>
                </a:path>
                <a:path w="264795" h="194309">
                  <a:moveTo>
                    <a:pt x="260883" y="189014"/>
                  </a:moveTo>
                  <a:lnTo>
                    <a:pt x="260794" y="188760"/>
                  </a:lnTo>
                  <a:lnTo>
                    <a:pt x="260680" y="188556"/>
                  </a:lnTo>
                  <a:lnTo>
                    <a:pt x="260604" y="188899"/>
                  </a:lnTo>
                  <a:lnTo>
                    <a:pt x="260527" y="189230"/>
                  </a:lnTo>
                  <a:lnTo>
                    <a:pt x="260794" y="189230"/>
                  </a:lnTo>
                  <a:lnTo>
                    <a:pt x="260883" y="189014"/>
                  </a:lnTo>
                  <a:close/>
                </a:path>
                <a:path w="264795" h="194309">
                  <a:moveTo>
                    <a:pt x="260997" y="188760"/>
                  </a:moveTo>
                  <a:lnTo>
                    <a:pt x="260896" y="188214"/>
                  </a:lnTo>
                  <a:lnTo>
                    <a:pt x="260858" y="188595"/>
                  </a:lnTo>
                  <a:lnTo>
                    <a:pt x="260743" y="188442"/>
                  </a:lnTo>
                  <a:lnTo>
                    <a:pt x="260794" y="188760"/>
                  </a:lnTo>
                  <a:lnTo>
                    <a:pt x="260908" y="188950"/>
                  </a:lnTo>
                  <a:lnTo>
                    <a:pt x="260997" y="188760"/>
                  </a:lnTo>
                  <a:close/>
                </a:path>
                <a:path w="264795" h="194309">
                  <a:moveTo>
                    <a:pt x="261099" y="188518"/>
                  </a:moveTo>
                  <a:lnTo>
                    <a:pt x="261048" y="187960"/>
                  </a:lnTo>
                  <a:lnTo>
                    <a:pt x="260985" y="188353"/>
                  </a:lnTo>
                  <a:lnTo>
                    <a:pt x="261099" y="188518"/>
                  </a:lnTo>
                  <a:close/>
                </a:path>
                <a:path w="264795" h="194309">
                  <a:moveTo>
                    <a:pt x="261378" y="189230"/>
                  </a:moveTo>
                  <a:lnTo>
                    <a:pt x="260959" y="189052"/>
                  </a:lnTo>
                  <a:lnTo>
                    <a:pt x="261061" y="189230"/>
                  </a:lnTo>
                  <a:lnTo>
                    <a:pt x="261378" y="189230"/>
                  </a:lnTo>
                  <a:close/>
                </a:path>
                <a:path w="264795" h="194309">
                  <a:moveTo>
                    <a:pt x="261378" y="189217"/>
                  </a:moveTo>
                  <a:lnTo>
                    <a:pt x="261289" y="188823"/>
                  </a:lnTo>
                  <a:lnTo>
                    <a:pt x="261162" y="188353"/>
                  </a:lnTo>
                  <a:lnTo>
                    <a:pt x="261137" y="188582"/>
                  </a:lnTo>
                  <a:lnTo>
                    <a:pt x="261099" y="188899"/>
                  </a:lnTo>
                  <a:lnTo>
                    <a:pt x="260997" y="188760"/>
                  </a:lnTo>
                  <a:lnTo>
                    <a:pt x="260959" y="189052"/>
                  </a:lnTo>
                  <a:lnTo>
                    <a:pt x="261378" y="189217"/>
                  </a:lnTo>
                  <a:close/>
                </a:path>
                <a:path w="264795" h="194309">
                  <a:moveTo>
                    <a:pt x="264756" y="194310"/>
                  </a:moveTo>
                  <a:lnTo>
                    <a:pt x="261264" y="191770"/>
                  </a:lnTo>
                  <a:lnTo>
                    <a:pt x="264020" y="193040"/>
                  </a:lnTo>
                  <a:lnTo>
                    <a:pt x="262064" y="191770"/>
                  </a:lnTo>
                  <a:lnTo>
                    <a:pt x="260096" y="190500"/>
                  </a:lnTo>
                  <a:lnTo>
                    <a:pt x="264160" y="191770"/>
                  </a:lnTo>
                  <a:lnTo>
                    <a:pt x="260896" y="190500"/>
                  </a:lnTo>
                  <a:lnTo>
                    <a:pt x="259791" y="189230"/>
                  </a:lnTo>
                  <a:lnTo>
                    <a:pt x="259346" y="188391"/>
                  </a:lnTo>
                  <a:lnTo>
                    <a:pt x="260413" y="188823"/>
                  </a:lnTo>
                  <a:lnTo>
                    <a:pt x="260515" y="188518"/>
                  </a:lnTo>
                  <a:lnTo>
                    <a:pt x="260489" y="188226"/>
                  </a:lnTo>
                  <a:lnTo>
                    <a:pt x="260578" y="188366"/>
                  </a:lnTo>
                  <a:lnTo>
                    <a:pt x="260553" y="188226"/>
                  </a:lnTo>
                  <a:lnTo>
                    <a:pt x="260718" y="187960"/>
                  </a:lnTo>
                  <a:lnTo>
                    <a:pt x="260667" y="186690"/>
                  </a:lnTo>
                  <a:lnTo>
                    <a:pt x="260781" y="187960"/>
                  </a:lnTo>
                  <a:lnTo>
                    <a:pt x="260896" y="188214"/>
                  </a:lnTo>
                  <a:lnTo>
                    <a:pt x="261048" y="187960"/>
                  </a:lnTo>
                  <a:lnTo>
                    <a:pt x="261162" y="188353"/>
                  </a:lnTo>
                  <a:lnTo>
                    <a:pt x="261327" y="187960"/>
                  </a:lnTo>
                  <a:lnTo>
                    <a:pt x="261188" y="188442"/>
                  </a:lnTo>
                  <a:lnTo>
                    <a:pt x="261289" y="188823"/>
                  </a:lnTo>
                  <a:lnTo>
                    <a:pt x="261543" y="189230"/>
                  </a:lnTo>
                  <a:lnTo>
                    <a:pt x="261454" y="187960"/>
                  </a:lnTo>
                  <a:lnTo>
                    <a:pt x="261975" y="187960"/>
                  </a:lnTo>
                  <a:lnTo>
                    <a:pt x="263461" y="189230"/>
                  </a:lnTo>
                  <a:lnTo>
                    <a:pt x="264109" y="187960"/>
                  </a:lnTo>
                  <a:lnTo>
                    <a:pt x="261874" y="185420"/>
                  </a:lnTo>
                  <a:lnTo>
                    <a:pt x="260946" y="185420"/>
                  </a:lnTo>
                  <a:lnTo>
                    <a:pt x="261556" y="184150"/>
                  </a:lnTo>
                  <a:lnTo>
                    <a:pt x="259422" y="184150"/>
                  </a:lnTo>
                  <a:lnTo>
                    <a:pt x="260553" y="185420"/>
                  </a:lnTo>
                  <a:lnTo>
                    <a:pt x="260667" y="186664"/>
                  </a:lnTo>
                  <a:lnTo>
                    <a:pt x="259829" y="185420"/>
                  </a:lnTo>
                  <a:lnTo>
                    <a:pt x="260527" y="185420"/>
                  </a:lnTo>
                  <a:lnTo>
                    <a:pt x="259422" y="184150"/>
                  </a:lnTo>
                  <a:lnTo>
                    <a:pt x="261556" y="184137"/>
                  </a:lnTo>
                  <a:lnTo>
                    <a:pt x="262166" y="182880"/>
                  </a:lnTo>
                  <a:lnTo>
                    <a:pt x="256171" y="175260"/>
                  </a:lnTo>
                  <a:lnTo>
                    <a:pt x="254000" y="173990"/>
                  </a:lnTo>
                  <a:lnTo>
                    <a:pt x="254152" y="173990"/>
                  </a:lnTo>
                  <a:lnTo>
                    <a:pt x="251510" y="171450"/>
                  </a:lnTo>
                  <a:lnTo>
                    <a:pt x="252869" y="171450"/>
                  </a:lnTo>
                  <a:lnTo>
                    <a:pt x="251282" y="170180"/>
                  </a:lnTo>
                  <a:lnTo>
                    <a:pt x="253758" y="171450"/>
                  </a:lnTo>
                  <a:lnTo>
                    <a:pt x="252933" y="170180"/>
                  </a:lnTo>
                  <a:lnTo>
                    <a:pt x="253390" y="170180"/>
                  </a:lnTo>
                  <a:lnTo>
                    <a:pt x="251968" y="169545"/>
                  </a:lnTo>
                  <a:lnTo>
                    <a:pt x="252806" y="168910"/>
                  </a:lnTo>
                  <a:lnTo>
                    <a:pt x="246456" y="165100"/>
                  </a:lnTo>
                  <a:lnTo>
                    <a:pt x="244335" y="163830"/>
                  </a:lnTo>
                  <a:lnTo>
                    <a:pt x="244208" y="161569"/>
                  </a:lnTo>
                  <a:lnTo>
                    <a:pt x="249466" y="163830"/>
                  </a:lnTo>
                  <a:lnTo>
                    <a:pt x="247586" y="162560"/>
                  </a:lnTo>
                  <a:lnTo>
                    <a:pt x="244373" y="161290"/>
                  </a:lnTo>
                  <a:lnTo>
                    <a:pt x="241477" y="158750"/>
                  </a:lnTo>
                  <a:lnTo>
                    <a:pt x="238823" y="157480"/>
                  </a:lnTo>
                  <a:lnTo>
                    <a:pt x="239776" y="157480"/>
                  </a:lnTo>
                  <a:lnTo>
                    <a:pt x="238290" y="156210"/>
                  </a:lnTo>
                  <a:lnTo>
                    <a:pt x="235927" y="154940"/>
                  </a:lnTo>
                  <a:lnTo>
                    <a:pt x="233476" y="154940"/>
                  </a:lnTo>
                  <a:lnTo>
                    <a:pt x="228854" y="153670"/>
                  </a:lnTo>
                  <a:lnTo>
                    <a:pt x="223570" y="152400"/>
                  </a:lnTo>
                  <a:lnTo>
                    <a:pt x="222707" y="152400"/>
                  </a:lnTo>
                  <a:lnTo>
                    <a:pt x="221653" y="151942"/>
                  </a:lnTo>
                  <a:lnTo>
                    <a:pt x="224650" y="152400"/>
                  </a:lnTo>
                  <a:lnTo>
                    <a:pt x="225399" y="152400"/>
                  </a:lnTo>
                  <a:lnTo>
                    <a:pt x="231889" y="153670"/>
                  </a:lnTo>
                  <a:lnTo>
                    <a:pt x="227126" y="152400"/>
                  </a:lnTo>
                  <a:lnTo>
                    <a:pt x="225742" y="152400"/>
                  </a:lnTo>
                  <a:lnTo>
                    <a:pt x="219811" y="151130"/>
                  </a:lnTo>
                  <a:lnTo>
                    <a:pt x="221602" y="151917"/>
                  </a:lnTo>
                  <a:lnTo>
                    <a:pt x="219608" y="151612"/>
                  </a:lnTo>
                  <a:lnTo>
                    <a:pt x="219608" y="163830"/>
                  </a:lnTo>
                  <a:lnTo>
                    <a:pt x="215493" y="162560"/>
                  </a:lnTo>
                  <a:lnTo>
                    <a:pt x="213855" y="161696"/>
                  </a:lnTo>
                  <a:lnTo>
                    <a:pt x="215836" y="162560"/>
                  </a:lnTo>
                  <a:lnTo>
                    <a:pt x="213575" y="161544"/>
                  </a:lnTo>
                  <a:lnTo>
                    <a:pt x="213080" y="161290"/>
                  </a:lnTo>
                  <a:lnTo>
                    <a:pt x="210680" y="160020"/>
                  </a:lnTo>
                  <a:lnTo>
                    <a:pt x="210223" y="160020"/>
                  </a:lnTo>
                  <a:lnTo>
                    <a:pt x="207073" y="158750"/>
                  </a:lnTo>
                  <a:lnTo>
                    <a:pt x="213194" y="161404"/>
                  </a:lnTo>
                  <a:lnTo>
                    <a:pt x="219329" y="165100"/>
                  </a:lnTo>
                  <a:lnTo>
                    <a:pt x="217995" y="165100"/>
                  </a:lnTo>
                  <a:lnTo>
                    <a:pt x="214033" y="162560"/>
                  </a:lnTo>
                  <a:lnTo>
                    <a:pt x="211747" y="161290"/>
                  </a:lnTo>
                  <a:lnTo>
                    <a:pt x="209461" y="160020"/>
                  </a:lnTo>
                  <a:lnTo>
                    <a:pt x="206819" y="158750"/>
                  </a:lnTo>
                  <a:lnTo>
                    <a:pt x="202907" y="157480"/>
                  </a:lnTo>
                  <a:lnTo>
                    <a:pt x="200444" y="156210"/>
                  </a:lnTo>
                  <a:lnTo>
                    <a:pt x="199605" y="156210"/>
                  </a:lnTo>
                  <a:lnTo>
                    <a:pt x="201231" y="157480"/>
                  </a:lnTo>
                  <a:lnTo>
                    <a:pt x="201282" y="158750"/>
                  </a:lnTo>
                  <a:lnTo>
                    <a:pt x="199923" y="158750"/>
                  </a:lnTo>
                  <a:lnTo>
                    <a:pt x="196303" y="157480"/>
                  </a:lnTo>
                  <a:lnTo>
                    <a:pt x="201307" y="161290"/>
                  </a:lnTo>
                  <a:lnTo>
                    <a:pt x="200964" y="161290"/>
                  </a:lnTo>
                  <a:lnTo>
                    <a:pt x="196938" y="158305"/>
                  </a:lnTo>
                  <a:lnTo>
                    <a:pt x="198310" y="160020"/>
                  </a:lnTo>
                  <a:lnTo>
                    <a:pt x="199834" y="161290"/>
                  </a:lnTo>
                  <a:lnTo>
                    <a:pt x="197688" y="160020"/>
                  </a:lnTo>
                  <a:lnTo>
                    <a:pt x="195884" y="158750"/>
                  </a:lnTo>
                  <a:lnTo>
                    <a:pt x="195580" y="157480"/>
                  </a:lnTo>
                  <a:lnTo>
                    <a:pt x="194906" y="157480"/>
                  </a:lnTo>
                  <a:lnTo>
                    <a:pt x="192265" y="156210"/>
                  </a:lnTo>
                  <a:lnTo>
                    <a:pt x="191274" y="156210"/>
                  </a:lnTo>
                  <a:lnTo>
                    <a:pt x="189077" y="154940"/>
                  </a:lnTo>
                  <a:lnTo>
                    <a:pt x="188328" y="153670"/>
                  </a:lnTo>
                  <a:lnTo>
                    <a:pt x="188569" y="154940"/>
                  </a:lnTo>
                  <a:lnTo>
                    <a:pt x="190525" y="156210"/>
                  </a:lnTo>
                  <a:lnTo>
                    <a:pt x="188988" y="156210"/>
                  </a:lnTo>
                  <a:lnTo>
                    <a:pt x="186461" y="153670"/>
                  </a:lnTo>
                  <a:lnTo>
                    <a:pt x="185394" y="152400"/>
                  </a:lnTo>
                  <a:lnTo>
                    <a:pt x="186436" y="153670"/>
                  </a:lnTo>
                  <a:lnTo>
                    <a:pt x="185356" y="152933"/>
                  </a:lnTo>
                  <a:lnTo>
                    <a:pt x="184899" y="152400"/>
                  </a:lnTo>
                  <a:lnTo>
                    <a:pt x="184467" y="152107"/>
                  </a:lnTo>
                  <a:lnTo>
                    <a:pt x="185077" y="152742"/>
                  </a:lnTo>
                  <a:lnTo>
                    <a:pt x="184569" y="152400"/>
                  </a:lnTo>
                  <a:lnTo>
                    <a:pt x="184175" y="151917"/>
                  </a:lnTo>
                  <a:lnTo>
                    <a:pt x="182943" y="151130"/>
                  </a:lnTo>
                  <a:lnTo>
                    <a:pt x="182067" y="149860"/>
                  </a:lnTo>
                  <a:lnTo>
                    <a:pt x="183032" y="151130"/>
                  </a:lnTo>
                  <a:lnTo>
                    <a:pt x="182422" y="149860"/>
                  </a:lnTo>
                  <a:lnTo>
                    <a:pt x="181813" y="148590"/>
                  </a:lnTo>
                  <a:lnTo>
                    <a:pt x="172770" y="148590"/>
                  </a:lnTo>
                  <a:lnTo>
                    <a:pt x="163207" y="151130"/>
                  </a:lnTo>
                  <a:lnTo>
                    <a:pt x="159994" y="151130"/>
                  </a:lnTo>
                  <a:lnTo>
                    <a:pt x="159613" y="149860"/>
                  </a:lnTo>
                  <a:lnTo>
                    <a:pt x="158800" y="148590"/>
                  </a:lnTo>
                  <a:lnTo>
                    <a:pt x="158927" y="148590"/>
                  </a:lnTo>
                  <a:lnTo>
                    <a:pt x="157099" y="147320"/>
                  </a:lnTo>
                  <a:lnTo>
                    <a:pt x="156337" y="146050"/>
                  </a:lnTo>
                  <a:lnTo>
                    <a:pt x="155968" y="147320"/>
                  </a:lnTo>
                  <a:lnTo>
                    <a:pt x="155384" y="147320"/>
                  </a:lnTo>
                  <a:lnTo>
                    <a:pt x="154292" y="144780"/>
                  </a:lnTo>
                  <a:lnTo>
                    <a:pt x="156311" y="146050"/>
                  </a:lnTo>
                  <a:lnTo>
                    <a:pt x="156222" y="144780"/>
                  </a:lnTo>
                  <a:lnTo>
                    <a:pt x="154470" y="143510"/>
                  </a:lnTo>
                  <a:lnTo>
                    <a:pt x="154165" y="142240"/>
                  </a:lnTo>
                  <a:lnTo>
                    <a:pt x="153543" y="139700"/>
                  </a:lnTo>
                  <a:lnTo>
                    <a:pt x="153860" y="140970"/>
                  </a:lnTo>
                  <a:lnTo>
                    <a:pt x="163512" y="140970"/>
                  </a:lnTo>
                  <a:lnTo>
                    <a:pt x="165811" y="142240"/>
                  </a:lnTo>
                  <a:lnTo>
                    <a:pt x="174459" y="142240"/>
                  </a:lnTo>
                  <a:lnTo>
                    <a:pt x="176415" y="143510"/>
                  </a:lnTo>
                  <a:lnTo>
                    <a:pt x="179984" y="143510"/>
                  </a:lnTo>
                  <a:lnTo>
                    <a:pt x="181444" y="144780"/>
                  </a:lnTo>
                  <a:lnTo>
                    <a:pt x="182054" y="144780"/>
                  </a:lnTo>
                  <a:lnTo>
                    <a:pt x="183629" y="146050"/>
                  </a:lnTo>
                  <a:lnTo>
                    <a:pt x="188734" y="146050"/>
                  </a:lnTo>
                  <a:lnTo>
                    <a:pt x="190652" y="147320"/>
                  </a:lnTo>
                  <a:lnTo>
                    <a:pt x="192493" y="148590"/>
                  </a:lnTo>
                  <a:lnTo>
                    <a:pt x="194119" y="148590"/>
                  </a:lnTo>
                  <a:lnTo>
                    <a:pt x="200837" y="151130"/>
                  </a:lnTo>
                  <a:lnTo>
                    <a:pt x="203225" y="152400"/>
                  </a:lnTo>
                  <a:lnTo>
                    <a:pt x="207568" y="154940"/>
                  </a:lnTo>
                  <a:lnTo>
                    <a:pt x="209511" y="156210"/>
                  </a:lnTo>
                  <a:lnTo>
                    <a:pt x="216420" y="158750"/>
                  </a:lnTo>
                  <a:lnTo>
                    <a:pt x="211924" y="157480"/>
                  </a:lnTo>
                  <a:lnTo>
                    <a:pt x="219379" y="161290"/>
                  </a:lnTo>
                  <a:lnTo>
                    <a:pt x="215760" y="160020"/>
                  </a:lnTo>
                  <a:lnTo>
                    <a:pt x="212140" y="158750"/>
                  </a:lnTo>
                  <a:lnTo>
                    <a:pt x="207175" y="157480"/>
                  </a:lnTo>
                  <a:lnTo>
                    <a:pt x="212648" y="160020"/>
                  </a:lnTo>
                  <a:lnTo>
                    <a:pt x="209042" y="158750"/>
                  </a:lnTo>
                  <a:lnTo>
                    <a:pt x="217970" y="162560"/>
                  </a:lnTo>
                  <a:lnTo>
                    <a:pt x="219608" y="163830"/>
                  </a:lnTo>
                  <a:lnTo>
                    <a:pt x="219608" y="151612"/>
                  </a:lnTo>
                  <a:lnTo>
                    <a:pt x="208318" y="149860"/>
                  </a:lnTo>
                  <a:lnTo>
                    <a:pt x="211747" y="149860"/>
                  </a:lnTo>
                  <a:lnTo>
                    <a:pt x="205079" y="148590"/>
                  </a:lnTo>
                  <a:lnTo>
                    <a:pt x="203111" y="147320"/>
                  </a:lnTo>
                  <a:lnTo>
                    <a:pt x="200914" y="147320"/>
                  </a:lnTo>
                  <a:lnTo>
                    <a:pt x="200113" y="146050"/>
                  </a:lnTo>
                  <a:lnTo>
                    <a:pt x="200444" y="146050"/>
                  </a:lnTo>
                  <a:lnTo>
                    <a:pt x="197497" y="143510"/>
                  </a:lnTo>
                  <a:lnTo>
                    <a:pt x="198780" y="143510"/>
                  </a:lnTo>
                  <a:lnTo>
                    <a:pt x="199275" y="142240"/>
                  </a:lnTo>
                  <a:lnTo>
                    <a:pt x="200088" y="142240"/>
                  </a:lnTo>
                  <a:lnTo>
                    <a:pt x="201828" y="143510"/>
                  </a:lnTo>
                  <a:lnTo>
                    <a:pt x="202311" y="141020"/>
                  </a:lnTo>
                  <a:lnTo>
                    <a:pt x="200291" y="137160"/>
                  </a:lnTo>
                  <a:lnTo>
                    <a:pt x="198424" y="134835"/>
                  </a:lnTo>
                  <a:lnTo>
                    <a:pt x="198424" y="142240"/>
                  </a:lnTo>
                  <a:lnTo>
                    <a:pt x="197383" y="143281"/>
                  </a:lnTo>
                  <a:lnTo>
                    <a:pt x="196824" y="142240"/>
                  </a:lnTo>
                  <a:lnTo>
                    <a:pt x="198424" y="142240"/>
                  </a:lnTo>
                  <a:lnTo>
                    <a:pt x="198424" y="134835"/>
                  </a:lnTo>
                  <a:lnTo>
                    <a:pt x="198259" y="134620"/>
                  </a:lnTo>
                  <a:lnTo>
                    <a:pt x="197281" y="137160"/>
                  </a:lnTo>
                  <a:lnTo>
                    <a:pt x="194030" y="133350"/>
                  </a:lnTo>
                  <a:lnTo>
                    <a:pt x="191985" y="134620"/>
                  </a:lnTo>
                  <a:lnTo>
                    <a:pt x="189077" y="133350"/>
                  </a:lnTo>
                  <a:lnTo>
                    <a:pt x="192227" y="133350"/>
                  </a:lnTo>
                  <a:lnTo>
                    <a:pt x="191528" y="132080"/>
                  </a:lnTo>
                  <a:lnTo>
                    <a:pt x="187769" y="130810"/>
                  </a:lnTo>
                  <a:lnTo>
                    <a:pt x="185064" y="129540"/>
                  </a:lnTo>
                  <a:lnTo>
                    <a:pt x="181914" y="129540"/>
                  </a:lnTo>
                  <a:lnTo>
                    <a:pt x="182105" y="128270"/>
                  </a:lnTo>
                  <a:lnTo>
                    <a:pt x="179349" y="128270"/>
                  </a:lnTo>
                  <a:lnTo>
                    <a:pt x="175171" y="127000"/>
                  </a:lnTo>
                  <a:lnTo>
                    <a:pt x="172313" y="129540"/>
                  </a:lnTo>
                  <a:lnTo>
                    <a:pt x="172491" y="128270"/>
                  </a:lnTo>
                  <a:lnTo>
                    <a:pt x="173012" y="128270"/>
                  </a:lnTo>
                  <a:lnTo>
                    <a:pt x="170281" y="127000"/>
                  </a:lnTo>
                  <a:lnTo>
                    <a:pt x="172186" y="130810"/>
                  </a:lnTo>
                  <a:lnTo>
                    <a:pt x="169100" y="129540"/>
                  </a:lnTo>
                  <a:lnTo>
                    <a:pt x="169964" y="128270"/>
                  </a:lnTo>
                  <a:lnTo>
                    <a:pt x="167868" y="129540"/>
                  </a:lnTo>
                  <a:lnTo>
                    <a:pt x="166992" y="128270"/>
                  </a:lnTo>
                  <a:lnTo>
                    <a:pt x="166116" y="127000"/>
                  </a:lnTo>
                  <a:lnTo>
                    <a:pt x="164261" y="127977"/>
                  </a:lnTo>
                  <a:lnTo>
                    <a:pt x="164515" y="127000"/>
                  </a:lnTo>
                  <a:lnTo>
                    <a:pt x="162318" y="128270"/>
                  </a:lnTo>
                  <a:lnTo>
                    <a:pt x="160172" y="127000"/>
                  </a:lnTo>
                  <a:lnTo>
                    <a:pt x="158064" y="129540"/>
                  </a:lnTo>
                  <a:lnTo>
                    <a:pt x="158051" y="127977"/>
                  </a:lnTo>
                  <a:lnTo>
                    <a:pt x="158407" y="127000"/>
                  </a:lnTo>
                  <a:lnTo>
                    <a:pt x="157060" y="127000"/>
                  </a:lnTo>
                  <a:lnTo>
                    <a:pt x="156362" y="128270"/>
                  </a:lnTo>
                  <a:lnTo>
                    <a:pt x="155778" y="128270"/>
                  </a:lnTo>
                  <a:lnTo>
                    <a:pt x="155143" y="127000"/>
                  </a:lnTo>
                  <a:lnTo>
                    <a:pt x="154724" y="127000"/>
                  </a:lnTo>
                  <a:lnTo>
                    <a:pt x="154419" y="125730"/>
                  </a:lnTo>
                  <a:lnTo>
                    <a:pt x="153504" y="125730"/>
                  </a:lnTo>
                  <a:lnTo>
                    <a:pt x="151142" y="124460"/>
                  </a:lnTo>
                  <a:lnTo>
                    <a:pt x="150088" y="124460"/>
                  </a:lnTo>
                  <a:lnTo>
                    <a:pt x="150329" y="123190"/>
                  </a:lnTo>
                  <a:lnTo>
                    <a:pt x="149415" y="120650"/>
                  </a:lnTo>
                  <a:lnTo>
                    <a:pt x="147650" y="119380"/>
                  </a:lnTo>
                  <a:lnTo>
                    <a:pt x="145719" y="118110"/>
                  </a:lnTo>
                  <a:lnTo>
                    <a:pt x="144170" y="116840"/>
                  </a:lnTo>
                  <a:lnTo>
                    <a:pt x="142735" y="115722"/>
                  </a:lnTo>
                  <a:lnTo>
                    <a:pt x="142735" y="134061"/>
                  </a:lnTo>
                  <a:lnTo>
                    <a:pt x="142290" y="134620"/>
                  </a:lnTo>
                  <a:lnTo>
                    <a:pt x="140804" y="134620"/>
                  </a:lnTo>
                  <a:lnTo>
                    <a:pt x="136626" y="133350"/>
                  </a:lnTo>
                  <a:lnTo>
                    <a:pt x="127431" y="133350"/>
                  </a:lnTo>
                  <a:lnTo>
                    <a:pt x="127355" y="137160"/>
                  </a:lnTo>
                  <a:lnTo>
                    <a:pt x="127368" y="135890"/>
                  </a:lnTo>
                  <a:lnTo>
                    <a:pt x="127279" y="134620"/>
                  </a:lnTo>
                  <a:lnTo>
                    <a:pt x="127266" y="133350"/>
                  </a:lnTo>
                  <a:lnTo>
                    <a:pt x="126352" y="133350"/>
                  </a:lnTo>
                  <a:lnTo>
                    <a:pt x="126441" y="135890"/>
                  </a:lnTo>
                  <a:lnTo>
                    <a:pt x="124371" y="134620"/>
                  </a:lnTo>
                  <a:lnTo>
                    <a:pt x="122847" y="134620"/>
                  </a:lnTo>
                  <a:lnTo>
                    <a:pt x="122161" y="133350"/>
                  </a:lnTo>
                  <a:lnTo>
                    <a:pt x="122402" y="132740"/>
                  </a:lnTo>
                  <a:lnTo>
                    <a:pt x="120777" y="132080"/>
                  </a:lnTo>
                  <a:lnTo>
                    <a:pt x="119265" y="130810"/>
                  </a:lnTo>
                  <a:lnTo>
                    <a:pt x="116547" y="128270"/>
                  </a:lnTo>
                  <a:lnTo>
                    <a:pt x="115011" y="127000"/>
                  </a:lnTo>
                  <a:lnTo>
                    <a:pt x="113652" y="128270"/>
                  </a:lnTo>
                  <a:lnTo>
                    <a:pt x="112280" y="127000"/>
                  </a:lnTo>
                  <a:lnTo>
                    <a:pt x="112560" y="124460"/>
                  </a:lnTo>
                  <a:lnTo>
                    <a:pt x="108953" y="124460"/>
                  </a:lnTo>
                  <a:lnTo>
                    <a:pt x="108432" y="123190"/>
                  </a:lnTo>
                  <a:lnTo>
                    <a:pt x="107911" y="121920"/>
                  </a:lnTo>
                  <a:lnTo>
                    <a:pt x="107137" y="123190"/>
                  </a:lnTo>
                  <a:lnTo>
                    <a:pt x="104165" y="123190"/>
                  </a:lnTo>
                  <a:lnTo>
                    <a:pt x="103187" y="120650"/>
                  </a:lnTo>
                  <a:lnTo>
                    <a:pt x="105384" y="119380"/>
                  </a:lnTo>
                  <a:lnTo>
                    <a:pt x="101904" y="118110"/>
                  </a:lnTo>
                  <a:lnTo>
                    <a:pt x="100977" y="116840"/>
                  </a:lnTo>
                  <a:lnTo>
                    <a:pt x="99110" y="114300"/>
                  </a:lnTo>
                  <a:lnTo>
                    <a:pt x="96253" y="110490"/>
                  </a:lnTo>
                  <a:lnTo>
                    <a:pt x="95910" y="110045"/>
                  </a:lnTo>
                  <a:lnTo>
                    <a:pt x="104140" y="114300"/>
                  </a:lnTo>
                  <a:lnTo>
                    <a:pt x="109702" y="118110"/>
                  </a:lnTo>
                  <a:lnTo>
                    <a:pt x="112826" y="118110"/>
                  </a:lnTo>
                  <a:lnTo>
                    <a:pt x="114287" y="119380"/>
                  </a:lnTo>
                  <a:lnTo>
                    <a:pt x="116598" y="119380"/>
                  </a:lnTo>
                  <a:lnTo>
                    <a:pt x="117157" y="118110"/>
                  </a:lnTo>
                  <a:lnTo>
                    <a:pt x="117856" y="118110"/>
                  </a:lnTo>
                  <a:lnTo>
                    <a:pt x="118554" y="119380"/>
                  </a:lnTo>
                  <a:lnTo>
                    <a:pt x="119595" y="118110"/>
                  </a:lnTo>
                  <a:lnTo>
                    <a:pt x="124917" y="118110"/>
                  </a:lnTo>
                  <a:lnTo>
                    <a:pt x="126822" y="121920"/>
                  </a:lnTo>
                  <a:lnTo>
                    <a:pt x="129476" y="123190"/>
                  </a:lnTo>
                  <a:lnTo>
                    <a:pt x="131673" y="124460"/>
                  </a:lnTo>
                  <a:lnTo>
                    <a:pt x="134264" y="127000"/>
                  </a:lnTo>
                  <a:lnTo>
                    <a:pt x="134708" y="128270"/>
                  </a:lnTo>
                  <a:lnTo>
                    <a:pt x="135356" y="128270"/>
                  </a:lnTo>
                  <a:lnTo>
                    <a:pt x="138493" y="130810"/>
                  </a:lnTo>
                  <a:lnTo>
                    <a:pt x="141973" y="133350"/>
                  </a:lnTo>
                  <a:lnTo>
                    <a:pt x="142735" y="134061"/>
                  </a:lnTo>
                  <a:lnTo>
                    <a:pt x="142735" y="115722"/>
                  </a:lnTo>
                  <a:lnTo>
                    <a:pt x="139293" y="113030"/>
                  </a:lnTo>
                  <a:lnTo>
                    <a:pt x="133692" y="109220"/>
                  </a:lnTo>
                  <a:lnTo>
                    <a:pt x="127635" y="107950"/>
                  </a:lnTo>
                  <a:lnTo>
                    <a:pt x="121399" y="107950"/>
                  </a:lnTo>
                  <a:lnTo>
                    <a:pt x="119773" y="105410"/>
                  </a:lnTo>
                  <a:lnTo>
                    <a:pt x="116230" y="105410"/>
                  </a:lnTo>
                  <a:lnTo>
                    <a:pt x="115976" y="104140"/>
                  </a:lnTo>
                  <a:lnTo>
                    <a:pt x="115125" y="105410"/>
                  </a:lnTo>
                  <a:lnTo>
                    <a:pt x="113258" y="105410"/>
                  </a:lnTo>
                  <a:lnTo>
                    <a:pt x="113411" y="101600"/>
                  </a:lnTo>
                  <a:lnTo>
                    <a:pt x="111582" y="102870"/>
                  </a:lnTo>
                  <a:lnTo>
                    <a:pt x="111252" y="101600"/>
                  </a:lnTo>
                  <a:lnTo>
                    <a:pt x="108826" y="102870"/>
                  </a:lnTo>
                  <a:lnTo>
                    <a:pt x="109512" y="100330"/>
                  </a:lnTo>
                  <a:lnTo>
                    <a:pt x="107353" y="100330"/>
                  </a:lnTo>
                  <a:lnTo>
                    <a:pt x="105651" y="97790"/>
                  </a:lnTo>
                  <a:lnTo>
                    <a:pt x="101587" y="100330"/>
                  </a:lnTo>
                  <a:lnTo>
                    <a:pt x="101638" y="97790"/>
                  </a:lnTo>
                  <a:lnTo>
                    <a:pt x="99606" y="96520"/>
                  </a:lnTo>
                  <a:lnTo>
                    <a:pt x="97243" y="96520"/>
                  </a:lnTo>
                  <a:lnTo>
                    <a:pt x="96024" y="97790"/>
                  </a:lnTo>
                  <a:lnTo>
                    <a:pt x="95948" y="96520"/>
                  </a:lnTo>
                  <a:lnTo>
                    <a:pt x="96735" y="96520"/>
                  </a:lnTo>
                  <a:lnTo>
                    <a:pt x="97307" y="95250"/>
                  </a:lnTo>
                  <a:lnTo>
                    <a:pt x="94399" y="94259"/>
                  </a:lnTo>
                  <a:lnTo>
                    <a:pt x="94399" y="107950"/>
                  </a:lnTo>
                  <a:lnTo>
                    <a:pt x="93853" y="107416"/>
                  </a:lnTo>
                  <a:lnTo>
                    <a:pt x="94399" y="107950"/>
                  </a:lnTo>
                  <a:lnTo>
                    <a:pt x="94399" y="94259"/>
                  </a:lnTo>
                  <a:lnTo>
                    <a:pt x="93624" y="93980"/>
                  </a:lnTo>
                  <a:lnTo>
                    <a:pt x="93497" y="93903"/>
                  </a:lnTo>
                  <a:lnTo>
                    <a:pt x="93497" y="108788"/>
                  </a:lnTo>
                  <a:lnTo>
                    <a:pt x="93040" y="109220"/>
                  </a:lnTo>
                  <a:lnTo>
                    <a:pt x="91859" y="107950"/>
                  </a:lnTo>
                  <a:lnTo>
                    <a:pt x="93497" y="108788"/>
                  </a:lnTo>
                  <a:lnTo>
                    <a:pt x="93497" y="93903"/>
                  </a:lnTo>
                  <a:lnTo>
                    <a:pt x="89814" y="91440"/>
                  </a:lnTo>
                  <a:lnTo>
                    <a:pt x="86169" y="90170"/>
                  </a:lnTo>
                  <a:lnTo>
                    <a:pt x="82943" y="87630"/>
                  </a:lnTo>
                  <a:lnTo>
                    <a:pt x="79654" y="85090"/>
                  </a:lnTo>
                  <a:lnTo>
                    <a:pt x="76238" y="83820"/>
                  </a:lnTo>
                  <a:lnTo>
                    <a:pt x="76771" y="83820"/>
                  </a:lnTo>
                  <a:lnTo>
                    <a:pt x="77203" y="82550"/>
                  </a:lnTo>
                  <a:lnTo>
                    <a:pt x="72542" y="81280"/>
                  </a:lnTo>
                  <a:lnTo>
                    <a:pt x="72326" y="76200"/>
                  </a:lnTo>
                  <a:lnTo>
                    <a:pt x="72263" y="74930"/>
                  </a:lnTo>
                  <a:lnTo>
                    <a:pt x="67144" y="76200"/>
                  </a:lnTo>
                  <a:lnTo>
                    <a:pt x="65125" y="76200"/>
                  </a:lnTo>
                  <a:lnTo>
                    <a:pt x="64846" y="74930"/>
                  </a:lnTo>
                  <a:lnTo>
                    <a:pt x="65760" y="73660"/>
                  </a:lnTo>
                  <a:lnTo>
                    <a:pt x="65608" y="72390"/>
                  </a:lnTo>
                  <a:lnTo>
                    <a:pt x="64211" y="73660"/>
                  </a:lnTo>
                  <a:lnTo>
                    <a:pt x="63131" y="71120"/>
                  </a:lnTo>
                  <a:lnTo>
                    <a:pt x="62585" y="69850"/>
                  </a:lnTo>
                  <a:lnTo>
                    <a:pt x="61150" y="71120"/>
                  </a:lnTo>
                  <a:lnTo>
                    <a:pt x="61328" y="69850"/>
                  </a:lnTo>
                  <a:lnTo>
                    <a:pt x="62268" y="69850"/>
                  </a:lnTo>
                  <a:lnTo>
                    <a:pt x="61125" y="68580"/>
                  </a:lnTo>
                  <a:lnTo>
                    <a:pt x="57734" y="68580"/>
                  </a:lnTo>
                  <a:lnTo>
                    <a:pt x="56819" y="66040"/>
                  </a:lnTo>
                  <a:lnTo>
                    <a:pt x="57785" y="66040"/>
                  </a:lnTo>
                  <a:lnTo>
                    <a:pt x="53911" y="58420"/>
                  </a:lnTo>
                  <a:lnTo>
                    <a:pt x="49530" y="52070"/>
                  </a:lnTo>
                  <a:lnTo>
                    <a:pt x="44665" y="44450"/>
                  </a:lnTo>
                  <a:lnTo>
                    <a:pt x="39293" y="40640"/>
                  </a:lnTo>
                  <a:lnTo>
                    <a:pt x="37553" y="38100"/>
                  </a:lnTo>
                  <a:lnTo>
                    <a:pt x="40601" y="38100"/>
                  </a:lnTo>
                  <a:lnTo>
                    <a:pt x="39903" y="36830"/>
                  </a:lnTo>
                  <a:lnTo>
                    <a:pt x="36385" y="34290"/>
                  </a:lnTo>
                  <a:lnTo>
                    <a:pt x="34467" y="30480"/>
                  </a:lnTo>
                  <a:lnTo>
                    <a:pt x="31546" y="21590"/>
                  </a:lnTo>
                  <a:lnTo>
                    <a:pt x="30543" y="16510"/>
                  </a:lnTo>
                  <a:lnTo>
                    <a:pt x="28346" y="12700"/>
                  </a:lnTo>
                  <a:lnTo>
                    <a:pt x="27609" y="7620"/>
                  </a:lnTo>
                  <a:lnTo>
                    <a:pt x="27419" y="6350"/>
                  </a:lnTo>
                  <a:lnTo>
                    <a:pt x="26606" y="3721"/>
                  </a:lnTo>
                  <a:lnTo>
                    <a:pt x="26606" y="7620"/>
                  </a:lnTo>
                  <a:lnTo>
                    <a:pt x="26555" y="8890"/>
                  </a:lnTo>
                  <a:lnTo>
                    <a:pt x="26060" y="8890"/>
                  </a:lnTo>
                  <a:lnTo>
                    <a:pt x="24790" y="8890"/>
                  </a:lnTo>
                  <a:lnTo>
                    <a:pt x="24663" y="8890"/>
                  </a:lnTo>
                  <a:lnTo>
                    <a:pt x="24663" y="15240"/>
                  </a:lnTo>
                  <a:lnTo>
                    <a:pt x="24333" y="15240"/>
                  </a:lnTo>
                  <a:lnTo>
                    <a:pt x="24269" y="13970"/>
                  </a:lnTo>
                  <a:lnTo>
                    <a:pt x="24663" y="15240"/>
                  </a:lnTo>
                  <a:lnTo>
                    <a:pt x="24663" y="8890"/>
                  </a:lnTo>
                  <a:lnTo>
                    <a:pt x="23825" y="8890"/>
                  </a:lnTo>
                  <a:lnTo>
                    <a:pt x="24206" y="7620"/>
                  </a:lnTo>
                  <a:lnTo>
                    <a:pt x="26606" y="7620"/>
                  </a:lnTo>
                  <a:lnTo>
                    <a:pt x="26606" y="3721"/>
                  </a:lnTo>
                  <a:lnTo>
                    <a:pt x="25463" y="0"/>
                  </a:lnTo>
                  <a:lnTo>
                    <a:pt x="25260" y="0"/>
                  </a:lnTo>
                  <a:lnTo>
                    <a:pt x="22580" y="6350"/>
                  </a:lnTo>
                  <a:lnTo>
                    <a:pt x="22415" y="9029"/>
                  </a:lnTo>
                  <a:lnTo>
                    <a:pt x="22390" y="12700"/>
                  </a:lnTo>
                  <a:lnTo>
                    <a:pt x="21602" y="13970"/>
                  </a:lnTo>
                  <a:lnTo>
                    <a:pt x="20802" y="12700"/>
                  </a:lnTo>
                  <a:lnTo>
                    <a:pt x="22339" y="10325"/>
                  </a:lnTo>
                  <a:lnTo>
                    <a:pt x="22301" y="11798"/>
                  </a:lnTo>
                  <a:lnTo>
                    <a:pt x="22352" y="11430"/>
                  </a:lnTo>
                  <a:lnTo>
                    <a:pt x="22390" y="12700"/>
                  </a:lnTo>
                  <a:lnTo>
                    <a:pt x="22390" y="9067"/>
                  </a:lnTo>
                  <a:lnTo>
                    <a:pt x="20701" y="11430"/>
                  </a:lnTo>
                  <a:lnTo>
                    <a:pt x="18237" y="12700"/>
                  </a:lnTo>
                  <a:lnTo>
                    <a:pt x="17322" y="16510"/>
                  </a:lnTo>
                  <a:lnTo>
                    <a:pt x="19164" y="15240"/>
                  </a:lnTo>
                  <a:lnTo>
                    <a:pt x="18148" y="17780"/>
                  </a:lnTo>
                  <a:lnTo>
                    <a:pt x="18872" y="20320"/>
                  </a:lnTo>
                  <a:lnTo>
                    <a:pt x="16662" y="20320"/>
                  </a:lnTo>
                  <a:lnTo>
                    <a:pt x="16611" y="19050"/>
                  </a:lnTo>
                  <a:lnTo>
                    <a:pt x="15709" y="20320"/>
                  </a:lnTo>
                  <a:lnTo>
                    <a:pt x="15011" y="19050"/>
                  </a:lnTo>
                  <a:lnTo>
                    <a:pt x="15024" y="20320"/>
                  </a:lnTo>
                  <a:lnTo>
                    <a:pt x="15290" y="20320"/>
                  </a:lnTo>
                  <a:lnTo>
                    <a:pt x="15036" y="21082"/>
                  </a:lnTo>
                  <a:lnTo>
                    <a:pt x="15506" y="21590"/>
                  </a:lnTo>
                  <a:lnTo>
                    <a:pt x="11912" y="24130"/>
                  </a:lnTo>
                  <a:lnTo>
                    <a:pt x="12115" y="25400"/>
                  </a:lnTo>
                  <a:lnTo>
                    <a:pt x="11811" y="25400"/>
                  </a:lnTo>
                  <a:lnTo>
                    <a:pt x="9842" y="26670"/>
                  </a:lnTo>
                  <a:lnTo>
                    <a:pt x="13195" y="25400"/>
                  </a:lnTo>
                  <a:lnTo>
                    <a:pt x="12573" y="26670"/>
                  </a:lnTo>
                  <a:lnTo>
                    <a:pt x="15506" y="26670"/>
                  </a:lnTo>
                  <a:lnTo>
                    <a:pt x="14630" y="25400"/>
                  </a:lnTo>
                  <a:lnTo>
                    <a:pt x="16065" y="24130"/>
                  </a:lnTo>
                  <a:lnTo>
                    <a:pt x="15316" y="24130"/>
                  </a:lnTo>
                  <a:lnTo>
                    <a:pt x="16802" y="22860"/>
                  </a:lnTo>
                  <a:lnTo>
                    <a:pt x="16725" y="24130"/>
                  </a:lnTo>
                  <a:lnTo>
                    <a:pt x="17449" y="25400"/>
                  </a:lnTo>
                  <a:lnTo>
                    <a:pt x="18669" y="27940"/>
                  </a:lnTo>
                  <a:lnTo>
                    <a:pt x="20015" y="25400"/>
                  </a:lnTo>
                  <a:lnTo>
                    <a:pt x="18872" y="22860"/>
                  </a:lnTo>
                  <a:lnTo>
                    <a:pt x="18300" y="21590"/>
                  </a:lnTo>
                  <a:lnTo>
                    <a:pt x="20764" y="21590"/>
                  </a:lnTo>
                  <a:lnTo>
                    <a:pt x="22199" y="20320"/>
                  </a:lnTo>
                  <a:lnTo>
                    <a:pt x="22669" y="17780"/>
                  </a:lnTo>
                  <a:lnTo>
                    <a:pt x="21564" y="17780"/>
                  </a:lnTo>
                  <a:lnTo>
                    <a:pt x="22771" y="16662"/>
                  </a:lnTo>
                  <a:lnTo>
                    <a:pt x="22948" y="16510"/>
                  </a:lnTo>
                  <a:lnTo>
                    <a:pt x="22885" y="17780"/>
                  </a:lnTo>
                  <a:lnTo>
                    <a:pt x="30619" y="43180"/>
                  </a:lnTo>
                  <a:lnTo>
                    <a:pt x="34010" y="50800"/>
                  </a:lnTo>
                  <a:lnTo>
                    <a:pt x="37401" y="55880"/>
                  </a:lnTo>
                  <a:lnTo>
                    <a:pt x="42189" y="59690"/>
                  </a:lnTo>
                  <a:lnTo>
                    <a:pt x="44602" y="64770"/>
                  </a:lnTo>
                  <a:lnTo>
                    <a:pt x="49517" y="69888"/>
                  </a:lnTo>
                  <a:lnTo>
                    <a:pt x="59042" y="81280"/>
                  </a:lnTo>
                  <a:lnTo>
                    <a:pt x="63881" y="87630"/>
                  </a:lnTo>
                  <a:lnTo>
                    <a:pt x="67170" y="91440"/>
                  </a:lnTo>
                  <a:lnTo>
                    <a:pt x="70548" y="95250"/>
                  </a:lnTo>
                  <a:lnTo>
                    <a:pt x="74218" y="99060"/>
                  </a:lnTo>
                  <a:lnTo>
                    <a:pt x="75907" y="100330"/>
                  </a:lnTo>
                  <a:lnTo>
                    <a:pt x="76796" y="101600"/>
                  </a:lnTo>
                  <a:lnTo>
                    <a:pt x="70446" y="101600"/>
                  </a:lnTo>
                  <a:lnTo>
                    <a:pt x="63182" y="100330"/>
                  </a:lnTo>
                  <a:lnTo>
                    <a:pt x="56007" y="101600"/>
                  </a:lnTo>
                  <a:lnTo>
                    <a:pt x="54368" y="100330"/>
                  </a:lnTo>
                  <a:lnTo>
                    <a:pt x="52184" y="99060"/>
                  </a:lnTo>
                  <a:lnTo>
                    <a:pt x="48425" y="99060"/>
                  </a:lnTo>
                  <a:lnTo>
                    <a:pt x="47383" y="97790"/>
                  </a:lnTo>
                  <a:lnTo>
                    <a:pt x="43751" y="97790"/>
                  </a:lnTo>
                  <a:lnTo>
                    <a:pt x="43942" y="96520"/>
                  </a:lnTo>
                  <a:lnTo>
                    <a:pt x="43942" y="95250"/>
                  </a:lnTo>
                  <a:lnTo>
                    <a:pt x="41313" y="92710"/>
                  </a:lnTo>
                  <a:lnTo>
                    <a:pt x="40182" y="88900"/>
                  </a:lnTo>
                  <a:lnTo>
                    <a:pt x="36563" y="88900"/>
                  </a:lnTo>
                  <a:lnTo>
                    <a:pt x="37338" y="87630"/>
                  </a:lnTo>
                  <a:lnTo>
                    <a:pt x="34480" y="87630"/>
                  </a:lnTo>
                  <a:lnTo>
                    <a:pt x="30480" y="85090"/>
                  </a:lnTo>
                  <a:lnTo>
                    <a:pt x="29591" y="82550"/>
                  </a:lnTo>
                  <a:lnTo>
                    <a:pt x="28168" y="82550"/>
                  </a:lnTo>
                  <a:lnTo>
                    <a:pt x="26212" y="80365"/>
                  </a:lnTo>
                  <a:lnTo>
                    <a:pt x="26835" y="80010"/>
                  </a:lnTo>
                  <a:lnTo>
                    <a:pt x="27165" y="80010"/>
                  </a:lnTo>
                  <a:lnTo>
                    <a:pt x="25755" y="77609"/>
                  </a:lnTo>
                  <a:lnTo>
                    <a:pt x="25755" y="80619"/>
                  </a:lnTo>
                  <a:lnTo>
                    <a:pt x="25603" y="81280"/>
                  </a:lnTo>
                  <a:lnTo>
                    <a:pt x="24612" y="81280"/>
                  </a:lnTo>
                  <a:lnTo>
                    <a:pt x="25755" y="80619"/>
                  </a:lnTo>
                  <a:lnTo>
                    <a:pt x="25755" y="77609"/>
                  </a:lnTo>
                  <a:lnTo>
                    <a:pt x="23444" y="73660"/>
                  </a:lnTo>
                  <a:lnTo>
                    <a:pt x="19862" y="68580"/>
                  </a:lnTo>
                  <a:lnTo>
                    <a:pt x="16852" y="63500"/>
                  </a:lnTo>
                  <a:lnTo>
                    <a:pt x="18300" y="60960"/>
                  </a:lnTo>
                  <a:lnTo>
                    <a:pt x="14859" y="57150"/>
                  </a:lnTo>
                  <a:lnTo>
                    <a:pt x="15659" y="52070"/>
                  </a:lnTo>
                  <a:lnTo>
                    <a:pt x="14173" y="50800"/>
                  </a:lnTo>
                  <a:lnTo>
                    <a:pt x="14706" y="49530"/>
                  </a:lnTo>
                  <a:lnTo>
                    <a:pt x="15773" y="46990"/>
                  </a:lnTo>
                  <a:lnTo>
                    <a:pt x="13195" y="44450"/>
                  </a:lnTo>
                  <a:lnTo>
                    <a:pt x="14452" y="44450"/>
                  </a:lnTo>
                  <a:lnTo>
                    <a:pt x="14706" y="41910"/>
                  </a:lnTo>
                  <a:lnTo>
                    <a:pt x="15227" y="38100"/>
                  </a:lnTo>
                  <a:lnTo>
                    <a:pt x="17729" y="31750"/>
                  </a:lnTo>
                  <a:lnTo>
                    <a:pt x="15951" y="31750"/>
                  </a:lnTo>
                  <a:lnTo>
                    <a:pt x="15938" y="29210"/>
                  </a:lnTo>
                  <a:lnTo>
                    <a:pt x="17157" y="30480"/>
                  </a:lnTo>
                  <a:lnTo>
                    <a:pt x="17119" y="29210"/>
                  </a:lnTo>
                  <a:lnTo>
                    <a:pt x="17081" y="27940"/>
                  </a:lnTo>
                  <a:lnTo>
                    <a:pt x="11658" y="27940"/>
                  </a:lnTo>
                  <a:lnTo>
                    <a:pt x="8509" y="27940"/>
                  </a:lnTo>
                  <a:lnTo>
                    <a:pt x="7556" y="30480"/>
                  </a:lnTo>
                  <a:lnTo>
                    <a:pt x="8166" y="35560"/>
                  </a:lnTo>
                  <a:lnTo>
                    <a:pt x="5956" y="39370"/>
                  </a:lnTo>
                  <a:lnTo>
                    <a:pt x="6007" y="41910"/>
                  </a:lnTo>
                  <a:lnTo>
                    <a:pt x="6667" y="44450"/>
                  </a:lnTo>
                  <a:lnTo>
                    <a:pt x="7747" y="46990"/>
                  </a:lnTo>
                  <a:lnTo>
                    <a:pt x="7759" y="49530"/>
                  </a:lnTo>
                  <a:lnTo>
                    <a:pt x="5270" y="46990"/>
                  </a:lnTo>
                  <a:lnTo>
                    <a:pt x="6400" y="49530"/>
                  </a:lnTo>
                  <a:lnTo>
                    <a:pt x="5092" y="48666"/>
                  </a:lnTo>
                  <a:lnTo>
                    <a:pt x="3733" y="54610"/>
                  </a:lnTo>
                  <a:lnTo>
                    <a:pt x="6032" y="52070"/>
                  </a:lnTo>
                  <a:lnTo>
                    <a:pt x="5854" y="55880"/>
                  </a:lnTo>
                  <a:lnTo>
                    <a:pt x="6299" y="59690"/>
                  </a:lnTo>
                  <a:lnTo>
                    <a:pt x="7696" y="62230"/>
                  </a:lnTo>
                  <a:lnTo>
                    <a:pt x="5715" y="62230"/>
                  </a:lnTo>
                  <a:lnTo>
                    <a:pt x="5232" y="63500"/>
                  </a:lnTo>
                  <a:lnTo>
                    <a:pt x="7112" y="64770"/>
                  </a:lnTo>
                  <a:lnTo>
                    <a:pt x="8737" y="67310"/>
                  </a:lnTo>
                  <a:lnTo>
                    <a:pt x="9486" y="69850"/>
                  </a:lnTo>
                  <a:lnTo>
                    <a:pt x="10922" y="68580"/>
                  </a:lnTo>
                  <a:lnTo>
                    <a:pt x="13360" y="68580"/>
                  </a:lnTo>
                  <a:lnTo>
                    <a:pt x="13512" y="69850"/>
                  </a:lnTo>
                  <a:lnTo>
                    <a:pt x="12192" y="69850"/>
                  </a:lnTo>
                  <a:lnTo>
                    <a:pt x="9867" y="71120"/>
                  </a:lnTo>
                  <a:lnTo>
                    <a:pt x="10960" y="73660"/>
                  </a:lnTo>
                  <a:lnTo>
                    <a:pt x="10134" y="73660"/>
                  </a:lnTo>
                  <a:lnTo>
                    <a:pt x="11772" y="74930"/>
                  </a:lnTo>
                  <a:lnTo>
                    <a:pt x="8712" y="76200"/>
                  </a:lnTo>
                  <a:lnTo>
                    <a:pt x="9017" y="77470"/>
                  </a:lnTo>
                  <a:lnTo>
                    <a:pt x="8674" y="77470"/>
                  </a:lnTo>
                  <a:lnTo>
                    <a:pt x="8636" y="78740"/>
                  </a:lnTo>
                  <a:lnTo>
                    <a:pt x="9715" y="78740"/>
                  </a:lnTo>
                  <a:lnTo>
                    <a:pt x="10718" y="80010"/>
                  </a:lnTo>
                  <a:lnTo>
                    <a:pt x="8890" y="82105"/>
                  </a:lnTo>
                  <a:lnTo>
                    <a:pt x="9423" y="83820"/>
                  </a:lnTo>
                  <a:lnTo>
                    <a:pt x="8293" y="83820"/>
                  </a:lnTo>
                  <a:lnTo>
                    <a:pt x="10071" y="85090"/>
                  </a:lnTo>
                  <a:lnTo>
                    <a:pt x="10985" y="85090"/>
                  </a:lnTo>
                  <a:lnTo>
                    <a:pt x="12090" y="83820"/>
                  </a:lnTo>
                  <a:lnTo>
                    <a:pt x="10909" y="81280"/>
                  </a:lnTo>
                  <a:lnTo>
                    <a:pt x="13944" y="81280"/>
                  </a:lnTo>
                  <a:lnTo>
                    <a:pt x="12115" y="82550"/>
                  </a:lnTo>
                  <a:lnTo>
                    <a:pt x="14262" y="85090"/>
                  </a:lnTo>
                  <a:lnTo>
                    <a:pt x="16103" y="85090"/>
                  </a:lnTo>
                  <a:lnTo>
                    <a:pt x="13436" y="83820"/>
                  </a:lnTo>
                  <a:lnTo>
                    <a:pt x="14706" y="83820"/>
                  </a:lnTo>
                  <a:lnTo>
                    <a:pt x="15748" y="82550"/>
                  </a:lnTo>
                  <a:lnTo>
                    <a:pt x="16852" y="83820"/>
                  </a:lnTo>
                  <a:lnTo>
                    <a:pt x="17919" y="85090"/>
                  </a:lnTo>
                  <a:lnTo>
                    <a:pt x="19304" y="86360"/>
                  </a:lnTo>
                  <a:lnTo>
                    <a:pt x="17259" y="87630"/>
                  </a:lnTo>
                  <a:lnTo>
                    <a:pt x="17018" y="88900"/>
                  </a:lnTo>
                  <a:lnTo>
                    <a:pt x="22720" y="88900"/>
                  </a:lnTo>
                  <a:lnTo>
                    <a:pt x="16065" y="92710"/>
                  </a:lnTo>
                  <a:lnTo>
                    <a:pt x="19215" y="95250"/>
                  </a:lnTo>
                  <a:lnTo>
                    <a:pt x="20726" y="92710"/>
                  </a:lnTo>
                  <a:lnTo>
                    <a:pt x="25438" y="96520"/>
                  </a:lnTo>
                  <a:lnTo>
                    <a:pt x="25781" y="92710"/>
                  </a:lnTo>
                  <a:lnTo>
                    <a:pt x="27914" y="92710"/>
                  </a:lnTo>
                  <a:lnTo>
                    <a:pt x="28346" y="93980"/>
                  </a:lnTo>
                  <a:lnTo>
                    <a:pt x="26339" y="93980"/>
                  </a:lnTo>
                  <a:lnTo>
                    <a:pt x="28473" y="96520"/>
                  </a:lnTo>
                  <a:lnTo>
                    <a:pt x="26936" y="96520"/>
                  </a:lnTo>
                  <a:lnTo>
                    <a:pt x="23926" y="97790"/>
                  </a:lnTo>
                  <a:lnTo>
                    <a:pt x="24079" y="99060"/>
                  </a:lnTo>
                  <a:lnTo>
                    <a:pt x="25057" y="101600"/>
                  </a:lnTo>
                  <a:lnTo>
                    <a:pt x="25095" y="102870"/>
                  </a:lnTo>
                  <a:lnTo>
                    <a:pt x="27139" y="104140"/>
                  </a:lnTo>
                  <a:lnTo>
                    <a:pt x="25831" y="101600"/>
                  </a:lnTo>
                  <a:lnTo>
                    <a:pt x="27863" y="102870"/>
                  </a:lnTo>
                  <a:lnTo>
                    <a:pt x="30899" y="102870"/>
                  </a:lnTo>
                  <a:lnTo>
                    <a:pt x="32448" y="104140"/>
                  </a:lnTo>
                  <a:lnTo>
                    <a:pt x="32600" y="106680"/>
                  </a:lnTo>
                  <a:lnTo>
                    <a:pt x="31597" y="106680"/>
                  </a:lnTo>
                  <a:lnTo>
                    <a:pt x="29641" y="107950"/>
                  </a:lnTo>
                  <a:lnTo>
                    <a:pt x="31203" y="109220"/>
                  </a:lnTo>
                  <a:lnTo>
                    <a:pt x="32181" y="107950"/>
                  </a:lnTo>
                  <a:lnTo>
                    <a:pt x="33896" y="107950"/>
                  </a:lnTo>
                  <a:lnTo>
                    <a:pt x="35090" y="106680"/>
                  </a:lnTo>
                  <a:lnTo>
                    <a:pt x="36360" y="106680"/>
                  </a:lnTo>
                  <a:lnTo>
                    <a:pt x="36360" y="108940"/>
                  </a:lnTo>
                  <a:lnTo>
                    <a:pt x="36868" y="109220"/>
                  </a:lnTo>
                  <a:lnTo>
                    <a:pt x="33235" y="110490"/>
                  </a:lnTo>
                  <a:lnTo>
                    <a:pt x="35902" y="111760"/>
                  </a:lnTo>
                  <a:lnTo>
                    <a:pt x="37617" y="111760"/>
                  </a:lnTo>
                  <a:lnTo>
                    <a:pt x="38836" y="113030"/>
                  </a:lnTo>
                  <a:lnTo>
                    <a:pt x="39598" y="113030"/>
                  </a:lnTo>
                  <a:lnTo>
                    <a:pt x="39217" y="114300"/>
                  </a:lnTo>
                  <a:lnTo>
                    <a:pt x="41668" y="114300"/>
                  </a:lnTo>
                  <a:lnTo>
                    <a:pt x="40805" y="113030"/>
                  </a:lnTo>
                  <a:lnTo>
                    <a:pt x="40551" y="110490"/>
                  </a:lnTo>
                  <a:lnTo>
                    <a:pt x="43700" y="113030"/>
                  </a:lnTo>
                  <a:lnTo>
                    <a:pt x="43980" y="113030"/>
                  </a:lnTo>
                  <a:lnTo>
                    <a:pt x="44424" y="113030"/>
                  </a:lnTo>
                  <a:lnTo>
                    <a:pt x="44056" y="113753"/>
                  </a:lnTo>
                  <a:lnTo>
                    <a:pt x="43980" y="113030"/>
                  </a:lnTo>
                  <a:lnTo>
                    <a:pt x="43256" y="114300"/>
                  </a:lnTo>
                  <a:lnTo>
                    <a:pt x="43776" y="114300"/>
                  </a:lnTo>
                  <a:lnTo>
                    <a:pt x="43141" y="115570"/>
                  </a:lnTo>
                  <a:lnTo>
                    <a:pt x="44157" y="115290"/>
                  </a:lnTo>
                  <a:lnTo>
                    <a:pt x="44119" y="114363"/>
                  </a:lnTo>
                  <a:lnTo>
                    <a:pt x="44221" y="115265"/>
                  </a:lnTo>
                  <a:lnTo>
                    <a:pt x="47739" y="114300"/>
                  </a:lnTo>
                  <a:lnTo>
                    <a:pt x="49212" y="115570"/>
                  </a:lnTo>
                  <a:lnTo>
                    <a:pt x="49834" y="116840"/>
                  </a:lnTo>
                  <a:lnTo>
                    <a:pt x="50558" y="116840"/>
                  </a:lnTo>
                  <a:lnTo>
                    <a:pt x="50977" y="118110"/>
                  </a:lnTo>
                  <a:lnTo>
                    <a:pt x="52006" y="116840"/>
                  </a:lnTo>
                  <a:lnTo>
                    <a:pt x="51879" y="119380"/>
                  </a:lnTo>
                  <a:lnTo>
                    <a:pt x="55257" y="116840"/>
                  </a:lnTo>
                  <a:lnTo>
                    <a:pt x="56692" y="116840"/>
                  </a:lnTo>
                  <a:lnTo>
                    <a:pt x="55689" y="118110"/>
                  </a:lnTo>
                  <a:lnTo>
                    <a:pt x="59740" y="118110"/>
                  </a:lnTo>
                  <a:lnTo>
                    <a:pt x="59410" y="115570"/>
                  </a:lnTo>
                  <a:lnTo>
                    <a:pt x="62166" y="116840"/>
                  </a:lnTo>
                  <a:lnTo>
                    <a:pt x="58420" y="119380"/>
                  </a:lnTo>
                  <a:lnTo>
                    <a:pt x="59080" y="120650"/>
                  </a:lnTo>
                  <a:lnTo>
                    <a:pt x="60731" y="119380"/>
                  </a:lnTo>
                  <a:lnTo>
                    <a:pt x="62268" y="121920"/>
                  </a:lnTo>
                  <a:lnTo>
                    <a:pt x="63360" y="119380"/>
                  </a:lnTo>
                  <a:lnTo>
                    <a:pt x="61379" y="119380"/>
                  </a:lnTo>
                  <a:lnTo>
                    <a:pt x="63792" y="118110"/>
                  </a:lnTo>
                  <a:lnTo>
                    <a:pt x="64249" y="116840"/>
                  </a:lnTo>
                  <a:lnTo>
                    <a:pt x="66687" y="118110"/>
                  </a:lnTo>
                  <a:lnTo>
                    <a:pt x="63792" y="118110"/>
                  </a:lnTo>
                  <a:lnTo>
                    <a:pt x="65468" y="119380"/>
                  </a:lnTo>
                  <a:lnTo>
                    <a:pt x="66522" y="119380"/>
                  </a:lnTo>
                  <a:lnTo>
                    <a:pt x="67881" y="116840"/>
                  </a:lnTo>
                  <a:lnTo>
                    <a:pt x="67741" y="116840"/>
                  </a:lnTo>
                  <a:lnTo>
                    <a:pt x="68580" y="115570"/>
                  </a:lnTo>
                  <a:lnTo>
                    <a:pt x="69405" y="114300"/>
                  </a:lnTo>
                  <a:lnTo>
                    <a:pt x="70802" y="116840"/>
                  </a:lnTo>
                  <a:lnTo>
                    <a:pt x="71361" y="118110"/>
                  </a:lnTo>
                  <a:lnTo>
                    <a:pt x="71958" y="118110"/>
                  </a:lnTo>
                  <a:lnTo>
                    <a:pt x="70561" y="114300"/>
                  </a:lnTo>
                  <a:lnTo>
                    <a:pt x="73494" y="114300"/>
                  </a:lnTo>
                  <a:lnTo>
                    <a:pt x="72313" y="113030"/>
                  </a:lnTo>
                  <a:lnTo>
                    <a:pt x="73647" y="110490"/>
                  </a:lnTo>
                  <a:lnTo>
                    <a:pt x="74764" y="113030"/>
                  </a:lnTo>
                  <a:lnTo>
                    <a:pt x="76047" y="113030"/>
                  </a:lnTo>
                  <a:lnTo>
                    <a:pt x="77457" y="115570"/>
                  </a:lnTo>
                  <a:lnTo>
                    <a:pt x="72059" y="116840"/>
                  </a:lnTo>
                  <a:lnTo>
                    <a:pt x="73533" y="118110"/>
                  </a:lnTo>
                  <a:lnTo>
                    <a:pt x="74523" y="118110"/>
                  </a:lnTo>
                  <a:lnTo>
                    <a:pt x="74028" y="119380"/>
                  </a:lnTo>
                  <a:lnTo>
                    <a:pt x="74472" y="120650"/>
                  </a:lnTo>
                  <a:lnTo>
                    <a:pt x="74980" y="119380"/>
                  </a:lnTo>
                  <a:lnTo>
                    <a:pt x="76568" y="120269"/>
                  </a:lnTo>
                  <a:lnTo>
                    <a:pt x="76809" y="119380"/>
                  </a:lnTo>
                  <a:lnTo>
                    <a:pt x="77139" y="119380"/>
                  </a:lnTo>
                  <a:lnTo>
                    <a:pt x="76644" y="120319"/>
                  </a:lnTo>
                  <a:lnTo>
                    <a:pt x="77228" y="120650"/>
                  </a:lnTo>
                  <a:lnTo>
                    <a:pt x="77381" y="120650"/>
                  </a:lnTo>
                  <a:lnTo>
                    <a:pt x="77609" y="119380"/>
                  </a:lnTo>
                  <a:lnTo>
                    <a:pt x="77901" y="119380"/>
                  </a:lnTo>
                  <a:lnTo>
                    <a:pt x="79184" y="116840"/>
                  </a:lnTo>
                  <a:lnTo>
                    <a:pt x="80289" y="118110"/>
                  </a:lnTo>
                  <a:lnTo>
                    <a:pt x="79400" y="119380"/>
                  </a:lnTo>
                  <a:lnTo>
                    <a:pt x="79819" y="120484"/>
                  </a:lnTo>
                  <a:lnTo>
                    <a:pt x="80098" y="119380"/>
                  </a:lnTo>
                  <a:lnTo>
                    <a:pt x="80302" y="120650"/>
                  </a:lnTo>
                  <a:lnTo>
                    <a:pt x="80822" y="121920"/>
                  </a:lnTo>
                  <a:lnTo>
                    <a:pt x="81280" y="121920"/>
                  </a:lnTo>
                  <a:lnTo>
                    <a:pt x="84277" y="125730"/>
                  </a:lnTo>
                  <a:lnTo>
                    <a:pt x="88671" y="129540"/>
                  </a:lnTo>
                  <a:lnTo>
                    <a:pt x="92989" y="129540"/>
                  </a:lnTo>
                  <a:lnTo>
                    <a:pt x="92659" y="132080"/>
                  </a:lnTo>
                  <a:lnTo>
                    <a:pt x="94081" y="133350"/>
                  </a:lnTo>
                  <a:lnTo>
                    <a:pt x="95846" y="135890"/>
                  </a:lnTo>
                  <a:lnTo>
                    <a:pt x="95084" y="134620"/>
                  </a:lnTo>
                  <a:lnTo>
                    <a:pt x="97574" y="134620"/>
                  </a:lnTo>
                  <a:lnTo>
                    <a:pt x="97612" y="137160"/>
                  </a:lnTo>
                  <a:lnTo>
                    <a:pt x="98450" y="139700"/>
                  </a:lnTo>
                  <a:lnTo>
                    <a:pt x="103517" y="139700"/>
                  </a:lnTo>
                  <a:lnTo>
                    <a:pt x="103555" y="140970"/>
                  </a:lnTo>
                  <a:lnTo>
                    <a:pt x="103136" y="140970"/>
                  </a:lnTo>
                  <a:lnTo>
                    <a:pt x="103835" y="143510"/>
                  </a:lnTo>
                  <a:lnTo>
                    <a:pt x="105168" y="142240"/>
                  </a:lnTo>
                  <a:lnTo>
                    <a:pt x="105943" y="142240"/>
                  </a:lnTo>
                  <a:lnTo>
                    <a:pt x="106146" y="143510"/>
                  </a:lnTo>
                  <a:lnTo>
                    <a:pt x="107048" y="142240"/>
                  </a:lnTo>
                  <a:lnTo>
                    <a:pt x="110667" y="144780"/>
                  </a:lnTo>
                  <a:lnTo>
                    <a:pt x="111010" y="146050"/>
                  </a:lnTo>
                  <a:lnTo>
                    <a:pt x="111442" y="147320"/>
                  </a:lnTo>
                  <a:lnTo>
                    <a:pt x="115900" y="149860"/>
                  </a:lnTo>
                  <a:lnTo>
                    <a:pt x="118325" y="149860"/>
                  </a:lnTo>
                  <a:lnTo>
                    <a:pt x="118757" y="148590"/>
                  </a:lnTo>
                  <a:lnTo>
                    <a:pt x="119075" y="147320"/>
                  </a:lnTo>
                  <a:lnTo>
                    <a:pt x="120281" y="146050"/>
                  </a:lnTo>
                  <a:lnTo>
                    <a:pt x="119672" y="148590"/>
                  </a:lnTo>
                  <a:lnTo>
                    <a:pt x="121412" y="147320"/>
                  </a:lnTo>
                  <a:lnTo>
                    <a:pt x="121183" y="148590"/>
                  </a:lnTo>
                  <a:lnTo>
                    <a:pt x="122643" y="149860"/>
                  </a:lnTo>
                  <a:lnTo>
                    <a:pt x="120662" y="149860"/>
                  </a:lnTo>
                  <a:lnTo>
                    <a:pt x="121716" y="151130"/>
                  </a:lnTo>
                  <a:lnTo>
                    <a:pt x="123024" y="151130"/>
                  </a:lnTo>
                  <a:lnTo>
                    <a:pt x="125869" y="152400"/>
                  </a:lnTo>
                  <a:lnTo>
                    <a:pt x="128689" y="152400"/>
                  </a:lnTo>
                  <a:lnTo>
                    <a:pt x="128752" y="148590"/>
                  </a:lnTo>
                  <a:lnTo>
                    <a:pt x="128625" y="147320"/>
                  </a:lnTo>
                  <a:lnTo>
                    <a:pt x="128473" y="146050"/>
                  </a:lnTo>
                  <a:lnTo>
                    <a:pt x="128511" y="146291"/>
                  </a:lnTo>
                  <a:lnTo>
                    <a:pt x="128651" y="147320"/>
                  </a:lnTo>
                  <a:lnTo>
                    <a:pt x="128790" y="148590"/>
                  </a:lnTo>
                  <a:lnTo>
                    <a:pt x="128866" y="149733"/>
                  </a:lnTo>
                  <a:lnTo>
                    <a:pt x="128790" y="148958"/>
                  </a:lnTo>
                  <a:lnTo>
                    <a:pt x="128689" y="152400"/>
                  </a:lnTo>
                  <a:lnTo>
                    <a:pt x="129146" y="152400"/>
                  </a:lnTo>
                  <a:lnTo>
                    <a:pt x="136055" y="152400"/>
                  </a:lnTo>
                  <a:lnTo>
                    <a:pt x="136004" y="151130"/>
                  </a:lnTo>
                  <a:lnTo>
                    <a:pt x="136347" y="151130"/>
                  </a:lnTo>
                  <a:lnTo>
                    <a:pt x="136728" y="152400"/>
                  </a:lnTo>
                  <a:lnTo>
                    <a:pt x="139534" y="152400"/>
                  </a:lnTo>
                  <a:lnTo>
                    <a:pt x="139649" y="153568"/>
                  </a:lnTo>
                  <a:lnTo>
                    <a:pt x="140144" y="152400"/>
                  </a:lnTo>
                  <a:lnTo>
                    <a:pt x="142189" y="151130"/>
                  </a:lnTo>
                  <a:lnTo>
                    <a:pt x="142786" y="152400"/>
                  </a:lnTo>
                  <a:lnTo>
                    <a:pt x="143814" y="152400"/>
                  </a:lnTo>
                  <a:lnTo>
                    <a:pt x="143395" y="153670"/>
                  </a:lnTo>
                  <a:lnTo>
                    <a:pt x="141757" y="153670"/>
                  </a:lnTo>
                  <a:lnTo>
                    <a:pt x="140703" y="154940"/>
                  </a:lnTo>
                  <a:lnTo>
                    <a:pt x="140817" y="156210"/>
                  </a:lnTo>
                  <a:lnTo>
                    <a:pt x="142062" y="156210"/>
                  </a:lnTo>
                  <a:lnTo>
                    <a:pt x="143459" y="158750"/>
                  </a:lnTo>
                  <a:lnTo>
                    <a:pt x="144005" y="158750"/>
                  </a:lnTo>
                  <a:lnTo>
                    <a:pt x="143713" y="160020"/>
                  </a:lnTo>
                  <a:lnTo>
                    <a:pt x="145364" y="160020"/>
                  </a:lnTo>
                  <a:lnTo>
                    <a:pt x="147408" y="161290"/>
                  </a:lnTo>
                  <a:lnTo>
                    <a:pt x="148437" y="162560"/>
                  </a:lnTo>
                  <a:lnTo>
                    <a:pt x="148132" y="162560"/>
                  </a:lnTo>
                  <a:lnTo>
                    <a:pt x="149237" y="163830"/>
                  </a:lnTo>
                  <a:lnTo>
                    <a:pt x="150317" y="166370"/>
                  </a:lnTo>
                  <a:lnTo>
                    <a:pt x="152019" y="166370"/>
                  </a:lnTo>
                  <a:lnTo>
                    <a:pt x="153301" y="165100"/>
                  </a:lnTo>
                  <a:lnTo>
                    <a:pt x="156908" y="167640"/>
                  </a:lnTo>
                  <a:lnTo>
                    <a:pt x="158127" y="166370"/>
                  </a:lnTo>
                  <a:lnTo>
                    <a:pt x="158356" y="166370"/>
                  </a:lnTo>
                  <a:lnTo>
                    <a:pt x="158661" y="165100"/>
                  </a:lnTo>
                  <a:lnTo>
                    <a:pt x="159588" y="166370"/>
                  </a:lnTo>
                  <a:lnTo>
                    <a:pt x="160896" y="166370"/>
                  </a:lnTo>
                  <a:lnTo>
                    <a:pt x="161226" y="166776"/>
                  </a:lnTo>
                  <a:lnTo>
                    <a:pt x="161429" y="166370"/>
                  </a:lnTo>
                  <a:lnTo>
                    <a:pt x="162433" y="166370"/>
                  </a:lnTo>
                  <a:lnTo>
                    <a:pt x="164338" y="165100"/>
                  </a:lnTo>
                  <a:lnTo>
                    <a:pt x="164261" y="166370"/>
                  </a:lnTo>
                  <a:lnTo>
                    <a:pt x="165125" y="166370"/>
                  </a:lnTo>
                  <a:lnTo>
                    <a:pt x="165125" y="166585"/>
                  </a:lnTo>
                  <a:lnTo>
                    <a:pt x="165239" y="166370"/>
                  </a:lnTo>
                  <a:lnTo>
                    <a:pt x="170116" y="166370"/>
                  </a:lnTo>
                  <a:lnTo>
                    <a:pt x="170014" y="167640"/>
                  </a:lnTo>
                  <a:lnTo>
                    <a:pt x="170815" y="166370"/>
                  </a:lnTo>
                  <a:lnTo>
                    <a:pt x="171856" y="166370"/>
                  </a:lnTo>
                  <a:lnTo>
                    <a:pt x="172402" y="165100"/>
                  </a:lnTo>
                  <a:lnTo>
                    <a:pt x="171602" y="165100"/>
                  </a:lnTo>
                  <a:lnTo>
                    <a:pt x="169633" y="165100"/>
                  </a:lnTo>
                  <a:lnTo>
                    <a:pt x="171831" y="163830"/>
                  </a:lnTo>
                  <a:lnTo>
                    <a:pt x="172135" y="163830"/>
                  </a:lnTo>
                  <a:lnTo>
                    <a:pt x="171602" y="165100"/>
                  </a:lnTo>
                  <a:lnTo>
                    <a:pt x="172161" y="163830"/>
                  </a:lnTo>
                  <a:lnTo>
                    <a:pt x="173926" y="163830"/>
                  </a:lnTo>
                  <a:lnTo>
                    <a:pt x="174790" y="165100"/>
                  </a:lnTo>
                  <a:lnTo>
                    <a:pt x="175209" y="163830"/>
                  </a:lnTo>
                  <a:lnTo>
                    <a:pt x="177901" y="163830"/>
                  </a:lnTo>
                  <a:lnTo>
                    <a:pt x="177800" y="166370"/>
                  </a:lnTo>
                  <a:lnTo>
                    <a:pt x="184264" y="166370"/>
                  </a:lnTo>
                  <a:lnTo>
                    <a:pt x="184632" y="167640"/>
                  </a:lnTo>
                  <a:lnTo>
                    <a:pt x="185267" y="167640"/>
                  </a:lnTo>
                  <a:lnTo>
                    <a:pt x="185496" y="168910"/>
                  </a:lnTo>
                  <a:lnTo>
                    <a:pt x="185369" y="168910"/>
                  </a:lnTo>
                  <a:lnTo>
                    <a:pt x="185775" y="170180"/>
                  </a:lnTo>
                  <a:lnTo>
                    <a:pt x="186232" y="170180"/>
                  </a:lnTo>
                  <a:lnTo>
                    <a:pt x="186550" y="171450"/>
                  </a:lnTo>
                  <a:lnTo>
                    <a:pt x="188201" y="172720"/>
                  </a:lnTo>
                  <a:lnTo>
                    <a:pt x="191998" y="172720"/>
                  </a:lnTo>
                  <a:lnTo>
                    <a:pt x="192849" y="170180"/>
                  </a:lnTo>
                  <a:lnTo>
                    <a:pt x="192773" y="168910"/>
                  </a:lnTo>
                  <a:lnTo>
                    <a:pt x="195668" y="171450"/>
                  </a:lnTo>
                  <a:lnTo>
                    <a:pt x="196354" y="173990"/>
                  </a:lnTo>
                  <a:lnTo>
                    <a:pt x="198145" y="175260"/>
                  </a:lnTo>
                  <a:lnTo>
                    <a:pt x="199656" y="175971"/>
                  </a:lnTo>
                  <a:lnTo>
                    <a:pt x="197916" y="173990"/>
                  </a:lnTo>
                  <a:lnTo>
                    <a:pt x="195922" y="171450"/>
                  </a:lnTo>
                  <a:lnTo>
                    <a:pt x="198539" y="172720"/>
                  </a:lnTo>
                  <a:lnTo>
                    <a:pt x="200837" y="175260"/>
                  </a:lnTo>
                  <a:lnTo>
                    <a:pt x="202996" y="176530"/>
                  </a:lnTo>
                  <a:lnTo>
                    <a:pt x="204063" y="177800"/>
                  </a:lnTo>
                  <a:lnTo>
                    <a:pt x="204876" y="179070"/>
                  </a:lnTo>
                  <a:lnTo>
                    <a:pt x="205130" y="179070"/>
                  </a:lnTo>
                  <a:lnTo>
                    <a:pt x="205524" y="180340"/>
                  </a:lnTo>
                  <a:lnTo>
                    <a:pt x="206235" y="180340"/>
                  </a:lnTo>
                  <a:lnTo>
                    <a:pt x="207327" y="181610"/>
                  </a:lnTo>
                  <a:lnTo>
                    <a:pt x="209905" y="182880"/>
                  </a:lnTo>
                  <a:lnTo>
                    <a:pt x="206971" y="180340"/>
                  </a:lnTo>
                  <a:lnTo>
                    <a:pt x="210413" y="182880"/>
                  </a:lnTo>
                  <a:lnTo>
                    <a:pt x="210134" y="181610"/>
                  </a:lnTo>
                  <a:lnTo>
                    <a:pt x="212661" y="185420"/>
                  </a:lnTo>
                  <a:lnTo>
                    <a:pt x="211531" y="182880"/>
                  </a:lnTo>
                  <a:lnTo>
                    <a:pt x="214274" y="184150"/>
                  </a:lnTo>
                  <a:lnTo>
                    <a:pt x="212661" y="182880"/>
                  </a:lnTo>
                  <a:lnTo>
                    <a:pt x="211035" y="181610"/>
                  </a:lnTo>
                  <a:lnTo>
                    <a:pt x="214871" y="184150"/>
                  </a:lnTo>
                  <a:lnTo>
                    <a:pt x="214172" y="183273"/>
                  </a:lnTo>
                  <a:lnTo>
                    <a:pt x="214706" y="183921"/>
                  </a:lnTo>
                  <a:lnTo>
                    <a:pt x="215252" y="183654"/>
                  </a:lnTo>
                  <a:lnTo>
                    <a:pt x="213817" y="182816"/>
                  </a:lnTo>
                  <a:lnTo>
                    <a:pt x="212877" y="181610"/>
                  </a:lnTo>
                  <a:lnTo>
                    <a:pt x="210883" y="179070"/>
                  </a:lnTo>
                  <a:lnTo>
                    <a:pt x="215722" y="182880"/>
                  </a:lnTo>
                  <a:lnTo>
                    <a:pt x="218020" y="184150"/>
                  </a:lnTo>
                  <a:lnTo>
                    <a:pt x="217017" y="184150"/>
                  </a:lnTo>
                  <a:lnTo>
                    <a:pt x="222008" y="187960"/>
                  </a:lnTo>
                  <a:lnTo>
                    <a:pt x="220167" y="182880"/>
                  </a:lnTo>
                  <a:lnTo>
                    <a:pt x="221970" y="184137"/>
                  </a:lnTo>
                  <a:lnTo>
                    <a:pt x="222859" y="182880"/>
                  </a:lnTo>
                  <a:lnTo>
                    <a:pt x="231228" y="186690"/>
                  </a:lnTo>
                  <a:lnTo>
                    <a:pt x="231762" y="186690"/>
                  </a:lnTo>
                  <a:lnTo>
                    <a:pt x="235242" y="187960"/>
                  </a:lnTo>
                  <a:lnTo>
                    <a:pt x="235064" y="187960"/>
                  </a:lnTo>
                  <a:lnTo>
                    <a:pt x="236118" y="189230"/>
                  </a:lnTo>
                  <a:lnTo>
                    <a:pt x="240639" y="189230"/>
                  </a:lnTo>
                  <a:lnTo>
                    <a:pt x="241071" y="187960"/>
                  </a:lnTo>
                  <a:lnTo>
                    <a:pt x="246329" y="191770"/>
                  </a:lnTo>
                  <a:lnTo>
                    <a:pt x="250151" y="191770"/>
                  </a:lnTo>
                  <a:lnTo>
                    <a:pt x="256095" y="193040"/>
                  </a:lnTo>
                  <a:lnTo>
                    <a:pt x="258762" y="193040"/>
                  </a:lnTo>
                  <a:lnTo>
                    <a:pt x="256070" y="191770"/>
                  </a:lnTo>
                  <a:lnTo>
                    <a:pt x="256819" y="191770"/>
                  </a:lnTo>
                  <a:lnTo>
                    <a:pt x="258813" y="193040"/>
                  </a:lnTo>
                  <a:lnTo>
                    <a:pt x="257416" y="191770"/>
                  </a:lnTo>
                  <a:lnTo>
                    <a:pt x="253098" y="187960"/>
                  </a:lnTo>
                  <a:lnTo>
                    <a:pt x="253619" y="187960"/>
                  </a:lnTo>
                  <a:lnTo>
                    <a:pt x="258330" y="191770"/>
                  </a:lnTo>
                  <a:lnTo>
                    <a:pt x="264756" y="194310"/>
                  </a:lnTo>
                  <a:close/>
                </a:path>
              </a:pathLst>
            </a:custGeom>
            <a:solidFill>
              <a:srgbClr val="000000"/>
            </a:solidFill>
          </p:spPr>
          <p:txBody>
            <a:bodyPr wrap="square" lIns="0" tIns="0" rIns="0" bIns="0" rtlCol="0"/>
            <a:lstStyle/>
            <a:p>
              <a:endParaRPr/>
            </a:p>
          </p:txBody>
        </p:sp>
      </p:grpSp>
      <p:grpSp>
        <p:nvGrpSpPr>
          <p:cNvPr id="40" name="object 40"/>
          <p:cNvGrpSpPr/>
          <p:nvPr/>
        </p:nvGrpSpPr>
        <p:grpSpPr>
          <a:xfrm>
            <a:off x="1841635" y="708417"/>
            <a:ext cx="71755" cy="52069"/>
            <a:chOff x="1841635" y="708417"/>
            <a:chExt cx="71755" cy="52069"/>
          </a:xfrm>
        </p:grpSpPr>
        <p:sp>
          <p:nvSpPr>
            <p:cNvPr id="41" name="object 41"/>
            <p:cNvSpPr/>
            <p:nvPr/>
          </p:nvSpPr>
          <p:spPr>
            <a:xfrm>
              <a:off x="1847178" y="714027"/>
              <a:ext cx="61594" cy="43180"/>
            </a:xfrm>
            <a:custGeom>
              <a:avLst/>
              <a:gdLst/>
              <a:ahLst/>
              <a:cxnLst/>
              <a:rect l="l" t="t" r="r" b="b"/>
              <a:pathLst>
                <a:path w="61594" h="43179">
                  <a:moveTo>
                    <a:pt x="14774" y="0"/>
                  </a:moveTo>
                  <a:lnTo>
                    <a:pt x="5923" y="922"/>
                  </a:lnTo>
                  <a:lnTo>
                    <a:pt x="596" y="5067"/>
                  </a:lnTo>
                  <a:lnTo>
                    <a:pt x="0" y="11800"/>
                  </a:lnTo>
                  <a:lnTo>
                    <a:pt x="4015" y="19764"/>
                  </a:lnTo>
                  <a:lnTo>
                    <a:pt x="11922" y="27980"/>
                  </a:lnTo>
                  <a:lnTo>
                    <a:pt x="22999" y="35471"/>
                  </a:lnTo>
                  <a:lnTo>
                    <a:pt x="35275" y="40758"/>
                  </a:lnTo>
                  <a:lnTo>
                    <a:pt x="46440" y="42981"/>
                  </a:lnTo>
                  <a:lnTo>
                    <a:pt x="55285" y="42059"/>
                  </a:lnTo>
                  <a:lnTo>
                    <a:pt x="60604" y="37909"/>
                  </a:lnTo>
                  <a:lnTo>
                    <a:pt x="61207" y="31176"/>
                  </a:lnTo>
                  <a:lnTo>
                    <a:pt x="57194" y="23212"/>
                  </a:lnTo>
                  <a:lnTo>
                    <a:pt x="49284" y="14995"/>
                  </a:lnTo>
                  <a:lnTo>
                    <a:pt x="38201" y="7505"/>
                  </a:lnTo>
                  <a:lnTo>
                    <a:pt x="25937" y="2220"/>
                  </a:lnTo>
                  <a:lnTo>
                    <a:pt x="14774" y="0"/>
                  </a:lnTo>
                  <a:close/>
                </a:path>
              </a:pathLst>
            </a:custGeom>
            <a:solidFill>
              <a:srgbClr val="FFFFFF"/>
            </a:solidFill>
          </p:spPr>
          <p:txBody>
            <a:bodyPr wrap="square" lIns="0" tIns="0" rIns="0" bIns="0" rtlCol="0"/>
            <a:lstStyle/>
            <a:p>
              <a:endParaRPr/>
            </a:p>
          </p:txBody>
        </p:sp>
        <p:sp>
          <p:nvSpPr>
            <p:cNvPr id="42" name="object 42"/>
            <p:cNvSpPr/>
            <p:nvPr/>
          </p:nvSpPr>
          <p:spPr>
            <a:xfrm>
              <a:off x="1841627" y="708418"/>
              <a:ext cx="71755" cy="52069"/>
            </a:xfrm>
            <a:custGeom>
              <a:avLst/>
              <a:gdLst/>
              <a:ahLst/>
              <a:cxnLst/>
              <a:rect l="l" t="t" r="r" b="b"/>
              <a:pathLst>
                <a:path w="71755" h="52070">
                  <a:moveTo>
                    <a:pt x="355" y="15748"/>
                  </a:moveTo>
                  <a:lnTo>
                    <a:pt x="292" y="15494"/>
                  </a:lnTo>
                  <a:lnTo>
                    <a:pt x="177" y="15367"/>
                  </a:lnTo>
                  <a:lnTo>
                    <a:pt x="254" y="15621"/>
                  </a:lnTo>
                  <a:lnTo>
                    <a:pt x="355" y="15748"/>
                  </a:lnTo>
                  <a:close/>
                </a:path>
                <a:path w="71755" h="52070">
                  <a:moveTo>
                    <a:pt x="9004" y="16205"/>
                  </a:moveTo>
                  <a:lnTo>
                    <a:pt x="8737" y="16040"/>
                  </a:lnTo>
                  <a:lnTo>
                    <a:pt x="8559" y="16268"/>
                  </a:lnTo>
                  <a:lnTo>
                    <a:pt x="9004" y="16205"/>
                  </a:lnTo>
                  <a:close/>
                </a:path>
                <a:path w="71755" h="52070">
                  <a:moveTo>
                    <a:pt x="9918" y="20193"/>
                  </a:moveTo>
                  <a:lnTo>
                    <a:pt x="9575" y="20447"/>
                  </a:lnTo>
                  <a:lnTo>
                    <a:pt x="9906" y="20320"/>
                  </a:lnTo>
                  <a:lnTo>
                    <a:pt x="9918" y="20193"/>
                  </a:lnTo>
                  <a:close/>
                </a:path>
                <a:path w="71755" h="52070">
                  <a:moveTo>
                    <a:pt x="10414" y="20243"/>
                  </a:moveTo>
                  <a:lnTo>
                    <a:pt x="10121" y="20574"/>
                  </a:lnTo>
                  <a:lnTo>
                    <a:pt x="9766" y="20878"/>
                  </a:lnTo>
                  <a:lnTo>
                    <a:pt x="10375" y="20701"/>
                  </a:lnTo>
                  <a:lnTo>
                    <a:pt x="10414" y="20243"/>
                  </a:lnTo>
                  <a:close/>
                </a:path>
                <a:path w="71755" h="52070">
                  <a:moveTo>
                    <a:pt x="10553" y="20066"/>
                  </a:moveTo>
                  <a:lnTo>
                    <a:pt x="10121" y="20243"/>
                  </a:lnTo>
                  <a:lnTo>
                    <a:pt x="9994" y="20320"/>
                  </a:lnTo>
                  <a:lnTo>
                    <a:pt x="10426" y="20193"/>
                  </a:lnTo>
                  <a:lnTo>
                    <a:pt x="10553" y="20066"/>
                  </a:lnTo>
                  <a:close/>
                </a:path>
                <a:path w="71755" h="52070">
                  <a:moveTo>
                    <a:pt x="10629" y="2286"/>
                  </a:moveTo>
                  <a:lnTo>
                    <a:pt x="10350" y="2286"/>
                  </a:lnTo>
                  <a:lnTo>
                    <a:pt x="10452" y="2578"/>
                  </a:lnTo>
                  <a:lnTo>
                    <a:pt x="10629" y="2286"/>
                  </a:lnTo>
                  <a:close/>
                </a:path>
                <a:path w="71755" h="52070">
                  <a:moveTo>
                    <a:pt x="11658" y="10160"/>
                  </a:moveTo>
                  <a:lnTo>
                    <a:pt x="11544" y="9766"/>
                  </a:lnTo>
                  <a:lnTo>
                    <a:pt x="11582" y="10337"/>
                  </a:lnTo>
                  <a:lnTo>
                    <a:pt x="11658" y="10160"/>
                  </a:lnTo>
                  <a:close/>
                </a:path>
                <a:path w="71755" h="52070">
                  <a:moveTo>
                    <a:pt x="11899" y="24257"/>
                  </a:moveTo>
                  <a:lnTo>
                    <a:pt x="11671" y="24257"/>
                  </a:lnTo>
                  <a:lnTo>
                    <a:pt x="11671" y="24384"/>
                  </a:lnTo>
                  <a:lnTo>
                    <a:pt x="11899" y="24257"/>
                  </a:lnTo>
                  <a:close/>
                </a:path>
                <a:path w="71755" h="52070">
                  <a:moveTo>
                    <a:pt x="12090" y="10541"/>
                  </a:moveTo>
                  <a:lnTo>
                    <a:pt x="11963" y="9550"/>
                  </a:lnTo>
                  <a:lnTo>
                    <a:pt x="11963" y="10033"/>
                  </a:lnTo>
                  <a:lnTo>
                    <a:pt x="12090" y="10541"/>
                  </a:lnTo>
                  <a:close/>
                </a:path>
                <a:path w="71755" h="52070">
                  <a:moveTo>
                    <a:pt x="13335" y="25031"/>
                  </a:moveTo>
                  <a:lnTo>
                    <a:pt x="13169" y="25146"/>
                  </a:lnTo>
                  <a:lnTo>
                    <a:pt x="13335" y="25031"/>
                  </a:lnTo>
                  <a:close/>
                </a:path>
                <a:path w="71755" h="52070">
                  <a:moveTo>
                    <a:pt x="13436" y="2286"/>
                  </a:moveTo>
                  <a:lnTo>
                    <a:pt x="12090" y="2032"/>
                  </a:lnTo>
                  <a:lnTo>
                    <a:pt x="12141" y="2286"/>
                  </a:lnTo>
                  <a:lnTo>
                    <a:pt x="13436" y="2286"/>
                  </a:lnTo>
                  <a:close/>
                </a:path>
                <a:path w="71755" h="52070">
                  <a:moveTo>
                    <a:pt x="13779" y="25654"/>
                  </a:moveTo>
                  <a:lnTo>
                    <a:pt x="13627" y="25654"/>
                  </a:lnTo>
                  <a:lnTo>
                    <a:pt x="13779" y="25654"/>
                  </a:lnTo>
                  <a:close/>
                </a:path>
                <a:path w="71755" h="52070">
                  <a:moveTo>
                    <a:pt x="13843" y="24638"/>
                  </a:moveTo>
                  <a:lnTo>
                    <a:pt x="13347" y="25019"/>
                  </a:lnTo>
                  <a:lnTo>
                    <a:pt x="13703" y="24892"/>
                  </a:lnTo>
                  <a:lnTo>
                    <a:pt x="13843" y="24638"/>
                  </a:lnTo>
                  <a:close/>
                </a:path>
                <a:path w="71755" h="52070">
                  <a:moveTo>
                    <a:pt x="14198" y="25908"/>
                  </a:moveTo>
                  <a:lnTo>
                    <a:pt x="14033" y="26035"/>
                  </a:lnTo>
                  <a:lnTo>
                    <a:pt x="14198" y="25908"/>
                  </a:lnTo>
                  <a:close/>
                </a:path>
                <a:path w="71755" h="52070">
                  <a:moveTo>
                    <a:pt x="14401" y="24638"/>
                  </a:moveTo>
                  <a:lnTo>
                    <a:pt x="14097" y="25146"/>
                  </a:lnTo>
                  <a:lnTo>
                    <a:pt x="13601" y="25031"/>
                  </a:lnTo>
                  <a:lnTo>
                    <a:pt x="13385" y="25273"/>
                  </a:lnTo>
                  <a:lnTo>
                    <a:pt x="13550" y="25273"/>
                  </a:lnTo>
                  <a:lnTo>
                    <a:pt x="14084" y="25158"/>
                  </a:lnTo>
                  <a:lnTo>
                    <a:pt x="13779" y="25654"/>
                  </a:lnTo>
                  <a:lnTo>
                    <a:pt x="13906" y="25654"/>
                  </a:lnTo>
                  <a:lnTo>
                    <a:pt x="14147" y="25400"/>
                  </a:lnTo>
                  <a:lnTo>
                    <a:pt x="14389" y="25400"/>
                  </a:lnTo>
                  <a:lnTo>
                    <a:pt x="14401" y="24638"/>
                  </a:lnTo>
                  <a:close/>
                </a:path>
                <a:path w="71755" h="52070">
                  <a:moveTo>
                    <a:pt x="17741" y="39751"/>
                  </a:moveTo>
                  <a:lnTo>
                    <a:pt x="17475" y="39624"/>
                  </a:lnTo>
                  <a:lnTo>
                    <a:pt x="17653" y="39878"/>
                  </a:lnTo>
                  <a:lnTo>
                    <a:pt x="17741" y="39751"/>
                  </a:lnTo>
                  <a:close/>
                </a:path>
                <a:path w="71755" h="52070">
                  <a:moveTo>
                    <a:pt x="19761" y="9093"/>
                  </a:moveTo>
                  <a:lnTo>
                    <a:pt x="19519" y="9486"/>
                  </a:lnTo>
                  <a:lnTo>
                    <a:pt x="19761" y="9448"/>
                  </a:lnTo>
                  <a:lnTo>
                    <a:pt x="19761" y="9093"/>
                  </a:lnTo>
                  <a:close/>
                </a:path>
                <a:path w="71755" h="52070">
                  <a:moveTo>
                    <a:pt x="19837" y="8674"/>
                  </a:moveTo>
                  <a:lnTo>
                    <a:pt x="19558" y="8953"/>
                  </a:lnTo>
                  <a:lnTo>
                    <a:pt x="19799" y="8915"/>
                  </a:lnTo>
                  <a:lnTo>
                    <a:pt x="19837" y="8674"/>
                  </a:lnTo>
                  <a:close/>
                </a:path>
                <a:path w="71755" h="52070">
                  <a:moveTo>
                    <a:pt x="21005" y="7607"/>
                  </a:moveTo>
                  <a:lnTo>
                    <a:pt x="20916" y="7112"/>
                  </a:lnTo>
                  <a:lnTo>
                    <a:pt x="20815" y="6985"/>
                  </a:lnTo>
                  <a:lnTo>
                    <a:pt x="21005" y="7607"/>
                  </a:lnTo>
                  <a:close/>
                </a:path>
                <a:path w="71755" h="52070">
                  <a:moveTo>
                    <a:pt x="21043" y="7747"/>
                  </a:moveTo>
                  <a:lnTo>
                    <a:pt x="21005" y="7607"/>
                  </a:lnTo>
                  <a:lnTo>
                    <a:pt x="20942" y="7747"/>
                  </a:lnTo>
                  <a:close/>
                </a:path>
                <a:path w="71755" h="52070">
                  <a:moveTo>
                    <a:pt x="24244" y="33020"/>
                  </a:moveTo>
                  <a:lnTo>
                    <a:pt x="23799" y="33147"/>
                  </a:lnTo>
                  <a:lnTo>
                    <a:pt x="23774" y="33528"/>
                  </a:lnTo>
                  <a:lnTo>
                    <a:pt x="24244" y="33020"/>
                  </a:lnTo>
                  <a:close/>
                </a:path>
                <a:path w="71755" h="52070">
                  <a:moveTo>
                    <a:pt x="30911" y="7874"/>
                  </a:moveTo>
                  <a:lnTo>
                    <a:pt x="30645" y="8636"/>
                  </a:lnTo>
                  <a:lnTo>
                    <a:pt x="30695" y="8763"/>
                  </a:lnTo>
                  <a:lnTo>
                    <a:pt x="30911" y="7874"/>
                  </a:lnTo>
                  <a:close/>
                </a:path>
                <a:path w="71755" h="52070">
                  <a:moveTo>
                    <a:pt x="31915" y="1270"/>
                  </a:moveTo>
                  <a:lnTo>
                    <a:pt x="29248" y="508"/>
                  </a:lnTo>
                  <a:lnTo>
                    <a:pt x="23685" y="0"/>
                  </a:lnTo>
                  <a:lnTo>
                    <a:pt x="17665" y="381"/>
                  </a:lnTo>
                  <a:lnTo>
                    <a:pt x="17145" y="1270"/>
                  </a:lnTo>
                  <a:lnTo>
                    <a:pt x="31915" y="1270"/>
                  </a:lnTo>
                  <a:close/>
                </a:path>
                <a:path w="71755" h="52070">
                  <a:moveTo>
                    <a:pt x="37922" y="40030"/>
                  </a:moveTo>
                  <a:lnTo>
                    <a:pt x="37604" y="40386"/>
                  </a:lnTo>
                  <a:lnTo>
                    <a:pt x="37871" y="40386"/>
                  </a:lnTo>
                  <a:lnTo>
                    <a:pt x="37922" y="40030"/>
                  </a:lnTo>
                  <a:close/>
                </a:path>
                <a:path w="71755" h="52070">
                  <a:moveTo>
                    <a:pt x="38049" y="39751"/>
                  </a:moveTo>
                  <a:lnTo>
                    <a:pt x="38036" y="39116"/>
                  </a:lnTo>
                  <a:lnTo>
                    <a:pt x="37922" y="40030"/>
                  </a:lnTo>
                  <a:lnTo>
                    <a:pt x="38049" y="39751"/>
                  </a:lnTo>
                  <a:close/>
                </a:path>
                <a:path w="71755" h="52070">
                  <a:moveTo>
                    <a:pt x="39763" y="11607"/>
                  </a:moveTo>
                  <a:close/>
                </a:path>
                <a:path w="71755" h="52070">
                  <a:moveTo>
                    <a:pt x="40093" y="40513"/>
                  </a:moveTo>
                  <a:lnTo>
                    <a:pt x="39916" y="40957"/>
                  </a:lnTo>
                  <a:lnTo>
                    <a:pt x="40093" y="40513"/>
                  </a:lnTo>
                  <a:close/>
                </a:path>
                <a:path w="71755" h="52070">
                  <a:moveTo>
                    <a:pt x="40246" y="40690"/>
                  </a:moveTo>
                  <a:lnTo>
                    <a:pt x="40220" y="40259"/>
                  </a:lnTo>
                  <a:lnTo>
                    <a:pt x="40005" y="40767"/>
                  </a:lnTo>
                  <a:lnTo>
                    <a:pt x="39903" y="41148"/>
                  </a:lnTo>
                  <a:lnTo>
                    <a:pt x="40246" y="40690"/>
                  </a:lnTo>
                  <a:close/>
                </a:path>
                <a:path w="71755" h="52070">
                  <a:moveTo>
                    <a:pt x="43141" y="40640"/>
                  </a:moveTo>
                  <a:lnTo>
                    <a:pt x="42735" y="41148"/>
                  </a:lnTo>
                  <a:lnTo>
                    <a:pt x="42659" y="41275"/>
                  </a:lnTo>
                  <a:lnTo>
                    <a:pt x="43141" y="40640"/>
                  </a:lnTo>
                  <a:close/>
                </a:path>
                <a:path w="71755" h="52070">
                  <a:moveTo>
                    <a:pt x="43230" y="41059"/>
                  </a:moveTo>
                  <a:lnTo>
                    <a:pt x="43091" y="41059"/>
                  </a:lnTo>
                  <a:lnTo>
                    <a:pt x="42849" y="41338"/>
                  </a:lnTo>
                  <a:lnTo>
                    <a:pt x="42938" y="41567"/>
                  </a:lnTo>
                  <a:lnTo>
                    <a:pt x="43065" y="41567"/>
                  </a:lnTo>
                  <a:lnTo>
                    <a:pt x="43230" y="41059"/>
                  </a:lnTo>
                  <a:close/>
                </a:path>
                <a:path w="71755" h="52070">
                  <a:moveTo>
                    <a:pt x="43916" y="41668"/>
                  </a:moveTo>
                  <a:lnTo>
                    <a:pt x="43815" y="41376"/>
                  </a:lnTo>
                  <a:lnTo>
                    <a:pt x="43827" y="41529"/>
                  </a:lnTo>
                  <a:lnTo>
                    <a:pt x="43916" y="41668"/>
                  </a:lnTo>
                  <a:close/>
                </a:path>
                <a:path w="71755" h="52070">
                  <a:moveTo>
                    <a:pt x="45897" y="40982"/>
                  </a:moveTo>
                  <a:lnTo>
                    <a:pt x="45212" y="41770"/>
                  </a:lnTo>
                  <a:lnTo>
                    <a:pt x="45173" y="41389"/>
                  </a:lnTo>
                  <a:lnTo>
                    <a:pt x="45161" y="41910"/>
                  </a:lnTo>
                  <a:lnTo>
                    <a:pt x="45516" y="41605"/>
                  </a:lnTo>
                  <a:lnTo>
                    <a:pt x="45643" y="41605"/>
                  </a:lnTo>
                  <a:lnTo>
                    <a:pt x="45897" y="40982"/>
                  </a:lnTo>
                  <a:close/>
                </a:path>
                <a:path w="71755" h="52070">
                  <a:moveTo>
                    <a:pt x="45961" y="49911"/>
                  </a:moveTo>
                  <a:lnTo>
                    <a:pt x="45923" y="49657"/>
                  </a:lnTo>
                  <a:lnTo>
                    <a:pt x="45847" y="49911"/>
                  </a:lnTo>
                  <a:lnTo>
                    <a:pt x="45770" y="50165"/>
                  </a:lnTo>
                  <a:lnTo>
                    <a:pt x="45961" y="49911"/>
                  </a:lnTo>
                  <a:close/>
                </a:path>
                <a:path w="71755" h="52070">
                  <a:moveTo>
                    <a:pt x="45999" y="49911"/>
                  </a:moveTo>
                  <a:close/>
                </a:path>
                <a:path w="71755" h="52070">
                  <a:moveTo>
                    <a:pt x="47320" y="42329"/>
                  </a:moveTo>
                  <a:lnTo>
                    <a:pt x="46837" y="42545"/>
                  </a:lnTo>
                  <a:lnTo>
                    <a:pt x="47117" y="42710"/>
                  </a:lnTo>
                  <a:lnTo>
                    <a:pt x="47218" y="42545"/>
                  </a:lnTo>
                  <a:lnTo>
                    <a:pt x="47320" y="42329"/>
                  </a:lnTo>
                  <a:close/>
                </a:path>
                <a:path w="71755" h="52070">
                  <a:moveTo>
                    <a:pt x="47371" y="16383"/>
                  </a:moveTo>
                  <a:lnTo>
                    <a:pt x="47307" y="16002"/>
                  </a:lnTo>
                  <a:lnTo>
                    <a:pt x="47104" y="16764"/>
                  </a:lnTo>
                  <a:lnTo>
                    <a:pt x="47371" y="16383"/>
                  </a:lnTo>
                  <a:close/>
                </a:path>
                <a:path w="71755" h="52070">
                  <a:moveTo>
                    <a:pt x="47625" y="16002"/>
                  </a:moveTo>
                  <a:lnTo>
                    <a:pt x="47574" y="16383"/>
                  </a:lnTo>
                  <a:lnTo>
                    <a:pt x="47625" y="16002"/>
                  </a:lnTo>
                  <a:close/>
                </a:path>
                <a:path w="71755" h="52070">
                  <a:moveTo>
                    <a:pt x="47840" y="41910"/>
                  </a:moveTo>
                  <a:lnTo>
                    <a:pt x="47421" y="41275"/>
                  </a:lnTo>
                  <a:lnTo>
                    <a:pt x="47320" y="42329"/>
                  </a:lnTo>
                  <a:lnTo>
                    <a:pt x="47282" y="42710"/>
                  </a:lnTo>
                  <a:lnTo>
                    <a:pt x="47523" y="42710"/>
                  </a:lnTo>
                  <a:lnTo>
                    <a:pt x="47421" y="42545"/>
                  </a:lnTo>
                  <a:lnTo>
                    <a:pt x="47459" y="42291"/>
                  </a:lnTo>
                  <a:lnTo>
                    <a:pt x="47840" y="41910"/>
                  </a:lnTo>
                  <a:close/>
                </a:path>
                <a:path w="71755" h="52070">
                  <a:moveTo>
                    <a:pt x="47853" y="16802"/>
                  </a:moveTo>
                  <a:lnTo>
                    <a:pt x="47625" y="16459"/>
                  </a:lnTo>
                  <a:lnTo>
                    <a:pt x="47612" y="16764"/>
                  </a:lnTo>
                  <a:lnTo>
                    <a:pt x="47853" y="16802"/>
                  </a:lnTo>
                  <a:close/>
                </a:path>
                <a:path w="71755" h="52070">
                  <a:moveTo>
                    <a:pt x="49237" y="42811"/>
                  </a:moveTo>
                  <a:lnTo>
                    <a:pt x="49022" y="42291"/>
                  </a:lnTo>
                  <a:lnTo>
                    <a:pt x="49085" y="42672"/>
                  </a:lnTo>
                  <a:lnTo>
                    <a:pt x="49237" y="42811"/>
                  </a:lnTo>
                  <a:close/>
                </a:path>
                <a:path w="71755" h="52070">
                  <a:moveTo>
                    <a:pt x="49377" y="42926"/>
                  </a:moveTo>
                  <a:lnTo>
                    <a:pt x="49237" y="42811"/>
                  </a:lnTo>
                  <a:lnTo>
                    <a:pt x="49377" y="42926"/>
                  </a:lnTo>
                  <a:close/>
                </a:path>
                <a:path w="71755" h="52070">
                  <a:moveTo>
                    <a:pt x="49771" y="43180"/>
                  </a:moveTo>
                  <a:lnTo>
                    <a:pt x="49733" y="41783"/>
                  </a:lnTo>
                  <a:lnTo>
                    <a:pt x="49136" y="41529"/>
                  </a:lnTo>
                  <a:lnTo>
                    <a:pt x="49377" y="42926"/>
                  </a:lnTo>
                  <a:lnTo>
                    <a:pt x="49390" y="43180"/>
                  </a:lnTo>
                  <a:lnTo>
                    <a:pt x="49479" y="43395"/>
                  </a:lnTo>
                  <a:lnTo>
                    <a:pt x="49568" y="43180"/>
                  </a:lnTo>
                  <a:lnTo>
                    <a:pt x="49720" y="43345"/>
                  </a:lnTo>
                  <a:lnTo>
                    <a:pt x="49771" y="43180"/>
                  </a:lnTo>
                  <a:close/>
                </a:path>
                <a:path w="71755" h="52070">
                  <a:moveTo>
                    <a:pt x="49796" y="43688"/>
                  </a:moveTo>
                  <a:lnTo>
                    <a:pt x="49720" y="43345"/>
                  </a:lnTo>
                  <a:lnTo>
                    <a:pt x="49606" y="43688"/>
                  </a:lnTo>
                  <a:lnTo>
                    <a:pt x="49796" y="43688"/>
                  </a:lnTo>
                  <a:close/>
                </a:path>
                <a:path w="71755" h="52070">
                  <a:moveTo>
                    <a:pt x="50215" y="44958"/>
                  </a:moveTo>
                  <a:lnTo>
                    <a:pt x="50139" y="44323"/>
                  </a:lnTo>
                  <a:lnTo>
                    <a:pt x="49872" y="45466"/>
                  </a:lnTo>
                  <a:lnTo>
                    <a:pt x="50215" y="44958"/>
                  </a:lnTo>
                  <a:close/>
                </a:path>
                <a:path w="71755" h="52070">
                  <a:moveTo>
                    <a:pt x="50584" y="43103"/>
                  </a:moveTo>
                  <a:lnTo>
                    <a:pt x="50177" y="43561"/>
                  </a:lnTo>
                  <a:lnTo>
                    <a:pt x="50241" y="43827"/>
                  </a:lnTo>
                  <a:lnTo>
                    <a:pt x="50431" y="43840"/>
                  </a:lnTo>
                  <a:lnTo>
                    <a:pt x="50584" y="43103"/>
                  </a:lnTo>
                  <a:close/>
                </a:path>
                <a:path w="71755" h="52070">
                  <a:moveTo>
                    <a:pt x="50774" y="45847"/>
                  </a:moveTo>
                  <a:lnTo>
                    <a:pt x="50749" y="44323"/>
                  </a:lnTo>
                  <a:lnTo>
                    <a:pt x="50380" y="44704"/>
                  </a:lnTo>
                  <a:lnTo>
                    <a:pt x="50355" y="44831"/>
                  </a:lnTo>
                  <a:lnTo>
                    <a:pt x="50774" y="45847"/>
                  </a:lnTo>
                  <a:close/>
                </a:path>
                <a:path w="71755" h="52070">
                  <a:moveTo>
                    <a:pt x="50901" y="42278"/>
                  </a:moveTo>
                  <a:lnTo>
                    <a:pt x="50647" y="42240"/>
                  </a:lnTo>
                  <a:lnTo>
                    <a:pt x="50571" y="42430"/>
                  </a:lnTo>
                  <a:lnTo>
                    <a:pt x="50723" y="42837"/>
                  </a:lnTo>
                  <a:lnTo>
                    <a:pt x="50800" y="42621"/>
                  </a:lnTo>
                  <a:lnTo>
                    <a:pt x="50901" y="42278"/>
                  </a:lnTo>
                  <a:close/>
                </a:path>
                <a:path w="71755" h="52070">
                  <a:moveTo>
                    <a:pt x="50977" y="43688"/>
                  </a:moveTo>
                  <a:lnTo>
                    <a:pt x="50596" y="43688"/>
                  </a:lnTo>
                  <a:lnTo>
                    <a:pt x="50520" y="44196"/>
                  </a:lnTo>
                  <a:lnTo>
                    <a:pt x="50749" y="44323"/>
                  </a:lnTo>
                  <a:lnTo>
                    <a:pt x="50977" y="43688"/>
                  </a:lnTo>
                  <a:close/>
                </a:path>
                <a:path w="71755" h="52070">
                  <a:moveTo>
                    <a:pt x="51333" y="43561"/>
                  </a:moveTo>
                  <a:lnTo>
                    <a:pt x="51015" y="43561"/>
                  </a:lnTo>
                  <a:lnTo>
                    <a:pt x="50977" y="43688"/>
                  </a:lnTo>
                  <a:lnTo>
                    <a:pt x="51282" y="43688"/>
                  </a:lnTo>
                  <a:lnTo>
                    <a:pt x="51333" y="43561"/>
                  </a:lnTo>
                  <a:close/>
                </a:path>
                <a:path w="71755" h="52070">
                  <a:moveTo>
                    <a:pt x="51955" y="43053"/>
                  </a:moveTo>
                  <a:lnTo>
                    <a:pt x="51523" y="43053"/>
                  </a:lnTo>
                  <a:lnTo>
                    <a:pt x="51333" y="43561"/>
                  </a:lnTo>
                  <a:lnTo>
                    <a:pt x="51879" y="43561"/>
                  </a:lnTo>
                  <a:lnTo>
                    <a:pt x="51955" y="43053"/>
                  </a:lnTo>
                  <a:close/>
                </a:path>
                <a:path w="71755" h="52070">
                  <a:moveTo>
                    <a:pt x="51968" y="43561"/>
                  </a:moveTo>
                  <a:lnTo>
                    <a:pt x="51790" y="44069"/>
                  </a:lnTo>
                  <a:lnTo>
                    <a:pt x="51917" y="43942"/>
                  </a:lnTo>
                  <a:lnTo>
                    <a:pt x="51968" y="43561"/>
                  </a:lnTo>
                  <a:close/>
                </a:path>
                <a:path w="71755" h="52070">
                  <a:moveTo>
                    <a:pt x="52705" y="43180"/>
                  </a:moveTo>
                  <a:lnTo>
                    <a:pt x="52184" y="43688"/>
                  </a:lnTo>
                  <a:lnTo>
                    <a:pt x="52146" y="44196"/>
                  </a:lnTo>
                  <a:lnTo>
                    <a:pt x="52705" y="43180"/>
                  </a:lnTo>
                  <a:close/>
                </a:path>
                <a:path w="71755" h="52070">
                  <a:moveTo>
                    <a:pt x="53784" y="44043"/>
                  </a:moveTo>
                  <a:lnTo>
                    <a:pt x="53479" y="44107"/>
                  </a:lnTo>
                  <a:lnTo>
                    <a:pt x="52946" y="44424"/>
                  </a:lnTo>
                  <a:lnTo>
                    <a:pt x="52882" y="44881"/>
                  </a:lnTo>
                  <a:lnTo>
                    <a:pt x="53200" y="44615"/>
                  </a:lnTo>
                  <a:lnTo>
                    <a:pt x="53492" y="44335"/>
                  </a:lnTo>
                  <a:lnTo>
                    <a:pt x="53784" y="44043"/>
                  </a:lnTo>
                  <a:close/>
                </a:path>
                <a:path w="71755" h="52070">
                  <a:moveTo>
                    <a:pt x="54825" y="44069"/>
                  </a:moveTo>
                  <a:lnTo>
                    <a:pt x="54749" y="43434"/>
                  </a:lnTo>
                  <a:lnTo>
                    <a:pt x="54495" y="44069"/>
                  </a:lnTo>
                  <a:lnTo>
                    <a:pt x="54394" y="43307"/>
                  </a:lnTo>
                  <a:lnTo>
                    <a:pt x="54305" y="44069"/>
                  </a:lnTo>
                  <a:lnTo>
                    <a:pt x="54521" y="44704"/>
                  </a:lnTo>
                  <a:lnTo>
                    <a:pt x="54737" y="44856"/>
                  </a:lnTo>
                  <a:lnTo>
                    <a:pt x="54584" y="44577"/>
                  </a:lnTo>
                  <a:lnTo>
                    <a:pt x="54737" y="44450"/>
                  </a:lnTo>
                  <a:lnTo>
                    <a:pt x="54825" y="44069"/>
                  </a:lnTo>
                  <a:close/>
                </a:path>
                <a:path w="71755" h="52070">
                  <a:moveTo>
                    <a:pt x="55054" y="45466"/>
                  </a:moveTo>
                  <a:lnTo>
                    <a:pt x="54978" y="45212"/>
                  </a:lnTo>
                  <a:lnTo>
                    <a:pt x="54889" y="44958"/>
                  </a:lnTo>
                  <a:lnTo>
                    <a:pt x="54737" y="44856"/>
                  </a:lnTo>
                  <a:lnTo>
                    <a:pt x="54927" y="45212"/>
                  </a:lnTo>
                  <a:lnTo>
                    <a:pt x="55054" y="45466"/>
                  </a:lnTo>
                  <a:close/>
                </a:path>
                <a:path w="71755" h="52070">
                  <a:moveTo>
                    <a:pt x="55194" y="44069"/>
                  </a:moveTo>
                  <a:lnTo>
                    <a:pt x="55041" y="44196"/>
                  </a:lnTo>
                  <a:lnTo>
                    <a:pt x="54965" y="45199"/>
                  </a:lnTo>
                  <a:lnTo>
                    <a:pt x="55194" y="44069"/>
                  </a:lnTo>
                  <a:close/>
                </a:path>
                <a:path w="71755" h="52070">
                  <a:moveTo>
                    <a:pt x="55511" y="44691"/>
                  </a:moveTo>
                  <a:lnTo>
                    <a:pt x="55410" y="44437"/>
                  </a:lnTo>
                  <a:lnTo>
                    <a:pt x="55321" y="44856"/>
                  </a:lnTo>
                  <a:lnTo>
                    <a:pt x="55232" y="44983"/>
                  </a:lnTo>
                  <a:lnTo>
                    <a:pt x="55384" y="45339"/>
                  </a:lnTo>
                  <a:lnTo>
                    <a:pt x="55384" y="45186"/>
                  </a:lnTo>
                  <a:lnTo>
                    <a:pt x="55435" y="44970"/>
                  </a:lnTo>
                  <a:lnTo>
                    <a:pt x="55397" y="44729"/>
                  </a:lnTo>
                  <a:close/>
                </a:path>
                <a:path w="71755" h="52070">
                  <a:moveTo>
                    <a:pt x="61480" y="46482"/>
                  </a:moveTo>
                  <a:lnTo>
                    <a:pt x="61099" y="45339"/>
                  </a:lnTo>
                  <a:lnTo>
                    <a:pt x="61417" y="46482"/>
                  </a:lnTo>
                  <a:close/>
                </a:path>
                <a:path w="71755" h="52070">
                  <a:moveTo>
                    <a:pt x="64985" y="47244"/>
                  </a:moveTo>
                  <a:lnTo>
                    <a:pt x="64820" y="46990"/>
                  </a:lnTo>
                  <a:lnTo>
                    <a:pt x="64833" y="47193"/>
                  </a:lnTo>
                  <a:lnTo>
                    <a:pt x="64985" y="47244"/>
                  </a:lnTo>
                  <a:close/>
                </a:path>
                <a:path w="71755" h="52070">
                  <a:moveTo>
                    <a:pt x="65201" y="45212"/>
                  </a:moveTo>
                  <a:lnTo>
                    <a:pt x="64935" y="44704"/>
                  </a:lnTo>
                  <a:lnTo>
                    <a:pt x="65100" y="45212"/>
                  </a:lnTo>
                  <a:close/>
                </a:path>
                <a:path w="71755" h="52070">
                  <a:moveTo>
                    <a:pt x="65278" y="46609"/>
                  </a:moveTo>
                  <a:lnTo>
                    <a:pt x="65176" y="45593"/>
                  </a:lnTo>
                  <a:lnTo>
                    <a:pt x="65100" y="45212"/>
                  </a:lnTo>
                  <a:lnTo>
                    <a:pt x="64604" y="45212"/>
                  </a:lnTo>
                  <a:lnTo>
                    <a:pt x="64211" y="44577"/>
                  </a:lnTo>
                  <a:lnTo>
                    <a:pt x="64211" y="45212"/>
                  </a:lnTo>
                  <a:lnTo>
                    <a:pt x="64096" y="45085"/>
                  </a:lnTo>
                  <a:lnTo>
                    <a:pt x="63754" y="44704"/>
                  </a:lnTo>
                  <a:lnTo>
                    <a:pt x="63423" y="45339"/>
                  </a:lnTo>
                  <a:lnTo>
                    <a:pt x="62687" y="44958"/>
                  </a:lnTo>
                  <a:lnTo>
                    <a:pt x="62572" y="45339"/>
                  </a:lnTo>
                  <a:lnTo>
                    <a:pt x="62471" y="45885"/>
                  </a:lnTo>
                  <a:lnTo>
                    <a:pt x="62992" y="46228"/>
                  </a:lnTo>
                  <a:lnTo>
                    <a:pt x="62826" y="46355"/>
                  </a:lnTo>
                  <a:lnTo>
                    <a:pt x="62699" y="47625"/>
                  </a:lnTo>
                  <a:lnTo>
                    <a:pt x="62407" y="47371"/>
                  </a:lnTo>
                  <a:lnTo>
                    <a:pt x="62255" y="47244"/>
                  </a:lnTo>
                  <a:lnTo>
                    <a:pt x="62115" y="47117"/>
                  </a:lnTo>
                  <a:lnTo>
                    <a:pt x="62001" y="46863"/>
                  </a:lnTo>
                  <a:lnTo>
                    <a:pt x="62026" y="46736"/>
                  </a:lnTo>
                  <a:lnTo>
                    <a:pt x="61747" y="46482"/>
                  </a:lnTo>
                  <a:lnTo>
                    <a:pt x="61582" y="46101"/>
                  </a:lnTo>
                  <a:lnTo>
                    <a:pt x="61569" y="46482"/>
                  </a:lnTo>
                  <a:lnTo>
                    <a:pt x="61531" y="46609"/>
                  </a:lnTo>
                  <a:lnTo>
                    <a:pt x="61607" y="46863"/>
                  </a:lnTo>
                  <a:lnTo>
                    <a:pt x="60845" y="46482"/>
                  </a:lnTo>
                  <a:lnTo>
                    <a:pt x="60553" y="46342"/>
                  </a:lnTo>
                  <a:lnTo>
                    <a:pt x="60553" y="46863"/>
                  </a:lnTo>
                  <a:lnTo>
                    <a:pt x="60172" y="47117"/>
                  </a:lnTo>
                  <a:lnTo>
                    <a:pt x="59766" y="46990"/>
                  </a:lnTo>
                  <a:lnTo>
                    <a:pt x="59740" y="46736"/>
                  </a:lnTo>
                  <a:lnTo>
                    <a:pt x="59626" y="46075"/>
                  </a:lnTo>
                  <a:lnTo>
                    <a:pt x="60553" y="46863"/>
                  </a:lnTo>
                  <a:lnTo>
                    <a:pt x="60553" y="46342"/>
                  </a:lnTo>
                  <a:lnTo>
                    <a:pt x="60325" y="46228"/>
                  </a:lnTo>
                  <a:lnTo>
                    <a:pt x="60261" y="46482"/>
                  </a:lnTo>
                  <a:lnTo>
                    <a:pt x="60248" y="46355"/>
                  </a:lnTo>
                  <a:lnTo>
                    <a:pt x="59690" y="46062"/>
                  </a:lnTo>
                  <a:lnTo>
                    <a:pt x="59664" y="45847"/>
                  </a:lnTo>
                  <a:lnTo>
                    <a:pt x="59245" y="45466"/>
                  </a:lnTo>
                  <a:lnTo>
                    <a:pt x="58750" y="45720"/>
                  </a:lnTo>
                  <a:lnTo>
                    <a:pt x="57886" y="46736"/>
                  </a:lnTo>
                  <a:lnTo>
                    <a:pt x="57086" y="45974"/>
                  </a:lnTo>
                  <a:lnTo>
                    <a:pt x="56591" y="46228"/>
                  </a:lnTo>
                  <a:lnTo>
                    <a:pt x="55562" y="47244"/>
                  </a:lnTo>
                  <a:lnTo>
                    <a:pt x="55054" y="47244"/>
                  </a:lnTo>
                  <a:lnTo>
                    <a:pt x="55524" y="45974"/>
                  </a:lnTo>
                  <a:lnTo>
                    <a:pt x="55054" y="46609"/>
                  </a:lnTo>
                  <a:lnTo>
                    <a:pt x="55079" y="46355"/>
                  </a:lnTo>
                  <a:lnTo>
                    <a:pt x="55054" y="45847"/>
                  </a:lnTo>
                  <a:lnTo>
                    <a:pt x="53987" y="45085"/>
                  </a:lnTo>
                  <a:lnTo>
                    <a:pt x="54457" y="46355"/>
                  </a:lnTo>
                  <a:lnTo>
                    <a:pt x="54102" y="46228"/>
                  </a:lnTo>
                  <a:lnTo>
                    <a:pt x="53733" y="46101"/>
                  </a:lnTo>
                  <a:lnTo>
                    <a:pt x="52946" y="45974"/>
                  </a:lnTo>
                  <a:lnTo>
                    <a:pt x="52171" y="46228"/>
                  </a:lnTo>
                  <a:lnTo>
                    <a:pt x="52438" y="46101"/>
                  </a:lnTo>
                  <a:lnTo>
                    <a:pt x="52349" y="44958"/>
                  </a:lnTo>
                  <a:lnTo>
                    <a:pt x="51981" y="45720"/>
                  </a:lnTo>
                  <a:lnTo>
                    <a:pt x="51320" y="46101"/>
                  </a:lnTo>
                  <a:lnTo>
                    <a:pt x="50698" y="45847"/>
                  </a:lnTo>
                  <a:lnTo>
                    <a:pt x="50634" y="46609"/>
                  </a:lnTo>
                  <a:lnTo>
                    <a:pt x="50838" y="46609"/>
                  </a:lnTo>
                  <a:lnTo>
                    <a:pt x="50723" y="47244"/>
                  </a:lnTo>
                  <a:lnTo>
                    <a:pt x="50596" y="47498"/>
                  </a:lnTo>
                  <a:lnTo>
                    <a:pt x="50393" y="47752"/>
                  </a:lnTo>
                  <a:lnTo>
                    <a:pt x="50228" y="47117"/>
                  </a:lnTo>
                  <a:lnTo>
                    <a:pt x="50380" y="45847"/>
                  </a:lnTo>
                  <a:lnTo>
                    <a:pt x="50393" y="45720"/>
                  </a:lnTo>
                  <a:lnTo>
                    <a:pt x="49834" y="45593"/>
                  </a:lnTo>
                  <a:lnTo>
                    <a:pt x="49872" y="45466"/>
                  </a:lnTo>
                  <a:lnTo>
                    <a:pt x="49606" y="45847"/>
                  </a:lnTo>
                  <a:lnTo>
                    <a:pt x="49631" y="45466"/>
                  </a:lnTo>
                  <a:lnTo>
                    <a:pt x="49644" y="45212"/>
                  </a:lnTo>
                  <a:lnTo>
                    <a:pt x="49657" y="44831"/>
                  </a:lnTo>
                  <a:lnTo>
                    <a:pt x="49707" y="43815"/>
                  </a:lnTo>
                  <a:lnTo>
                    <a:pt x="49568" y="43815"/>
                  </a:lnTo>
                  <a:lnTo>
                    <a:pt x="49606" y="43688"/>
                  </a:lnTo>
                  <a:lnTo>
                    <a:pt x="49479" y="43395"/>
                  </a:lnTo>
                  <a:lnTo>
                    <a:pt x="49314" y="43815"/>
                  </a:lnTo>
                  <a:lnTo>
                    <a:pt x="48907" y="43688"/>
                  </a:lnTo>
                  <a:lnTo>
                    <a:pt x="48945" y="42545"/>
                  </a:lnTo>
                  <a:lnTo>
                    <a:pt x="48793" y="42418"/>
                  </a:lnTo>
                  <a:lnTo>
                    <a:pt x="48958" y="41910"/>
                  </a:lnTo>
                  <a:lnTo>
                    <a:pt x="48501" y="42164"/>
                  </a:lnTo>
                  <a:lnTo>
                    <a:pt x="48450" y="42405"/>
                  </a:lnTo>
                  <a:lnTo>
                    <a:pt x="48336" y="43434"/>
                  </a:lnTo>
                  <a:lnTo>
                    <a:pt x="48729" y="43434"/>
                  </a:lnTo>
                  <a:lnTo>
                    <a:pt x="48247" y="44831"/>
                  </a:lnTo>
                  <a:lnTo>
                    <a:pt x="48336" y="43688"/>
                  </a:lnTo>
                  <a:lnTo>
                    <a:pt x="48348" y="43561"/>
                  </a:lnTo>
                  <a:lnTo>
                    <a:pt x="47726" y="43688"/>
                  </a:lnTo>
                  <a:lnTo>
                    <a:pt x="47396" y="44450"/>
                  </a:lnTo>
                  <a:lnTo>
                    <a:pt x="47993" y="43688"/>
                  </a:lnTo>
                  <a:lnTo>
                    <a:pt x="47917" y="44196"/>
                  </a:lnTo>
                  <a:lnTo>
                    <a:pt x="47790" y="45212"/>
                  </a:lnTo>
                  <a:lnTo>
                    <a:pt x="47053" y="45212"/>
                  </a:lnTo>
                  <a:lnTo>
                    <a:pt x="46558" y="45085"/>
                  </a:lnTo>
                  <a:lnTo>
                    <a:pt x="46951" y="44348"/>
                  </a:lnTo>
                  <a:lnTo>
                    <a:pt x="47002" y="43688"/>
                  </a:lnTo>
                  <a:lnTo>
                    <a:pt x="47396" y="43688"/>
                  </a:lnTo>
                  <a:lnTo>
                    <a:pt x="47256" y="44069"/>
                  </a:lnTo>
                  <a:lnTo>
                    <a:pt x="47701" y="43688"/>
                  </a:lnTo>
                  <a:lnTo>
                    <a:pt x="47993" y="43434"/>
                  </a:lnTo>
                  <a:lnTo>
                    <a:pt x="47586" y="42799"/>
                  </a:lnTo>
                  <a:lnTo>
                    <a:pt x="47269" y="42799"/>
                  </a:lnTo>
                  <a:lnTo>
                    <a:pt x="47053" y="42799"/>
                  </a:lnTo>
                  <a:lnTo>
                    <a:pt x="46888" y="43053"/>
                  </a:lnTo>
                  <a:lnTo>
                    <a:pt x="46774" y="43688"/>
                  </a:lnTo>
                  <a:lnTo>
                    <a:pt x="45605" y="45466"/>
                  </a:lnTo>
                  <a:lnTo>
                    <a:pt x="46697" y="42037"/>
                  </a:lnTo>
                  <a:lnTo>
                    <a:pt x="45885" y="42164"/>
                  </a:lnTo>
                  <a:lnTo>
                    <a:pt x="45732" y="43561"/>
                  </a:lnTo>
                  <a:lnTo>
                    <a:pt x="44424" y="43815"/>
                  </a:lnTo>
                  <a:lnTo>
                    <a:pt x="44615" y="45339"/>
                  </a:lnTo>
                  <a:lnTo>
                    <a:pt x="44056" y="45847"/>
                  </a:lnTo>
                  <a:lnTo>
                    <a:pt x="43891" y="45593"/>
                  </a:lnTo>
                  <a:lnTo>
                    <a:pt x="44272" y="44831"/>
                  </a:lnTo>
                  <a:lnTo>
                    <a:pt x="44335" y="44704"/>
                  </a:lnTo>
                  <a:lnTo>
                    <a:pt x="43738" y="44831"/>
                  </a:lnTo>
                  <a:lnTo>
                    <a:pt x="44323" y="44069"/>
                  </a:lnTo>
                  <a:lnTo>
                    <a:pt x="44056" y="43942"/>
                  </a:lnTo>
                  <a:lnTo>
                    <a:pt x="44640" y="43180"/>
                  </a:lnTo>
                  <a:lnTo>
                    <a:pt x="44704" y="42799"/>
                  </a:lnTo>
                  <a:lnTo>
                    <a:pt x="44653" y="42545"/>
                  </a:lnTo>
                  <a:lnTo>
                    <a:pt x="44551" y="42164"/>
                  </a:lnTo>
                  <a:lnTo>
                    <a:pt x="44335" y="41656"/>
                  </a:lnTo>
                  <a:lnTo>
                    <a:pt x="44246" y="41148"/>
                  </a:lnTo>
                  <a:lnTo>
                    <a:pt x="44005" y="41275"/>
                  </a:lnTo>
                  <a:lnTo>
                    <a:pt x="43942" y="41706"/>
                  </a:lnTo>
                  <a:lnTo>
                    <a:pt x="44132" y="42037"/>
                  </a:lnTo>
                  <a:lnTo>
                    <a:pt x="43624" y="42037"/>
                  </a:lnTo>
                  <a:lnTo>
                    <a:pt x="43827" y="41783"/>
                  </a:lnTo>
                  <a:lnTo>
                    <a:pt x="43738" y="41148"/>
                  </a:lnTo>
                  <a:lnTo>
                    <a:pt x="43548" y="41148"/>
                  </a:lnTo>
                  <a:lnTo>
                    <a:pt x="43624" y="41275"/>
                  </a:lnTo>
                  <a:lnTo>
                    <a:pt x="43738" y="41783"/>
                  </a:lnTo>
                  <a:lnTo>
                    <a:pt x="43522" y="42037"/>
                  </a:lnTo>
                  <a:lnTo>
                    <a:pt x="43192" y="42418"/>
                  </a:lnTo>
                  <a:lnTo>
                    <a:pt x="42862" y="42545"/>
                  </a:lnTo>
                  <a:lnTo>
                    <a:pt x="42456" y="42418"/>
                  </a:lnTo>
                  <a:lnTo>
                    <a:pt x="42557" y="41376"/>
                  </a:lnTo>
                  <a:lnTo>
                    <a:pt x="42722" y="41148"/>
                  </a:lnTo>
                  <a:lnTo>
                    <a:pt x="43116" y="40259"/>
                  </a:lnTo>
                  <a:lnTo>
                    <a:pt x="42748" y="40513"/>
                  </a:lnTo>
                  <a:lnTo>
                    <a:pt x="41795" y="42291"/>
                  </a:lnTo>
                  <a:lnTo>
                    <a:pt x="41465" y="42418"/>
                  </a:lnTo>
                  <a:lnTo>
                    <a:pt x="41490" y="41783"/>
                  </a:lnTo>
                  <a:lnTo>
                    <a:pt x="41490" y="41656"/>
                  </a:lnTo>
                  <a:lnTo>
                    <a:pt x="41948" y="41402"/>
                  </a:lnTo>
                  <a:lnTo>
                    <a:pt x="41363" y="41402"/>
                  </a:lnTo>
                  <a:lnTo>
                    <a:pt x="41783" y="40767"/>
                  </a:lnTo>
                  <a:lnTo>
                    <a:pt x="42278" y="40005"/>
                  </a:lnTo>
                  <a:lnTo>
                    <a:pt x="41643" y="40132"/>
                  </a:lnTo>
                  <a:lnTo>
                    <a:pt x="41275" y="40767"/>
                  </a:lnTo>
                  <a:lnTo>
                    <a:pt x="41236" y="40513"/>
                  </a:lnTo>
                  <a:lnTo>
                    <a:pt x="40932" y="40386"/>
                  </a:lnTo>
                  <a:lnTo>
                    <a:pt x="40741" y="40513"/>
                  </a:lnTo>
                  <a:lnTo>
                    <a:pt x="40868" y="40005"/>
                  </a:lnTo>
                  <a:lnTo>
                    <a:pt x="40551" y="40259"/>
                  </a:lnTo>
                  <a:lnTo>
                    <a:pt x="40462" y="40386"/>
                  </a:lnTo>
                  <a:lnTo>
                    <a:pt x="40386" y="41783"/>
                  </a:lnTo>
                  <a:lnTo>
                    <a:pt x="40081" y="41656"/>
                  </a:lnTo>
                  <a:lnTo>
                    <a:pt x="39776" y="41529"/>
                  </a:lnTo>
                  <a:lnTo>
                    <a:pt x="39649" y="41656"/>
                  </a:lnTo>
                  <a:lnTo>
                    <a:pt x="39801" y="41275"/>
                  </a:lnTo>
                  <a:lnTo>
                    <a:pt x="39890" y="41021"/>
                  </a:lnTo>
                  <a:lnTo>
                    <a:pt x="39941" y="40640"/>
                  </a:lnTo>
                  <a:lnTo>
                    <a:pt x="39116" y="41275"/>
                  </a:lnTo>
                  <a:lnTo>
                    <a:pt x="38849" y="41148"/>
                  </a:lnTo>
                  <a:lnTo>
                    <a:pt x="38849" y="41021"/>
                  </a:lnTo>
                  <a:lnTo>
                    <a:pt x="38836" y="40894"/>
                  </a:lnTo>
                  <a:lnTo>
                    <a:pt x="38785" y="40132"/>
                  </a:lnTo>
                  <a:lnTo>
                    <a:pt x="38392" y="40894"/>
                  </a:lnTo>
                  <a:lnTo>
                    <a:pt x="38874" y="39370"/>
                  </a:lnTo>
                  <a:lnTo>
                    <a:pt x="37719" y="41021"/>
                  </a:lnTo>
                  <a:lnTo>
                    <a:pt x="37604" y="40386"/>
                  </a:lnTo>
                  <a:lnTo>
                    <a:pt x="37007" y="40386"/>
                  </a:lnTo>
                  <a:lnTo>
                    <a:pt x="36779" y="41148"/>
                  </a:lnTo>
                  <a:lnTo>
                    <a:pt x="36703" y="41021"/>
                  </a:lnTo>
                  <a:lnTo>
                    <a:pt x="36410" y="40513"/>
                  </a:lnTo>
                  <a:lnTo>
                    <a:pt x="36779" y="40259"/>
                  </a:lnTo>
                  <a:lnTo>
                    <a:pt x="37426" y="39801"/>
                  </a:lnTo>
                  <a:lnTo>
                    <a:pt x="37515" y="39624"/>
                  </a:lnTo>
                  <a:lnTo>
                    <a:pt x="37642" y="38989"/>
                  </a:lnTo>
                  <a:lnTo>
                    <a:pt x="37033" y="39624"/>
                  </a:lnTo>
                  <a:lnTo>
                    <a:pt x="37287" y="38100"/>
                  </a:lnTo>
                  <a:lnTo>
                    <a:pt x="36906" y="38735"/>
                  </a:lnTo>
                  <a:lnTo>
                    <a:pt x="36791" y="39370"/>
                  </a:lnTo>
                  <a:lnTo>
                    <a:pt x="36906" y="39624"/>
                  </a:lnTo>
                  <a:lnTo>
                    <a:pt x="36296" y="39751"/>
                  </a:lnTo>
                  <a:lnTo>
                    <a:pt x="36017" y="40259"/>
                  </a:lnTo>
                  <a:lnTo>
                    <a:pt x="35560" y="40005"/>
                  </a:lnTo>
                  <a:lnTo>
                    <a:pt x="36296" y="39751"/>
                  </a:lnTo>
                  <a:lnTo>
                    <a:pt x="36131" y="39243"/>
                  </a:lnTo>
                  <a:lnTo>
                    <a:pt x="35864" y="39370"/>
                  </a:lnTo>
                  <a:lnTo>
                    <a:pt x="35433" y="39801"/>
                  </a:lnTo>
                  <a:lnTo>
                    <a:pt x="35306" y="40259"/>
                  </a:lnTo>
                  <a:lnTo>
                    <a:pt x="35394" y="40513"/>
                  </a:lnTo>
                  <a:lnTo>
                    <a:pt x="35217" y="40132"/>
                  </a:lnTo>
                  <a:lnTo>
                    <a:pt x="34417" y="41021"/>
                  </a:lnTo>
                  <a:lnTo>
                    <a:pt x="34531" y="39751"/>
                  </a:lnTo>
                  <a:lnTo>
                    <a:pt x="34582" y="39497"/>
                  </a:lnTo>
                  <a:lnTo>
                    <a:pt x="35140" y="40132"/>
                  </a:lnTo>
                  <a:lnTo>
                    <a:pt x="35179" y="39624"/>
                  </a:lnTo>
                  <a:lnTo>
                    <a:pt x="34963" y="39497"/>
                  </a:lnTo>
                  <a:lnTo>
                    <a:pt x="34531" y="39243"/>
                  </a:lnTo>
                  <a:lnTo>
                    <a:pt x="34074" y="41148"/>
                  </a:lnTo>
                  <a:lnTo>
                    <a:pt x="33324" y="41021"/>
                  </a:lnTo>
                  <a:lnTo>
                    <a:pt x="33337" y="41656"/>
                  </a:lnTo>
                  <a:lnTo>
                    <a:pt x="32613" y="42545"/>
                  </a:lnTo>
                  <a:lnTo>
                    <a:pt x="32105" y="42799"/>
                  </a:lnTo>
                  <a:lnTo>
                    <a:pt x="31508" y="42164"/>
                  </a:lnTo>
                  <a:lnTo>
                    <a:pt x="32613" y="42545"/>
                  </a:lnTo>
                  <a:lnTo>
                    <a:pt x="32664" y="42164"/>
                  </a:lnTo>
                  <a:lnTo>
                    <a:pt x="32740" y="41656"/>
                  </a:lnTo>
                  <a:lnTo>
                    <a:pt x="32385" y="41529"/>
                  </a:lnTo>
                  <a:lnTo>
                    <a:pt x="32473" y="40894"/>
                  </a:lnTo>
                  <a:lnTo>
                    <a:pt x="32562" y="40259"/>
                  </a:lnTo>
                  <a:lnTo>
                    <a:pt x="34150" y="40132"/>
                  </a:lnTo>
                  <a:lnTo>
                    <a:pt x="34201" y="39497"/>
                  </a:lnTo>
                  <a:lnTo>
                    <a:pt x="34213" y="39243"/>
                  </a:lnTo>
                  <a:lnTo>
                    <a:pt x="34226" y="38989"/>
                  </a:lnTo>
                  <a:lnTo>
                    <a:pt x="33731" y="39243"/>
                  </a:lnTo>
                  <a:lnTo>
                    <a:pt x="34086" y="38735"/>
                  </a:lnTo>
                  <a:lnTo>
                    <a:pt x="34251" y="38481"/>
                  </a:lnTo>
                  <a:lnTo>
                    <a:pt x="34378" y="37973"/>
                  </a:lnTo>
                  <a:lnTo>
                    <a:pt x="33909" y="38735"/>
                  </a:lnTo>
                  <a:lnTo>
                    <a:pt x="33693" y="38125"/>
                  </a:lnTo>
                  <a:lnTo>
                    <a:pt x="33464" y="38481"/>
                  </a:lnTo>
                  <a:lnTo>
                    <a:pt x="33197" y="38481"/>
                  </a:lnTo>
                  <a:lnTo>
                    <a:pt x="33616" y="38125"/>
                  </a:lnTo>
                  <a:lnTo>
                    <a:pt x="33591" y="37846"/>
                  </a:lnTo>
                  <a:lnTo>
                    <a:pt x="33451" y="37973"/>
                  </a:lnTo>
                  <a:lnTo>
                    <a:pt x="33134" y="38481"/>
                  </a:lnTo>
                  <a:lnTo>
                    <a:pt x="32981" y="38608"/>
                  </a:lnTo>
                  <a:lnTo>
                    <a:pt x="32359" y="39497"/>
                  </a:lnTo>
                  <a:lnTo>
                    <a:pt x="32080" y="38862"/>
                  </a:lnTo>
                  <a:lnTo>
                    <a:pt x="32588" y="38481"/>
                  </a:lnTo>
                  <a:lnTo>
                    <a:pt x="32562" y="38354"/>
                  </a:lnTo>
                  <a:lnTo>
                    <a:pt x="32461" y="37846"/>
                  </a:lnTo>
                  <a:lnTo>
                    <a:pt x="32766" y="37592"/>
                  </a:lnTo>
                  <a:lnTo>
                    <a:pt x="32677" y="37084"/>
                  </a:lnTo>
                  <a:lnTo>
                    <a:pt x="32283" y="38354"/>
                  </a:lnTo>
                  <a:lnTo>
                    <a:pt x="32194" y="37973"/>
                  </a:lnTo>
                  <a:lnTo>
                    <a:pt x="32219" y="37592"/>
                  </a:lnTo>
                  <a:lnTo>
                    <a:pt x="32372" y="37338"/>
                  </a:lnTo>
                  <a:lnTo>
                    <a:pt x="31597" y="36830"/>
                  </a:lnTo>
                  <a:lnTo>
                    <a:pt x="31203" y="36576"/>
                  </a:lnTo>
                  <a:lnTo>
                    <a:pt x="29679" y="35814"/>
                  </a:lnTo>
                  <a:lnTo>
                    <a:pt x="27673" y="36830"/>
                  </a:lnTo>
                  <a:lnTo>
                    <a:pt x="27774" y="36449"/>
                  </a:lnTo>
                  <a:lnTo>
                    <a:pt x="27876" y="36068"/>
                  </a:lnTo>
                  <a:lnTo>
                    <a:pt x="27520" y="35687"/>
                  </a:lnTo>
                  <a:lnTo>
                    <a:pt x="27470" y="35560"/>
                  </a:lnTo>
                  <a:lnTo>
                    <a:pt x="27203" y="34925"/>
                  </a:lnTo>
                  <a:lnTo>
                    <a:pt x="27330" y="35306"/>
                  </a:lnTo>
                  <a:lnTo>
                    <a:pt x="26797" y="35560"/>
                  </a:lnTo>
                  <a:lnTo>
                    <a:pt x="26593" y="35560"/>
                  </a:lnTo>
                  <a:lnTo>
                    <a:pt x="26784" y="34671"/>
                  </a:lnTo>
                  <a:lnTo>
                    <a:pt x="26720" y="34036"/>
                  </a:lnTo>
                  <a:lnTo>
                    <a:pt x="25234" y="34671"/>
                  </a:lnTo>
                  <a:lnTo>
                    <a:pt x="25273" y="34417"/>
                  </a:lnTo>
                  <a:lnTo>
                    <a:pt x="25374" y="34290"/>
                  </a:lnTo>
                  <a:lnTo>
                    <a:pt x="25438" y="34163"/>
                  </a:lnTo>
                  <a:lnTo>
                    <a:pt x="25514" y="33401"/>
                  </a:lnTo>
                  <a:lnTo>
                    <a:pt x="24904" y="34290"/>
                  </a:lnTo>
                  <a:lnTo>
                    <a:pt x="24676" y="34290"/>
                  </a:lnTo>
                  <a:lnTo>
                    <a:pt x="24714" y="34163"/>
                  </a:lnTo>
                  <a:lnTo>
                    <a:pt x="24841" y="33655"/>
                  </a:lnTo>
                  <a:lnTo>
                    <a:pt x="24447" y="34163"/>
                  </a:lnTo>
                  <a:lnTo>
                    <a:pt x="23952" y="34163"/>
                  </a:lnTo>
                  <a:lnTo>
                    <a:pt x="23850" y="34036"/>
                  </a:lnTo>
                  <a:lnTo>
                    <a:pt x="23774" y="33528"/>
                  </a:lnTo>
                  <a:lnTo>
                    <a:pt x="23812" y="32766"/>
                  </a:lnTo>
                  <a:lnTo>
                    <a:pt x="23012" y="32258"/>
                  </a:lnTo>
                  <a:lnTo>
                    <a:pt x="22301" y="32131"/>
                  </a:lnTo>
                  <a:lnTo>
                    <a:pt x="22390" y="32512"/>
                  </a:lnTo>
                  <a:lnTo>
                    <a:pt x="22186" y="32766"/>
                  </a:lnTo>
                  <a:lnTo>
                    <a:pt x="21844" y="33274"/>
                  </a:lnTo>
                  <a:lnTo>
                    <a:pt x="21120" y="34036"/>
                  </a:lnTo>
                  <a:lnTo>
                    <a:pt x="21666" y="33274"/>
                  </a:lnTo>
                  <a:lnTo>
                    <a:pt x="21844" y="33020"/>
                  </a:lnTo>
                  <a:lnTo>
                    <a:pt x="21247" y="33274"/>
                  </a:lnTo>
                  <a:lnTo>
                    <a:pt x="21361" y="33147"/>
                  </a:lnTo>
                  <a:lnTo>
                    <a:pt x="21488" y="32512"/>
                  </a:lnTo>
                  <a:lnTo>
                    <a:pt x="21920" y="32512"/>
                  </a:lnTo>
                  <a:lnTo>
                    <a:pt x="22034" y="30988"/>
                  </a:lnTo>
                  <a:lnTo>
                    <a:pt x="22047" y="30861"/>
                  </a:lnTo>
                  <a:lnTo>
                    <a:pt x="20421" y="30988"/>
                  </a:lnTo>
                  <a:lnTo>
                    <a:pt x="19951" y="30353"/>
                  </a:lnTo>
                  <a:lnTo>
                    <a:pt x="19761" y="30099"/>
                  </a:lnTo>
                  <a:lnTo>
                    <a:pt x="19494" y="29972"/>
                  </a:lnTo>
                  <a:lnTo>
                    <a:pt x="19431" y="30226"/>
                  </a:lnTo>
                  <a:lnTo>
                    <a:pt x="19164" y="30353"/>
                  </a:lnTo>
                  <a:lnTo>
                    <a:pt x="19253" y="29718"/>
                  </a:lnTo>
                  <a:lnTo>
                    <a:pt x="19304" y="29337"/>
                  </a:lnTo>
                  <a:lnTo>
                    <a:pt x="19329" y="29083"/>
                  </a:lnTo>
                  <a:lnTo>
                    <a:pt x="17970" y="29337"/>
                  </a:lnTo>
                  <a:lnTo>
                    <a:pt x="17741" y="28575"/>
                  </a:lnTo>
                  <a:lnTo>
                    <a:pt x="17564" y="28956"/>
                  </a:lnTo>
                  <a:lnTo>
                    <a:pt x="16548" y="29718"/>
                  </a:lnTo>
                  <a:lnTo>
                    <a:pt x="16217" y="29464"/>
                  </a:lnTo>
                  <a:lnTo>
                    <a:pt x="15290" y="29718"/>
                  </a:lnTo>
                  <a:lnTo>
                    <a:pt x="16929" y="28448"/>
                  </a:lnTo>
                  <a:lnTo>
                    <a:pt x="16979" y="27940"/>
                  </a:lnTo>
                  <a:lnTo>
                    <a:pt x="16992" y="27813"/>
                  </a:lnTo>
                  <a:lnTo>
                    <a:pt x="16573" y="27940"/>
                  </a:lnTo>
                  <a:lnTo>
                    <a:pt x="16230" y="27686"/>
                  </a:lnTo>
                  <a:lnTo>
                    <a:pt x="16268" y="27432"/>
                  </a:lnTo>
                  <a:lnTo>
                    <a:pt x="15773" y="27686"/>
                  </a:lnTo>
                  <a:lnTo>
                    <a:pt x="15290" y="27559"/>
                  </a:lnTo>
                  <a:lnTo>
                    <a:pt x="15379" y="27051"/>
                  </a:lnTo>
                  <a:lnTo>
                    <a:pt x="15430" y="26543"/>
                  </a:lnTo>
                  <a:lnTo>
                    <a:pt x="15570" y="26162"/>
                  </a:lnTo>
                  <a:lnTo>
                    <a:pt x="15341" y="26035"/>
                  </a:lnTo>
                  <a:lnTo>
                    <a:pt x="14655" y="26543"/>
                  </a:lnTo>
                  <a:lnTo>
                    <a:pt x="14655" y="26289"/>
                  </a:lnTo>
                  <a:lnTo>
                    <a:pt x="14643" y="26162"/>
                  </a:lnTo>
                  <a:lnTo>
                    <a:pt x="14630" y="25781"/>
                  </a:lnTo>
                  <a:lnTo>
                    <a:pt x="13982" y="26162"/>
                  </a:lnTo>
                  <a:lnTo>
                    <a:pt x="14033" y="26035"/>
                  </a:lnTo>
                  <a:lnTo>
                    <a:pt x="13665" y="26289"/>
                  </a:lnTo>
                  <a:lnTo>
                    <a:pt x="13639" y="25781"/>
                  </a:lnTo>
                  <a:lnTo>
                    <a:pt x="12687" y="25781"/>
                  </a:lnTo>
                  <a:lnTo>
                    <a:pt x="13233" y="25273"/>
                  </a:lnTo>
                  <a:lnTo>
                    <a:pt x="13169" y="25146"/>
                  </a:lnTo>
                  <a:lnTo>
                    <a:pt x="13081" y="24765"/>
                  </a:lnTo>
                  <a:lnTo>
                    <a:pt x="13030" y="24638"/>
                  </a:lnTo>
                  <a:lnTo>
                    <a:pt x="12522" y="24257"/>
                  </a:lnTo>
                  <a:lnTo>
                    <a:pt x="12954" y="24003"/>
                  </a:lnTo>
                  <a:lnTo>
                    <a:pt x="13169" y="23876"/>
                  </a:lnTo>
                  <a:lnTo>
                    <a:pt x="12725" y="24003"/>
                  </a:lnTo>
                  <a:lnTo>
                    <a:pt x="12649" y="23749"/>
                  </a:lnTo>
                  <a:lnTo>
                    <a:pt x="12293" y="23876"/>
                  </a:lnTo>
                  <a:lnTo>
                    <a:pt x="12357" y="24511"/>
                  </a:lnTo>
                  <a:lnTo>
                    <a:pt x="12001" y="24765"/>
                  </a:lnTo>
                  <a:lnTo>
                    <a:pt x="11442" y="24511"/>
                  </a:lnTo>
                  <a:lnTo>
                    <a:pt x="11557" y="24384"/>
                  </a:lnTo>
                  <a:lnTo>
                    <a:pt x="11544" y="23761"/>
                  </a:lnTo>
                  <a:lnTo>
                    <a:pt x="11150" y="24384"/>
                  </a:lnTo>
                  <a:lnTo>
                    <a:pt x="11544" y="23749"/>
                  </a:lnTo>
                  <a:lnTo>
                    <a:pt x="11709" y="23495"/>
                  </a:lnTo>
                  <a:lnTo>
                    <a:pt x="11163" y="23749"/>
                  </a:lnTo>
                  <a:lnTo>
                    <a:pt x="10985" y="23495"/>
                  </a:lnTo>
                  <a:lnTo>
                    <a:pt x="10706" y="23241"/>
                  </a:lnTo>
                  <a:lnTo>
                    <a:pt x="11341" y="22860"/>
                  </a:lnTo>
                  <a:lnTo>
                    <a:pt x="12153" y="22479"/>
                  </a:lnTo>
                  <a:lnTo>
                    <a:pt x="12014" y="21971"/>
                  </a:lnTo>
                  <a:lnTo>
                    <a:pt x="11125" y="21971"/>
                  </a:lnTo>
                  <a:lnTo>
                    <a:pt x="10922" y="21844"/>
                  </a:lnTo>
                  <a:lnTo>
                    <a:pt x="11036" y="21717"/>
                  </a:lnTo>
                  <a:lnTo>
                    <a:pt x="11442" y="21463"/>
                  </a:lnTo>
                  <a:lnTo>
                    <a:pt x="11391" y="20574"/>
                  </a:lnTo>
                  <a:lnTo>
                    <a:pt x="9169" y="21844"/>
                  </a:lnTo>
                  <a:lnTo>
                    <a:pt x="9436" y="20955"/>
                  </a:lnTo>
                  <a:lnTo>
                    <a:pt x="9652" y="20904"/>
                  </a:lnTo>
                  <a:lnTo>
                    <a:pt x="9664" y="20447"/>
                  </a:lnTo>
                  <a:lnTo>
                    <a:pt x="9436" y="20447"/>
                  </a:lnTo>
                  <a:lnTo>
                    <a:pt x="10795" y="19177"/>
                  </a:lnTo>
                  <a:lnTo>
                    <a:pt x="1054" y="19177"/>
                  </a:lnTo>
                  <a:lnTo>
                    <a:pt x="508" y="19177"/>
                  </a:lnTo>
                  <a:lnTo>
                    <a:pt x="609" y="19431"/>
                  </a:lnTo>
                  <a:lnTo>
                    <a:pt x="685" y="19939"/>
                  </a:lnTo>
                  <a:lnTo>
                    <a:pt x="584" y="20066"/>
                  </a:lnTo>
                  <a:lnTo>
                    <a:pt x="2273" y="20294"/>
                  </a:lnTo>
                  <a:lnTo>
                    <a:pt x="2387" y="20447"/>
                  </a:lnTo>
                  <a:lnTo>
                    <a:pt x="800" y="22479"/>
                  </a:lnTo>
                  <a:lnTo>
                    <a:pt x="2324" y="22987"/>
                  </a:lnTo>
                  <a:lnTo>
                    <a:pt x="2032" y="23114"/>
                  </a:lnTo>
                  <a:lnTo>
                    <a:pt x="4889" y="28575"/>
                  </a:lnTo>
                  <a:lnTo>
                    <a:pt x="7353" y="30226"/>
                  </a:lnTo>
                  <a:lnTo>
                    <a:pt x="8509" y="31369"/>
                  </a:lnTo>
                  <a:lnTo>
                    <a:pt x="8597" y="33655"/>
                  </a:lnTo>
                  <a:lnTo>
                    <a:pt x="10401" y="34417"/>
                  </a:lnTo>
                  <a:lnTo>
                    <a:pt x="10795" y="34417"/>
                  </a:lnTo>
                  <a:lnTo>
                    <a:pt x="10883" y="34036"/>
                  </a:lnTo>
                  <a:lnTo>
                    <a:pt x="11176" y="34036"/>
                  </a:lnTo>
                  <a:lnTo>
                    <a:pt x="11455" y="34417"/>
                  </a:lnTo>
                  <a:lnTo>
                    <a:pt x="10795" y="34417"/>
                  </a:lnTo>
                  <a:lnTo>
                    <a:pt x="10769" y="34671"/>
                  </a:lnTo>
                  <a:lnTo>
                    <a:pt x="11861" y="34798"/>
                  </a:lnTo>
                  <a:lnTo>
                    <a:pt x="12115" y="36195"/>
                  </a:lnTo>
                  <a:lnTo>
                    <a:pt x="12941" y="36830"/>
                  </a:lnTo>
                  <a:lnTo>
                    <a:pt x="13220" y="36703"/>
                  </a:lnTo>
                  <a:lnTo>
                    <a:pt x="13500" y="36830"/>
                  </a:lnTo>
                  <a:lnTo>
                    <a:pt x="13563" y="36703"/>
                  </a:lnTo>
                  <a:lnTo>
                    <a:pt x="13690" y="36449"/>
                  </a:lnTo>
                  <a:lnTo>
                    <a:pt x="13817" y="38227"/>
                  </a:lnTo>
                  <a:lnTo>
                    <a:pt x="16065" y="37973"/>
                  </a:lnTo>
                  <a:lnTo>
                    <a:pt x="16484" y="39370"/>
                  </a:lnTo>
                  <a:lnTo>
                    <a:pt x="17068" y="37973"/>
                  </a:lnTo>
                  <a:lnTo>
                    <a:pt x="17526" y="39116"/>
                  </a:lnTo>
                  <a:lnTo>
                    <a:pt x="18072" y="39116"/>
                  </a:lnTo>
                  <a:lnTo>
                    <a:pt x="18148" y="39497"/>
                  </a:lnTo>
                  <a:lnTo>
                    <a:pt x="17919" y="39751"/>
                  </a:lnTo>
                  <a:lnTo>
                    <a:pt x="18516" y="40132"/>
                  </a:lnTo>
                  <a:lnTo>
                    <a:pt x="18935" y="40259"/>
                  </a:lnTo>
                  <a:lnTo>
                    <a:pt x="19634" y="41402"/>
                  </a:lnTo>
                  <a:lnTo>
                    <a:pt x="20129" y="41529"/>
                  </a:lnTo>
                  <a:lnTo>
                    <a:pt x="20701" y="40894"/>
                  </a:lnTo>
                  <a:lnTo>
                    <a:pt x="20916" y="41211"/>
                  </a:lnTo>
                  <a:lnTo>
                    <a:pt x="21031" y="41529"/>
                  </a:lnTo>
                  <a:lnTo>
                    <a:pt x="20789" y="42545"/>
                  </a:lnTo>
                  <a:lnTo>
                    <a:pt x="22059" y="42164"/>
                  </a:lnTo>
                  <a:lnTo>
                    <a:pt x="22339" y="42799"/>
                  </a:lnTo>
                  <a:lnTo>
                    <a:pt x="22593" y="42164"/>
                  </a:lnTo>
                  <a:lnTo>
                    <a:pt x="22694" y="41910"/>
                  </a:lnTo>
                  <a:lnTo>
                    <a:pt x="23672" y="41656"/>
                  </a:lnTo>
                  <a:lnTo>
                    <a:pt x="23787" y="41910"/>
                  </a:lnTo>
                  <a:lnTo>
                    <a:pt x="23863" y="42405"/>
                  </a:lnTo>
                  <a:lnTo>
                    <a:pt x="23152" y="43307"/>
                  </a:lnTo>
                  <a:lnTo>
                    <a:pt x="25095" y="43561"/>
                  </a:lnTo>
                  <a:lnTo>
                    <a:pt x="26720" y="46101"/>
                  </a:lnTo>
                  <a:lnTo>
                    <a:pt x="29349" y="45593"/>
                  </a:lnTo>
                  <a:lnTo>
                    <a:pt x="29159" y="46355"/>
                  </a:lnTo>
                  <a:lnTo>
                    <a:pt x="31496" y="46609"/>
                  </a:lnTo>
                  <a:lnTo>
                    <a:pt x="33108" y="48260"/>
                  </a:lnTo>
                  <a:lnTo>
                    <a:pt x="35585" y="47752"/>
                  </a:lnTo>
                  <a:lnTo>
                    <a:pt x="35979" y="48260"/>
                  </a:lnTo>
                  <a:lnTo>
                    <a:pt x="36728" y="48895"/>
                  </a:lnTo>
                  <a:lnTo>
                    <a:pt x="37274" y="49022"/>
                  </a:lnTo>
                  <a:lnTo>
                    <a:pt x="38201" y="48768"/>
                  </a:lnTo>
                  <a:lnTo>
                    <a:pt x="38430" y="48895"/>
                  </a:lnTo>
                  <a:lnTo>
                    <a:pt x="38569" y="48768"/>
                  </a:lnTo>
                  <a:lnTo>
                    <a:pt x="39243" y="48133"/>
                  </a:lnTo>
                  <a:lnTo>
                    <a:pt x="39535" y="48133"/>
                  </a:lnTo>
                  <a:lnTo>
                    <a:pt x="39535" y="49022"/>
                  </a:lnTo>
                  <a:lnTo>
                    <a:pt x="40386" y="49530"/>
                  </a:lnTo>
                  <a:lnTo>
                    <a:pt x="40995" y="50800"/>
                  </a:lnTo>
                  <a:lnTo>
                    <a:pt x="42062" y="49784"/>
                  </a:lnTo>
                  <a:lnTo>
                    <a:pt x="41922" y="50419"/>
                  </a:lnTo>
                  <a:lnTo>
                    <a:pt x="43472" y="49784"/>
                  </a:lnTo>
                  <a:lnTo>
                    <a:pt x="44081" y="49530"/>
                  </a:lnTo>
                  <a:lnTo>
                    <a:pt x="44767" y="50419"/>
                  </a:lnTo>
                  <a:lnTo>
                    <a:pt x="45123" y="49911"/>
                  </a:lnTo>
                  <a:lnTo>
                    <a:pt x="45847" y="49911"/>
                  </a:lnTo>
                  <a:lnTo>
                    <a:pt x="45885" y="49530"/>
                  </a:lnTo>
                  <a:lnTo>
                    <a:pt x="45770" y="49149"/>
                  </a:lnTo>
                  <a:lnTo>
                    <a:pt x="46113" y="49022"/>
                  </a:lnTo>
                  <a:lnTo>
                    <a:pt x="45986" y="49872"/>
                  </a:lnTo>
                  <a:lnTo>
                    <a:pt x="46240" y="49530"/>
                  </a:lnTo>
                  <a:lnTo>
                    <a:pt x="45745" y="50419"/>
                  </a:lnTo>
                  <a:lnTo>
                    <a:pt x="47599" y="51054"/>
                  </a:lnTo>
                  <a:lnTo>
                    <a:pt x="51219" y="50546"/>
                  </a:lnTo>
                  <a:lnTo>
                    <a:pt x="51689" y="51562"/>
                  </a:lnTo>
                  <a:lnTo>
                    <a:pt x="53009" y="50546"/>
                  </a:lnTo>
                  <a:lnTo>
                    <a:pt x="54076" y="51054"/>
                  </a:lnTo>
                  <a:lnTo>
                    <a:pt x="54686" y="50546"/>
                  </a:lnTo>
                  <a:lnTo>
                    <a:pt x="55854" y="51308"/>
                  </a:lnTo>
                  <a:lnTo>
                    <a:pt x="56070" y="50546"/>
                  </a:lnTo>
                  <a:lnTo>
                    <a:pt x="56235" y="49911"/>
                  </a:lnTo>
                  <a:lnTo>
                    <a:pt x="56299" y="50546"/>
                  </a:lnTo>
                  <a:lnTo>
                    <a:pt x="57162" y="50546"/>
                  </a:lnTo>
                  <a:lnTo>
                    <a:pt x="58305" y="50419"/>
                  </a:lnTo>
                  <a:lnTo>
                    <a:pt x="59499" y="50546"/>
                  </a:lnTo>
                  <a:lnTo>
                    <a:pt x="60210" y="50546"/>
                  </a:lnTo>
                  <a:lnTo>
                    <a:pt x="60185" y="50419"/>
                  </a:lnTo>
                  <a:lnTo>
                    <a:pt x="60083" y="49911"/>
                  </a:lnTo>
                  <a:lnTo>
                    <a:pt x="59994" y="49530"/>
                  </a:lnTo>
                  <a:lnTo>
                    <a:pt x="60401" y="49149"/>
                  </a:lnTo>
                  <a:lnTo>
                    <a:pt x="60604" y="49784"/>
                  </a:lnTo>
                  <a:lnTo>
                    <a:pt x="61061" y="49149"/>
                  </a:lnTo>
                  <a:lnTo>
                    <a:pt x="61036" y="49022"/>
                  </a:lnTo>
                  <a:lnTo>
                    <a:pt x="60883" y="48133"/>
                  </a:lnTo>
                  <a:lnTo>
                    <a:pt x="60858" y="47625"/>
                  </a:lnTo>
                  <a:lnTo>
                    <a:pt x="61379" y="47879"/>
                  </a:lnTo>
                  <a:lnTo>
                    <a:pt x="61328" y="47625"/>
                  </a:lnTo>
                  <a:lnTo>
                    <a:pt x="61264" y="47371"/>
                  </a:lnTo>
                  <a:lnTo>
                    <a:pt x="61798" y="47625"/>
                  </a:lnTo>
                  <a:lnTo>
                    <a:pt x="61569" y="48133"/>
                  </a:lnTo>
                  <a:lnTo>
                    <a:pt x="61480" y="49784"/>
                  </a:lnTo>
                  <a:lnTo>
                    <a:pt x="62293" y="49784"/>
                  </a:lnTo>
                  <a:lnTo>
                    <a:pt x="62318" y="48006"/>
                  </a:lnTo>
                  <a:lnTo>
                    <a:pt x="63119" y="48641"/>
                  </a:lnTo>
                  <a:lnTo>
                    <a:pt x="63804" y="48641"/>
                  </a:lnTo>
                  <a:lnTo>
                    <a:pt x="64046" y="48260"/>
                  </a:lnTo>
                  <a:lnTo>
                    <a:pt x="64058" y="48006"/>
                  </a:lnTo>
                  <a:lnTo>
                    <a:pt x="63919" y="47752"/>
                  </a:lnTo>
                  <a:lnTo>
                    <a:pt x="63728" y="47752"/>
                  </a:lnTo>
                  <a:lnTo>
                    <a:pt x="63728" y="47625"/>
                  </a:lnTo>
                  <a:lnTo>
                    <a:pt x="63703" y="47371"/>
                  </a:lnTo>
                  <a:lnTo>
                    <a:pt x="63893" y="47726"/>
                  </a:lnTo>
                  <a:lnTo>
                    <a:pt x="64300" y="47625"/>
                  </a:lnTo>
                  <a:lnTo>
                    <a:pt x="64211" y="48133"/>
                  </a:lnTo>
                  <a:lnTo>
                    <a:pt x="64630" y="47752"/>
                  </a:lnTo>
                  <a:lnTo>
                    <a:pt x="64744" y="47625"/>
                  </a:lnTo>
                  <a:lnTo>
                    <a:pt x="64846" y="47371"/>
                  </a:lnTo>
                  <a:lnTo>
                    <a:pt x="64846" y="47244"/>
                  </a:lnTo>
                  <a:lnTo>
                    <a:pt x="64617" y="47117"/>
                  </a:lnTo>
                  <a:lnTo>
                    <a:pt x="64516" y="47244"/>
                  </a:lnTo>
                  <a:lnTo>
                    <a:pt x="64338" y="46609"/>
                  </a:lnTo>
                  <a:lnTo>
                    <a:pt x="64668" y="46355"/>
                  </a:lnTo>
                  <a:lnTo>
                    <a:pt x="64541" y="46228"/>
                  </a:lnTo>
                  <a:lnTo>
                    <a:pt x="63995" y="45720"/>
                  </a:lnTo>
                  <a:lnTo>
                    <a:pt x="64058" y="46126"/>
                  </a:lnTo>
                  <a:lnTo>
                    <a:pt x="63817" y="46228"/>
                  </a:lnTo>
                  <a:lnTo>
                    <a:pt x="63601" y="45720"/>
                  </a:lnTo>
                  <a:lnTo>
                    <a:pt x="63703" y="45339"/>
                  </a:lnTo>
                  <a:lnTo>
                    <a:pt x="63868" y="45085"/>
                  </a:lnTo>
                  <a:lnTo>
                    <a:pt x="64389" y="45466"/>
                  </a:lnTo>
                  <a:lnTo>
                    <a:pt x="65024" y="45847"/>
                  </a:lnTo>
                  <a:lnTo>
                    <a:pt x="64757" y="46609"/>
                  </a:lnTo>
                  <a:lnTo>
                    <a:pt x="65278" y="46609"/>
                  </a:lnTo>
                  <a:close/>
                </a:path>
                <a:path w="71755" h="52070">
                  <a:moveTo>
                    <a:pt x="66954" y="45516"/>
                  </a:moveTo>
                  <a:lnTo>
                    <a:pt x="66624" y="45199"/>
                  </a:lnTo>
                  <a:lnTo>
                    <a:pt x="66040" y="45072"/>
                  </a:lnTo>
                  <a:lnTo>
                    <a:pt x="65646" y="44818"/>
                  </a:lnTo>
                  <a:lnTo>
                    <a:pt x="65951" y="45516"/>
                  </a:lnTo>
                  <a:lnTo>
                    <a:pt x="66446" y="45339"/>
                  </a:lnTo>
                  <a:lnTo>
                    <a:pt x="66954" y="45516"/>
                  </a:lnTo>
                  <a:close/>
                </a:path>
                <a:path w="71755" h="52070">
                  <a:moveTo>
                    <a:pt x="67310" y="44157"/>
                  </a:moveTo>
                  <a:lnTo>
                    <a:pt x="66497" y="44640"/>
                  </a:lnTo>
                  <a:lnTo>
                    <a:pt x="67310" y="44170"/>
                  </a:lnTo>
                  <a:close/>
                </a:path>
                <a:path w="71755" h="52070">
                  <a:moveTo>
                    <a:pt x="67564" y="44018"/>
                  </a:moveTo>
                  <a:lnTo>
                    <a:pt x="67310" y="44170"/>
                  </a:lnTo>
                  <a:lnTo>
                    <a:pt x="67475" y="44323"/>
                  </a:lnTo>
                  <a:lnTo>
                    <a:pt x="67564" y="44018"/>
                  </a:lnTo>
                  <a:close/>
                </a:path>
                <a:path w="71755" h="52070">
                  <a:moveTo>
                    <a:pt x="67741" y="44678"/>
                  </a:moveTo>
                  <a:lnTo>
                    <a:pt x="67589" y="44411"/>
                  </a:lnTo>
                  <a:lnTo>
                    <a:pt x="67373" y="44729"/>
                  </a:lnTo>
                  <a:lnTo>
                    <a:pt x="67741" y="44678"/>
                  </a:lnTo>
                  <a:close/>
                </a:path>
                <a:path w="71755" h="52070">
                  <a:moveTo>
                    <a:pt x="71666" y="40386"/>
                  </a:moveTo>
                  <a:lnTo>
                    <a:pt x="68732" y="28194"/>
                  </a:lnTo>
                  <a:lnTo>
                    <a:pt x="68338" y="26924"/>
                  </a:lnTo>
                  <a:lnTo>
                    <a:pt x="68148" y="26670"/>
                  </a:lnTo>
                  <a:lnTo>
                    <a:pt x="67957" y="26416"/>
                  </a:lnTo>
                  <a:lnTo>
                    <a:pt x="67678" y="26035"/>
                  </a:lnTo>
                  <a:lnTo>
                    <a:pt x="67386" y="25654"/>
                  </a:lnTo>
                  <a:lnTo>
                    <a:pt x="66624" y="24638"/>
                  </a:lnTo>
                  <a:lnTo>
                    <a:pt x="65100" y="22606"/>
                  </a:lnTo>
                  <a:lnTo>
                    <a:pt x="63652" y="19431"/>
                  </a:lnTo>
                  <a:lnTo>
                    <a:pt x="63360" y="18796"/>
                  </a:lnTo>
                  <a:lnTo>
                    <a:pt x="63004" y="18034"/>
                  </a:lnTo>
                  <a:lnTo>
                    <a:pt x="62712" y="17399"/>
                  </a:lnTo>
                  <a:lnTo>
                    <a:pt x="62268" y="17145"/>
                  </a:lnTo>
                  <a:lnTo>
                    <a:pt x="59093" y="15367"/>
                  </a:lnTo>
                  <a:lnTo>
                    <a:pt x="57962" y="14732"/>
                  </a:lnTo>
                  <a:lnTo>
                    <a:pt x="57975" y="15113"/>
                  </a:lnTo>
                  <a:lnTo>
                    <a:pt x="57429" y="15367"/>
                  </a:lnTo>
                  <a:lnTo>
                    <a:pt x="57137" y="15240"/>
                  </a:lnTo>
                  <a:lnTo>
                    <a:pt x="57251" y="14986"/>
                  </a:lnTo>
                  <a:lnTo>
                    <a:pt x="56527" y="15240"/>
                  </a:lnTo>
                  <a:lnTo>
                    <a:pt x="56184" y="15113"/>
                  </a:lnTo>
                  <a:lnTo>
                    <a:pt x="56819" y="14478"/>
                  </a:lnTo>
                  <a:lnTo>
                    <a:pt x="57150" y="14605"/>
                  </a:lnTo>
                  <a:lnTo>
                    <a:pt x="56984" y="14478"/>
                  </a:lnTo>
                  <a:lnTo>
                    <a:pt x="55499" y="13335"/>
                  </a:lnTo>
                  <a:lnTo>
                    <a:pt x="53822" y="12446"/>
                  </a:lnTo>
                  <a:lnTo>
                    <a:pt x="53200" y="11938"/>
                  </a:lnTo>
                  <a:lnTo>
                    <a:pt x="52247" y="11176"/>
                  </a:lnTo>
                  <a:lnTo>
                    <a:pt x="51600" y="11938"/>
                  </a:lnTo>
                  <a:lnTo>
                    <a:pt x="51346" y="10668"/>
                  </a:lnTo>
                  <a:lnTo>
                    <a:pt x="51003" y="11176"/>
                  </a:lnTo>
                  <a:lnTo>
                    <a:pt x="50736" y="11557"/>
                  </a:lnTo>
                  <a:lnTo>
                    <a:pt x="50761" y="11303"/>
                  </a:lnTo>
                  <a:lnTo>
                    <a:pt x="50977" y="11201"/>
                  </a:lnTo>
                  <a:lnTo>
                    <a:pt x="49491" y="10795"/>
                  </a:lnTo>
                  <a:lnTo>
                    <a:pt x="49428" y="10541"/>
                  </a:lnTo>
                  <a:lnTo>
                    <a:pt x="49390" y="10414"/>
                  </a:lnTo>
                  <a:lnTo>
                    <a:pt x="49314" y="10160"/>
                  </a:lnTo>
                  <a:lnTo>
                    <a:pt x="49174" y="9652"/>
                  </a:lnTo>
                  <a:lnTo>
                    <a:pt x="49034" y="9144"/>
                  </a:lnTo>
                  <a:lnTo>
                    <a:pt x="48234" y="8509"/>
                  </a:lnTo>
                  <a:lnTo>
                    <a:pt x="46964" y="7493"/>
                  </a:lnTo>
                  <a:lnTo>
                    <a:pt x="45529" y="6350"/>
                  </a:lnTo>
                  <a:lnTo>
                    <a:pt x="44729" y="5715"/>
                  </a:lnTo>
                  <a:lnTo>
                    <a:pt x="40805" y="4445"/>
                  </a:lnTo>
                  <a:lnTo>
                    <a:pt x="39624" y="4064"/>
                  </a:lnTo>
                  <a:lnTo>
                    <a:pt x="39306" y="3937"/>
                  </a:lnTo>
                  <a:lnTo>
                    <a:pt x="37109" y="3048"/>
                  </a:lnTo>
                  <a:lnTo>
                    <a:pt x="36474" y="2794"/>
                  </a:lnTo>
                  <a:lnTo>
                    <a:pt x="34582" y="2032"/>
                  </a:lnTo>
                  <a:lnTo>
                    <a:pt x="34137" y="1905"/>
                  </a:lnTo>
                  <a:lnTo>
                    <a:pt x="16776" y="1905"/>
                  </a:lnTo>
                  <a:lnTo>
                    <a:pt x="15113" y="1905"/>
                  </a:lnTo>
                  <a:lnTo>
                    <a:pt x="14566" y="2794"/>
                  </a:lnTo>
                  <a:lnTo>
                    <a:pt x="14579" y="2286"/>
                  </a:lnTo>
                  <a:lnTo>
                    <a:pt x="13754" y="3048"/>
                  </a:lnTo>
                  <a:lnTo>
                    <a:pt x="13550" y="2540"/>
                  </a:lnTo>
                  <a:lnTo>
                    <a:pt x="12192" y="2540"/>
                  </a:lnTo>
                  <a:lnTo>
                    <a:pt x="11785" y="2540"/>
                  </a:lnTo>
                  <a:lnTo>
                    <a:pt x="11912" y="2794"/>
                  </a:lnTo>
                  <a:lnTo>
                    <a:pt x="12014" y="3175"/>
                  </a:lnTo>
                  <a:lnTo>
                    <a:pt x="11849" y="3937"/>
                  </a:lnTo>
                  <a:lnTo>
                    <a:pt x="11506" y="3175"/>
                  </a:lnTo>
                  <a:lnTo>
                    <a:pt x="10985" y="2032"/>
                  </a:lnTo>
                  <a:lnTo>
                    <a:pt x="10566" y="2540"/>
                  </a:lnTo>
                  <a:lnTo>
                    <a:pt x="10566" y="2921"/>
                  </a:lnTo>
                  <a:lnTo>
                    <a:pt x="10655" y="3175"/>
                  </a:lnTo>
                  <a:lnTo>
                    <a:pt x="10439" y="2921"/>
                  </a:lnTo>
                  <a:lnTo>
                    <a:pt x="9232" y="4445"/>
                  </a:lnTo>
                  <a:lnTo>
                    <a:pt x="10401" y="2654"/>
                  </a:lnTo>
                  <a:lnTo>
                    <a:pt x="10350" y="2286"/>
                  </a:lnTo>
                  <a:lnTo>
                    <a:pt x="8191" y="2286"/>
                  </a:lnTo>
                  <a:lnTo>
                    <a:pt x="5257" y="3937"/>
                  </a:lnTo>
                  <a:lnTo>
                    <a:pt x="3048" y="7239"/>
                  </a:lnTo>
                  <a:lnTo>
                    <a:pt x="1752" y="9715"/>
                  </a:lnTo>
                  <a:lnTo>
                    <a:pt x="1638" y="10071"/>
                  </a:lnTo>
                  <a:lnTo>
                    <a:pt x="2184" y="10160"/>
                  </a:lnTo>
                  <a:lnTo>
                    <a:pt x="2082" y="10541"/>
                  </a:lnTo>
                  <a:lnTo>
                    <a:pt x="571" y="10414"/>
                  </a:lnTo>
                  <a:lnTo>
                    <a:pt x="2108" y="11684"/>
                  </a:lnTo>
                  <a:lnTo>
                    <a:pt x="1447" y="12065"/>
                  </a:lnTo>
                  <a:lnTo>
                    <a:pt x="1168" y="12065"/>
                  </a:lnTo>
                  <a:lnTo>
                    <a:pt x="1054" y="11557"/>
                  </a:lnTo>
                  <a:lnTo>
                    <a:pt x="88" y="12954"/>
                  </a:lnTo>
                  <a:lnTo>
                    <a:pt x="850" y="14224"/>
                  </a:lnTo>
                  <a:lnTo>
                    <a:pt x="825" y="14605"/>
                  </a:lnTo>
                  <a:lnTo>
                    <a:pt x="622" y="15113"/>
                  </a:lnTo>
                  <a:lnTo>
                    <a:pt x="495" y="15748"/>
                  </a:lnTo>
                  <a:lnTo>
                    <a:pt x="1028" y="16383"/>
                  </a:lnTo>
                  <a:lnTo>
                    <a:pt x="1155" y="16764"/>
                  </a:lnTo>
                  <a:lnTo>
                    <a:pt x="0" y="18415"/>
                  </a:lnTo>
                  <a:lnTo>
                    <a:pt x="876" y="19050"/>
                  </a:lnTo>
                  <a:lnTo>
                    <a:pt x="10922" y="19050"/>
                  </a:lnTo>
                  <a:lnTo>
                    <a:pt x="9029" y="18542"/>
                  </a:lnTo>
                  <a:lnTo>
                    <a:pt x="9448" y="17780"/>
                  </a:lnTo>
                  <a:lnTo>
                    <a:pt x="9652" y="17399"/>
                  </a:lnTo>
                  <a:lnTo>
                    <a:pt x="8623" y="17780"/>
                  </a:lnTo>
                  <a:lnTo>
                    <a:pt x="9232" y="17145"/>
                  </a:lnTo>
                  <a:lnTo>
                    <a:pt x="8801" y="17145"/>
                  </a:lnTo>
                  <a:lnTo>
                    <a:pt x="9931" y="16891"/>
                  </a:lnTo>
                  <a:lnTo>
                    <a:pt x="8470" y="16764"/>
                  </a:lnTo>
                  <a:lnTo>
                    <a:pt x="9118" y="16383"/>
                  </a:lnTo>
                  <a:lnTo>
                    <a:pt x="8039" y="16764"/>
                  </a:lnTo>
                  <a:lnTo>
                    <a:pt x="8572" y="16129"/>
                  </a:lnTo>
                  <a:lnTo>
                    <a:pt x="6197" y="16129"/>
                  </a:lnTo>
                  <a:lnTo>
                    <a:pt x="7493" y="15621"/>
                  </a:lnTo>
                  <a:lnTo>
                    <a:pt x="7797" y="15367"/>
                  </a:lnTo>
                  <a:lnTo>
                    <a:pt x="8356" y="15633"/>
                  </a:lnTo>
                  <a:lnTo>
                    <a:pt x="8521" y="15748"/>
                  </a:lnTo>
                  <a:lnTo>
                    <a:pt x="9410" y="15367"/>
                  </a:lnTo>
                  <a:lnTo>
                    <a:pt x="9702" y="15240"/>
                  </a:lnTo>
                  <a:lnTo>
                    <a:pt x="7442" y="14859"/>
                  </a:lnTo>
                  <a:lnTo>
                    <a:pt x="8356" y="14605"/>
                  </a:lnTo>
                  <a:lnTo>
                    <a:pt x="8813" y="14478"/>
                  </a:lnTo>
                  <a:lnTo>
                    <a:pt x="8356" y="14478"/>
                  </a:lnTo>
                  <a:lnTo>
                    <a:pt x="7607" y="14605"/>
                  </a:lnTo>
                  <a:lnTo>
                    <a:pt x="7213" y="14224"/>
                  </a:lnTo>
                  <a:lnTo>
                    <a:pt x="8382" y="13589"/>
                  </a:lnTo>
                  <a:lnTo>
                    <a:pt x="8572" y="13716"/>
                  </a:lnTo>
                  <a:lnTo>
                    <a:pt x="8483" y="13589"/>
                  </a:lnTo>
                  <a:lnTo>
                    <a:pt x="8382" y="13462"/>
                  </a:lnTo>
                  <a:lnTo>
                    <a:pt x="8051" y="13335"/>
                  </a:lnTo>
                  <a:lnTo>
                    <a:pt x="8483" y="13208"/>
                  </a:lnTo>
                  <a:lnTo>
                    <a:pt x="8775" y="13335"/>
                  </a:lnTo>
                  <a:lnTo>
                    <a:pt x="8788" y="13462"/>
                  </a:lnTo>
                  <a:lnTo>
                    <a:pt x="9245" y="13335"/>
                  </a:lnTo>
                  <a:lnTo>
                    <a:pt x="9118" y="13208"/>
                  </a:lnTo>
                  <a:lnTo>
                    <a:pt x="8839" y="12954"/>
                  </a:lnTo>
                  <a:lnTo>
                    <a:pt x="8547" y="12573"/>
                  </a:lnTo>
                  <a:lnTo>
                    <a:pt x="9398" y="12827"/>
                  </a:lnTo>
                  <a:lnTo>
                    <a:pt x="9334" y="12573"/>
                  </a:lnTo>
                  <a:lnTo>
                    <a:pt x="9220" y="12192"/>
                  </a:lnTo>
                  <a:lnTo>
                    <a:pt x="9791" y="12192"/>
                  </a:lnTo>
                  <a:lnTo>
                    <a:pt x="9677" y="12065"/>
                  </a:lnTo>
                  <a:lnTo>
                    <a:pt x="9067" y="11430"/>
                  </a:lnTo>
                  <a:lnTo>
                    <a:pt x="10414" y="12065"/>
                  </a:lnTo>
                  <a:lnTo>
                    <a:pt x="9702" y="11430"/>
                  </a:lnTo>
                  <a:lnTo>
                    <a:pt x="9525" y="11303"/>
                  </a:lnTo>
                  <a:lnTo>
                    <a:pt x="9753" y="11430"/>
                  </a:lnTo>
                  <a:lnTo>
                    <a:pt x="9626" y="11176"/>
                  </a:lnTo>
                  <a:lnTo>
                    <a:pt x="9194" y="10541"/>
                  </a:lnTo>
                  <a:lnTo>
                    <a:pt x="9017" y="10287"/>
                  </a:lnTo>
                  <a:lnTo>
                    <a:pt x="9144" y="10160"/>
                  </a:lnTo>
                  <a:lnTo>
                    <a:pt x="10439" y="11684"/>
                  </a:lnTo>
                  <a:lnTo>
                    <a:pt x="10223" y="10718"/>
                  </a:lnTo>
                  <a:lnTo>
                    <a:pt x="10020" y="10541"/>
                  </a:lnTo>
                  <a:lnTo>
                    <a:pt x="10210" y="10668"/>
                  </a:lnTo>
                  <a:lnTo>
                    <a:pt x="10782" y="11049"/>
                  </a:lnTo>
                  <a:lnTo>
                    <a:pt x="10464" y="10541"/>
                  </a:lnTo>
                  <a:lnTo>
                    <a:pt x="10414" y="10160"/>
                  </a:lnTo>
                  <a:lnTo>
                    <a:pt x="10490" y="9906"/>
                  </a:lnTo>
                  <a:lnTo>
                    <a:pt x="10617" y="9652"/>
                  </a:lnTo>
                  <a:lnTo>
                    <a:pt x="10210" y="9652"/>
                  </a:lnTo>
                  <a:lnTo>
                    <a:pt x="10579" y="9271"/>
                  </a:lnTo>
                  <a:lnTo>
                    <a:pt x="10807" y="9144"/>
                  </a:lnTo>
                  <a:lnTo>
                    <a:pt x="11150" y="10160"/>
                  </a:lnTo>
                  <a:lnTo>
                    <a:pt x="11468" y="10464"/>
                  </a:lnTo>
                  <a:lnTo>
                    <a:pt x="11493" y="9652"/>
                  </a:lnTo>
                  <a:lnTo>
                    <a:pt x="11684" y="9652"/>
                  </a:lnTo>
                  <a:lnTo>
                    <a:pt x="11836" y="9525"/>
                  </a:lnTo>
                  <a:lnTo>
                    <a:pt x="11887" y="9715"/>
                  </a:lnTo>
                  <a:lnTo>
                    <a:pt x="11950" y="9525"/>
                  </a:lnTo>
                  <a:lnTo>
                    <a:pt x="12014" y="9144"/>
                  </a:lnTo>
                  <a:lnTo>
                    <a:pt x="11988" y="8636"/>
                  </a:lnTo>
                  <a:lnTo>
                    <a:pt x="12242" y="9004"/>
                  </a:lnTo>
                  <a:lnTo>
                    <a:pt x="12420" y="8636"/>
                  </a:lnTo>
                  <a:lnTo>
                    <a:pt x="12331" y="9144"/>
                  </a:lnTo>
                  <a:lnTo>
                    <a:pt x="12242" y="9004"/>
                  </a:lnTo>
                  <a:lnTo>
                    <a:pt x="12141" y="9766"/>
                  </a:lnTo>
                  <a:lnTo>
                    <a:pt x="12255" y="9906"/>
                  </a:lnTo>
                  <a:lnTo>
                    <a:pt x="12458" y="10541"/>
                  </a:lnTo>
                  <a:lnTo>
                    <a:pt x="12585" y="10541"/>
                  </a:lnTo>
                  <a:lnTo>
                    <a:pt x="12700" y="9906"/>
                  </a:lnTo>
                  <a:lnTo>
                    <a:pt x="12661" y="9398"/>
                  </a:lnTo>
                  <a:lnTo>
                    <a:pt x="13538" y="9779"/>
                  </a:lnTo>
                  <a:lnTo>
                    <a:pt x="13982" y="9398"/>
                  </a:lnTo>
                  <a:lnTo>
                    <a:pt x="14274" y="9144"/>
                  </a:lnTo>
                  <a:lnTo>
                    <a:pt x="14719" y="8763"/>
                  </a:lnTo>
                  <a:lnTo>
                    <a:pt x="14833" y="8636"/>
                  </a:lnTo>
                  <a:lnTo>
                    <a:pt x="14846" y="8382"/>
                  </a:lnTo>
                  <a:lnTo>
                    <a:pt x="14859" y="8610"/>
                  </a:lnTo>
                  <a:lnTo>
                    <a:pt x="14871" y="9017"/>
                  </a:lnTo>
                  <a:lnTo>
                    <a:pt x="14998" y="8610"/>
                  </a:lnTo>
                  <a:lnTo>
                    <a:pt x="15176" y="8509"/>
                  </a:lnTo>
                  <a:lnTo>
                    <a:pt x="15227" y="8382"/>
                  </a:lnTo>
                  <a:lnTo>
                    <a:pt x="15405" y="7874"/>
                  </a:lnTo>
                  <a:lnTo>
                    <a:pt x="15481" y="8255"/>
                  </a:lnTo>
                  <a:lnTo>
                    <a:pt x="15709" y="8001"/>
                  </a:lnTo>
                  <a:lnTo>
                    <a:pt x="15773" y="8763"/>
                  </a:lnTo>
                  <a:lnTo>
                    <a:pt x="16167" y="8763"/>
                  </a:lnTo>
                  <a:lnTo>
                    <a:pt x="16065" y="8128"/>
                  </a:lnTo>
                  <a:lnTo>
                    <a:pt x="16179" y="8293"/>
                  </a:lnTo>
                  <a:lnTo>
                    <a:pt x="16167" y="8128"/>
                  </a:lnTo>
                  <a:lnTo>
                    <a:pt x="16230" y="8382"/>
                  </a:lnTo>
                  <a:lnTo>
                    <a:pt x="16802" y="9271"/>
                  </a:lnTo>
                  <a:lnTo>
                    <a:pt x="17297" y="8128"/>
                  </a:lnTo>
                  <a:lnTo>
                    <a:pt x="17348" y="8001"/>
                  </a:lnTo>
                  <a:lnTo>
                    <a:pt x="17399" y="7874"/>
                  </a:lnTo>
                  <a:lnTo>
                    <a:pt x="17614" y="7366"/>
                  </a:lnTo>
                  <a:lnTo>
                    <a:pt x="18364" y="8013"/>
                  </a:lnTo>
                  <a:lnTo>
                    <a:pt x="18249" y="8712"/>
                  </a:lnTo>
                  <a:lnTo>
                    <a:pt x="18796" y="8382"/>
                  </a:lnTo>
                  <a:lnTo>
                    <a:pt x="19431" y="8255"/>
                  </a:lnTo>
                  <a:lnTo>
                    <a:pt x="19532" y="8128"/>
                  </a:lnTo>
                  <a:lnTo>
                    <a:pt x="19710" y="7874"/>
                  </a:lnTo>
                  <a:lnTo>
                    <a:pt x="20091" y="7366"/>
                  </a:lnTo>
                  <a:lnTo>
                    <a:pt x="20002" y="8013"/>
                  </a:lnTo>
                  <a:lnTo>
                    <a:pt x="19850" y="8128"/>
                  </a:lnTo>
                  <a:lnTo>
                    <a:pt x="20294" y="8128"/>
                  </a:lnTo>
                  <a:lnTo>
                    <a:pt x="20789" y="8013"/>
                  </a:lnTo>
                  <a:lnTo>
                    <a:pt x="20891" y="7874"/>
                  </a:lnTo>
                  <a:lnTo>
                    <a:pt x="20701" y="7366"/>
                  </a:lnTo>
                  <a:lnTo>
                    <a:pt x="20561" y="6985"/>
                  </a:lnTo>
                  <a:lnTo>
                    <a:pt x="21209" y="6477"/>
                  </a:lnTo>
                  <a:lnTo>
                    <a:pt x="21513" y="6604"/>
                  </a:lnTo>
                  <a:lnTo>
                    <a:pt x="21501" y="6731"/>
                  </a:lnTo>
                  <a:lnTo>
                    <a:pt x="21971" y="6858"/>
                  </a:lnTo>
                  <a:lnTo>
                    <a:pt x="22034" y="6477"/>
                  </a:lnTo>
                  <a:lnTo>
                    <a:pt x="22504" y="6477"/>
                  </a:lnTo>
                  <a:lnTo>
                    <a:pt x="22745" y="6858"/>
                  </a:lnTo>
                  <a:lnTo>
                    <a:pt x="22237" y="6604"/>
                  </a:lnTo>
                  <a:lnTo>
                    <a:pt x="22275" y="8255"/>
                  </a:lnTo>
                  <a:lnTo>
                    <a:pt x="23241" y="8001"/>
                  </a:lnTo>
                  <a:lnTo>
                    <a:pt x="23317" y="8128"/>
                  </a:lnTo>
                  <a:lnTo>
                    <a:pt x="23393" y="8001"/>
                  </a:lnTo>
                  <a:lnTo>
                    <a:pt x="23469" y="7874"/>
                  </a:lnTo>
                  <a:lnTo>
                    <a:pt x="23660" y="7747"/>
                  </a:lnTo>
                  <a:lnTo>
                    <a:pt x="23685" y="7366"/>
                  </a:lnTo>
                  <a:lnTo>
                    <a:pt x="24091" y="7112"/>
                  </a:lnTo>
                  <a:lnTo>
                    <a:pt x="23736" y="8128"/>
                  </a:lnTo>
                  <a:lnTo>
                    <a:pt x="24003" y="8128"/>
                  </a:lnTo>
                  <a:lnTo>
                    <a:pt x="24726" y="7112"/>
                  </a:lnTo>
                  <a:lnTo>
                    <a:pt x="24904" y="6858"/>
                  </a:lnTo>
                  <a:lnTo>
                    <a:pt x="25171" y="6477"/>
                  </a:lnTo>
                  <a:lnTo>
                    <a:pt x="25158" y="6223"/>
                  </a:lnTo>
                  <a:lnTo>
                    <a:pt x="25234" y="6388"/>
                  </a:lnTo>
                  <a:lnTo>
                    <a:pt x="25438" y="6096"/>
                  </a:lnTo>
                  <a:lnTo>
                    <a:pt x="25336" y="6604"/>
                  </a:lnTo>
                  <a:lnTo>
                    <a:pt x="25565" y="7112"/>
                  </a:lnTo>
                  <a:lnTo>
                    <a:pt x="25120" y="7493"/>
                  </a:lnTo>
                  <a:lnTo>
                    <a:pt x="25895" y="7493"/>
                  </a:lnTo>
                  <a:lnTo>
                    <a:pt x="26606" y="6350"/>
                  </a:lnTo>
                  <a:lnTo>
                    <a:pt x="26860" y="6096"/>
                  </a:lnTo>
                  <a:lnTo>
                    <a:pt x="27241" y="5715"/>
                  </a:lnTo>
                  <a:lnTo>
                    <a:pt x="27432" y="5969"/>
                  </a:lnTo>
                  <a:lnTo>
                    <a:pt x="28295" y="5715"/>
                  </a:lnTo>
                  <a:lnTo>
                    <a:pt x="28562" y="5715"/>
                  </a:lnTo>
                  <a:lnTo>
                    <a:pt x="28536" y="6350"/>
                  </a:lnTo>
                  <a:lnTo>
                    <a:pt x="28346" y="5715"/>
                  </a:lnTo>
                  <a:lnTo>
                    <a:pt x="28295" y="6477"/>
                  </a:lnTo>
                  <a:lnTo>
                    <a:pt x="28397" y="6858"/>
                  </a:lnTo>
                  <a:lnTo>
                    <a:pt x="27863" y="6858"/>
                  </a:lnTo>
                  <a:lnTo>
                    <a:pt x="27952" y="7112"/>
                  </a:lnTo>
                  <a:lnTo>
                    <a:pt x="28079" y="8001"/>
                  </a:lnTo>
                  <a:lnTo>
                    <a:pt x="27825" y="8255"/>
                  </a:lnTo>
                  <a:lnTo>
                    <a:pt x="28321" y="8001"/>
                  </a:lnTo>
                  <a:lnTo>
                    <a:pt x="29679" y="9017"/>
                  </a:lnTo>
                  <a:lnTo>
                    <a:pt x="29641" y="8001"/>
                  </a:lnTo>
                  <a:lnTo>
                    <a:pt x="29629" y="7620"/>
                  </a:lnTo>
                  <a:lnTo>
                    <a:pt x="30645" y="8636"/>
                  </a:lnTo>
                  <a:lnTo>
                    <a:pt x="30924" y="7620"/>
                  </a:lnTo>
                  <a:lnTo>
                    <a:pt x="30949" y="7493"/>
                  </a:lnTo>
                  <a:lnTo>
                    <a:pt x="31648" y="7607"/>
                  </a:lnTo>
                  <a:lnTo>
                    <a:pt x="31623" y="7747"/>
                  </a:lnTo>
                  <a:lnTo>
                    <a:pt x="31191" y="8293"/>
                  </a:lnTo>
                  <a:lnTo>
                    <a:pt x="31089" y="8636"/>
                  </a:lnTo>
                  <a:lnTo>
                    <a:pt x="31203" y="8890"/>
                  </a:lnTo>
                  <a:lnTo>
                    <a:pt x="32067" y="8636"/>
                  </a:lnTo>
                  <a:lnTo>
                    <a:pt x="32651" y="9144"/>
                  </a:lnTo>
                  <a:lnTo>
                    <a:pt x="33337" y="9271"/>
                  </a:lnTo>
                  <a:lnTo>
                    <a:pt x="33286" y="9512"/>
                  </a:lnTo>
                  <a:lnTo>
                    <a:pt x="33934" y="9398"/>
                  </a:lnTo>
                  <a:lnTo>
                    <a:pt x="34759" y="10033"/>
                  </a:lnTo>
                  <a:lnTo>
                    <a:pt x="35737" y="9398"/>
                  </a:lnTo>
                  <a:lnTo>
                    <a:pt x="35483" y="10033"/>
                  </a:lnTo>
                  <a:lnTo>
                    <a:pt x="35864" y="10541"/>
                  </a:lnTo>
                  <a:lnTo>
                    <a:pt x="35966" y="9398"/>
                  </a:lnTo>
                  <a:lnTo>
                    <a:pt x="36029" y="8636"/>
                  </a:lnTo>
                  <a:lnTo>
                    <a:pt x="36042" y="8509"/>
                  </a:lnTo>
                  <a:lnTo>
                    <a:pt x="36283" y="9017"/>
                  </a:lnTo>
                  <a:lnTo>
                    <a:pt x="36410" y="9639"/>
                  </a:lnTo>
                  <a:lnTo>
                    <a:pt x="36131" y="9906"/>
                  </a:lnTo>
                  <a:lnTo>
                    <a:pt x="36804" y="9652"/>
                  </a:lnTo>
                  <a:lnTo>
                    <a:pt x="36817" y="10795"/>
                  </a:lnTo>
                  <a:lnTo>
                    <a:pt x="37668" y="10160"/>
                  </a:lnTo>
                  <a:lnTo>
                    <a:pt x="37566" y="10541"/>
                  </a:lnTo>
                  <a:lnTo>
                    <a:pt x="37414" y="10541"/>
                  </a:lnTo>
                  <a:lnTo>
                    <a:pt x="37274" y="10668"/>
                  </a:lnTo>
                  <a:lnTo>
                    <a:pt x="37846" y="10668"/>
                  </a:lnTo>
                  <a:lnTo>
                    <a:pt x="38328" y="11049"/>
                  </a:lnTo>
                  <a:lnTo>
                    <a:pt x="39039" y="10414"/>
                  </a:lnTo>
                  <a:lnTo>
                    <a:pt x="38950" y="10795"/>
                  </a:lnTo>
                  <a:lnTo>
                    <a:pt x="38747" y="11049"/>
                  </a:lnTo>
                  <a:lnTo>
                    <a:pt x="38608" y="11176"/>
                  </a:lnTo>
                  <a:lnTo>
                    <a:pt x="38531" y="11430"/>
                  </a:lnTo>
                  <a:lnTo>
                    <a:pt x="38735" y="11811"/>
                  </a:lnTo>
                  <a:lnTo>
                    <a:pt x="39382" y="10541"/>
                  </a:lnTo>
                  <a:lnTo>
                    <a:pt x="39649" y="11049"/>
                  </a:lnTo>
                  <a:lnTo>
                    <a:pt x="39763" y="11607"/>
                  </a:lnTo>
                  <a:lnTo>
                    <a:pt x="40106" y="11303"/>
                  </a:lnTo>
                  <a:lnTo>
                    <a:pt x="40728" y="11684"/>
                  </a:lnTo>
                  <a:lnTo>
                    <a:pt x="41046" y="11557"/>
                  </a:lnTo>
                  <a:lnTo>
                    <a:pt x="41046" y="12192"/>
                  </a:lnTo>
                  <a:lnTo>
                    <a:pt x="41122" y="12700"/>
                  </a:lnTo>
                  <a:lnTo>
                    <a:pt x="43395" y="13716"/>
                  </a:lnTo>
                  <a:lnTo>
                    <a:pt x="45516" y="15240"/>
                  </a:lnTo>
                  <a:lnTo>
                    <a:pt x="48183" y="15748"/>
                  </a:lnTo>
                  <a:lnTo>
                    <a:pt x="47942" y="16814"/>
                  </a:lnTo>
                  <a:lnTo>
                    <a:pt x="48425" y="16891"/>
                  </a:lnTo>
                  <a:lnTo>
                    <a:pt x="48374" y="17018"/>
                  </a:lnTo>
                  <a:lnTo>
                    <a:pt x="48768" y="17018"/>
                  </a:lnTo>
                  <a:lnTo>
                    <a:pt x="48564" y="17653"/>
                  </a:lnTo>
                  <a:lnTo>
                    <a:pt x="49022" y="17653"/>
                  </a:lnTo>
                  <a:lnTo>
                    <a:pt x="49161" y="17399"/>
                  </a:lnTo>
                  <a:lnTo>
                    <a:pt x="49834" y="17145"/>
                  </a:lnTo>
                  <a:lnTo>
                    <a:pt x="49098" y="18923"/>
                  </a:lnTo>
                  <a:lnTo>
                    <a:pt x="49987" y="18034"/>
                  </a:lnTo>
                  <a:lnTo>
                    <a:pt x="49809" y="18796"/>
                  </a:lnTo>
                  <a:lnTo>
                    <a:pt x="50774" y="18034"/>
                  </a:lnTo>
                  <a:lnTo>
                    <a:pt x="50076" y="19431"/>
                  </a:lnTo>
                  <a:lnTo>
                    <a:pt x="50990" y="18923"/>
                  </a:lnTo>
                  <a:lnTo>
                    <a:pt x="50927" y="19431"/>
                  </a:lnTo>
                  <a:lnTo>
                    <a:pt x="51015" y="19812"/>
                  </a:lnTo>
                  <a:lnTo>
                    <a:pt x="52387" y="18923"/>
                  </a:lnTo>
                  <a:lnTo>
                    <a:pt x="52578" y="18796"/>
                  </a:lnTo>
                  <a:lnTo>
                    <a:pt x="52222" y="19685"/>
                  </a:lnTo>
                  <a:lnTo>
                    <a:pt x="53352" y="19939"/>
                  </a:lnTo>
                  <a:lnTo>
                    <a:pt x="53962" y="19431"/>
                  </a:lnTo>
                  <a:lnTo>
                    <a:pt x="53848" y="19685"/>
                  </a:lnTo>
                  <a:lnTo>
                    <a:pt x="53213" y="20320"/>
                  </a:lnTo>
                  <a:lnTo>
                    <a:pt x="55016" y="21082"/>
                  </a:lnTo>
                  <a:lnTo>
                    <a:pt x="56489" y="22733"/>
                  </a:lnTo>
                  <a:lnTo>
                    <a:pt x="58572" y="23114"/>
                  </a:lnTo>
                  <a:lnTo>
                    <a:pt x="58521" y="23241"/>
                  </a:lnTo>
                  <a:lnTo>
                    <a:pt x="58331" y="23368"/>
                  </a:lnTo>
                  <a:lnTo>
                    <a:pt x="58153" y="23368"/>
                  </a:lnTo>
                  <a:lnTo>
                    <a:pt x="59677" y="23495"/>
                  </a:lnTo>
                  <a:lnTo>
                    <a:pt x="58928" y="25781"/>
                  </a:lnTo>
                  <a:lnTo>
                    <a:pt x="60934" y="25019"/>
                  </a:lnTo>
                  <a:lnTo>
                    <a:pt x="61747" y="24638"/>
                  </a:lnTo>
                  <a:lnTo>
                    <a:pt x="61683" y="25031"/>
                  </a:lnTo>
                  <a:lnTo>
                    <a:pt x="61239" y="25400"/>
                  </a:lnTo>
                  <a:lnTo>
                    <a:pt x="61150" y="25781"/>
                  </a:lnTo>
                  <a:lnTo>
                    <a:pt x="61709" y="25654"/>
                  </a:lnTo>
                  <a:lnTo>
                    <a:pt x="61937" y="26416"/>
                  </a:lnTo>
                  <a:lnTo>
                    <a:pt x="62572" y="26035"/>
                  </a:lnTo>
                  <a:lnTo>
                    <a:pt x="62395" y="26416"/>
                  </a:lnTo>
                  <a:lnTo>
                    <a:pt x="62204" y="26289"/>
                  </a:lnTo>
                  <a:lnTo>
                    <a:pt x="62090" y="26670"/>
                  </a:lnTo>
                  <a:lnTo>
                    <a:pt x="62217" y="26924"/>
                  </a:lnTo>
                  <a:lnTo>
                    <a:pt x="63538" y="26670"/>
                  </a:lnTo>
                  <a:lnTo>
                    <a:pt x="63639" y="27305"/>
                  </a:lnTo>
                  <a:lnTo>
                    <a:pt x="63246" y="27305"/>
                  </a:lnTo>
                  <a:lnTo>
                    <a:pt x="64300" y="33401"/>
                  </a:lnTo>
                  <a:lnTo>
                    <a:pt x="66725" y="34544"/>
                  </a:lnTo>
                  <a:lnTo>
                    <a:pt x="67208" y="35052"/>
                  </a:lnTo>
                  <a:lnTo>
                    <a:pt x="65786" y="35179"/>
                  </a:lnTo>
                  <a:lnTo>
                    <a:pt x="65976" y="35433"/>
                  </a:lnTo>
                  <a:lnTo>
                    <a:pt x="67043" y="36068"/>
                  </a:lnTo>
                  <a:lnTo>
                    <a:pt x="67081" y="36576"/>
                  </a:lnTo>
                  <a:lnTo>
                    <a:pt x="67208" y="40843"/>
                  </a:lnTo>
                  <a:lnTo>
                    <a:pt x="67970" y="42037"/>
                  </a:lnTo>
                  <a:lnTo>
                    <a:pt x="68148" y="43688"/>
                  </a:lnTo>
                  <a:lnTo>
                    <a:pt x="69989" y="45720"/>
                  </a:lnTo>
                  <a:lnTo>
                    <a:pt x="71666" y="40386"/>
                  </a:lnTo>
                  <a:close/>
                </a:path>
              </a:pathLst>
            </a:custGeom>
            <a:solidFill>
              <a:srgbClr val="000000"/>
            </a:solidFill>
          </p:spPr>
          <p:txBody>
            <a:bodyPr wrap="square" lIns="0" tIns="0" rIns="0" bIns="0" rtlCol="0"/>
            <a:lstStyle/>
            <a:p>
              <a:endParaRPr/>
            </a:p>
          </p:txBody>
        </p:sp>
      </p:grpSp>
      <p:grpSp>
        <p:nvGrpSpPr>
          <p:cNvPr id="43" name="object 43"/>
          <p:cNvGrpSpPr/>
          <p:nvPr/>
        </p:nvGrpSpPr>
        <p:grpSpPr>
          <a:xfrm>
            <a:off x="2179050" y="1295707"/>
            <a:ext cx="41275" cy="46990"/>
            <a:chOff x="2179050" y="1295707"/>
            <a:chExt cx="41275" cy="46990"/>
          </a:xfrm>
        </p:grpSpPr>
        <p:sp>
          <p:nvSpPr>
            <p:cNvPr id="44" name="object 44"/>
            <p:cNvSpPr/>
            <p:nvPr/>
          </p:nvSpPr>
          <p:spPr>
            <a:xfrm>
              <a:off x="2183135" y="1299500"/>
              <a:ext cx="31750" cy="40005"/>
            </a:xfrm>
            <a:custGeom>
              <a:avLst/>
              <a:gdLst/>
              <a:ahLst/>
              <a:cxnLst/>
              <a:rect l="l" t="t" r="r" b="b"/>
              <a:pathLst>
                <a:path w="31750" h="40005">
                  <a:moveTo>
                    <a:pt x="13588" y="0"/>
                  </a:moveTo>
                  <a:lnTo>
                    <a:pt x="7600" y="2225"/>
                  </a:lnTo>
                  <a:lnTo>
                    <a:pt x="3051" y="7008"/>
                  </a:lnTo>
                  <a:lnTo>
                    <a:pt x="373" y="13657"/>
                  </a:lnTo>
                  <a:lnTo>
                    <a:pt x="0" y="21475"/>
                  </a:lnTo>
                  <a:lnTo>
                    <a:pt x="2105" y="29027"/>
                  </a:lnTo>
                  <a:lnTo>
                    <a:pt x="6205" y="34932"/>
                  </a:lnTo>
                  <a:lnTo>
                    <a:pt x="11717" y="38611"/>
                  </a:lnTo>
                  <a:lnTo>
                    <a:pt x="18059" y="39484"/>
                  </a:lnTo>
                  <a:lnTo>
                    <a:pt x="24049" y="37253"/>
                  </a:lnTo>
                  <a:lnTo>
                    <a:pt x="28603" y="32469"/>
                  </a:lnTo>
                  <a:lnTo>
                    <a:pt x="31286" y="25820"/>
                  </a:lnTo>
                  <a:lnTo>
                    <a:pt x="31661" y="17995"/>
                  </a:lnTo>
                  <a:lnTo>
                    <a:pt x="29549" y="10451"/>
                  </a:lnTo>
                  <a:lnTo>
                    <a:pt x="25449" y="4549"/>
                  </a:lnTo>
                  <a:lnTo>
                    <a:pt x="19936" y="872"/>
                  </a:lnTo>
                  <a:lnTo>
                    <a:pt x="13588" y="0"/>
                  </a:lnTo>
                  <a:close/>
                </a:path>
              </a:pathLst>
            </a:custGeom>
            <a:solidFill>
              <a:srgbClr val="FFFFFF"/>
            </a:solidFill>
          </p:spPr>
          <p:txBody>
            <a:bodyPr wrap="square" lIns="0" tIns="0" rIns="0" bIns="0" rtlCol="0"/>
            <a:lstStyle/>
            <a:p>
              <a:endParaRPr/>
            </a:p>
          </p:txBody>
        </p:sp>
        <p:sp>
          <p:nvSpPr>
            <p:cNvPr id="45" name="object 45"/>
            <p:cNvSpPr/>
            <p:nvPr/>
          </p:nvSpPr>
          <p:spPr>
            <a:xfrm>
              <a:off x="2179040" y="1295717"/>
              <a:ext cx="41275" cy="46990"/>
            </a:xfrm>
            <a:custGeom>
              <a:avLst/>
              <a:gdLst/>
              <a:ahLst/>
              <a:cxnLst/>
              <a:rect l="l" t="t" r="r" b="b"/>
              <a:pathLst>
                <a:path w="41275" h="46990">
                  <a:moveTo>
                    <a:pt x="8394" y="26797"/>
                  </a:moveTo>
                  <a:lnTo>
                    <a:pt x="8255" y="26797"/>
                  </a:lnTo>
                  <a:lnTo>
                    <a:pt x="8394" y="26797"/>
                  </a:lnTo>
                  <a:close/>
                </a:path>
                <a:path w="41275" h="46990">
                  <a:moveTo>
                    <a:pt x="8991" y="29718"/>
                  </a:moveTo>
                  <a:lnTo>
                    <a:pt x="8699" y="29718"/>
                  </a:lnTo>
                  <a:lnTo>
                    <a:pt x="8788" y="29845"/>
                  </a:lnTo>
                  <a:lnTo>
                    <a:pt x="8991" y="29718"/>
                  </a:lnTo>
                  <a:close/>
                </a:path>
                <a:path w="41275" h="46990">
                  <a:moveTo>
                    <a:pt x="9017" y="12357"/>
                  </a:moveTo>
                  <a:close/>
                </a:path>
                <a:path w="41275" h="46990">
                  <a:moveTo>
                    <a:pt x="9575" y="29337"/>
                  </a:moveTo>
                  <a:lnTo>
                    <a:pt x="8991" y="29718"/>
                  </a:lnTo>
                  <a:lnTo>
                    <a:pt x="9448" y="29464"/>
                  </a:lnTo>
                  <a:lnTo>
                    <a:pt x="9575" y="29337"/>
                  </a:lnTo>
                  <a:close/>
                </a:path>
                <a:path w="41275" h="46990">
                  <a:moveTo>
                    <a:pt x="9690" y="11899"/>
                  </a:moveTo>
                  <a:lnTo>
                    <a:pt x="9563" y="11684"/>
                  </a:lnTo>
                  <a:lnTo>
                    <a:pt x="9398" y="11684"/>
                  </a:lnTo>
                  <a:lnTo>
                    <a:pt x="9690" y="11899"/>
                  </a:lnTo>
                  <a:close/>
                </a:path>
                <a:path w="41275" h="46990">
                  <a:moveTo>
                    <a:pt x="9893" y="30607"/>
                  </a:moveTo>
                  <a:lnTo>
                    <a:pt x="9715" y="30734"/>
                  </a:lnTo>
                  <a:lnTo>
                    <a:pt x="9893" y="30607"/>
                  </a:lnTo>
                  <a:close/>
                </a:path>
                <a:path w="41275" h="46990">
                  <a:moveTo>
                    <a:pt x="9918" y="12065"/>
                  </a:moveTo>
                  <a:lnTo>
                    <a:pt x="9753" y="11938"/>
                  </a:lnTo>
                  <a:lnTo>
                    <a:pt x="9359" y="11811"/>
                  </a:lnTo>
                  <a:lnTo>
                    <a:pt x="9398" y="11938"/>
                  </a:lnTo>
                  <a:lnTo>
                    <a:pt x="9664" y="12192"/>
                  </a:lnTo>
                  <a:lnTo>
                    <a:pt x="9702" y="11988"/>
                  </a:lnTo>
                  <a:lnTo>
                    <a:pt x="9867" y="12065"/>
                  </a:lnTo>
                  <a:close/>
                </a:path>
                <a:path w="41275" h="46990">
                  <a:moveTo>
                    <a:pt x="9956" y="30734"/>
                  </a:moveTo>
                  <a:lnTo>
                    <a:pt x="9766" y="30822"/>
                  </a:lnTo>
                  <a:lnTo>
                    <a:pt x="9512" y="30949"/>
                  </a:lnTo>
                  <a:lnTo>
                    <a:pt x="9309" y="31115"/>
                  </a:lnTo>
                  <a:lnTo>
                    <a:pt x="9817" y="30949"/>
                  </a:lnTo>
                  <a:lnTo>
                    <a:pt x="9956" y="30734"/>
                  </a:lnTo>
                  <a:close/>
                </a:path>
                <a:path w="41275" h="46990">
                  <a:moveTo>
                    <a:pt x="10642" y="31242"/>
                  </a:moveTo>
                  <a:lnTo>
                    <a:pt x="10426" y="31242"/>
                  </a:lnTo>
                  <a:lnTo>
                    <a:pt x="10261" y="31330"/>
                  </a:lnTo>
                  <a:lnTo>
                    <a:pt x="10642" y="31242"/>
                  </a:lnTo>
                  <a:close/>
                </a:path>
                <a:path w="41275" h="46990">
                  <a:moveTo>
                    <a:pt x="10934" y="32359"/>
                  </a:moveTo>
                  <a:lnTo>
                    <a:pt x="10604" y="32359"/>
                  </a:lnTo>
                  <a:lnTo>
                    <a:pt x="10515" y="32512"/>
                  </a:lnTo>
                  <a:lnTo>
                    <a:pt x="10934" y="32359"/>
                  </a:lnTo>
                  <a:close/>
                </a:path>
                <a:path w="41275" h="46990">
                  <a:moveTo>
                    <a:pt x="11087" y="32766"/>
                  </a:moveTo>
                  <a:lnTo>
                    <a:pt x="11074" y="32512"/>
                  </a:lnTo>
                  <a:lnTo>
                    <a:pt x="11010" y="32766"/>
                  </a:lnTo>
                  <a:lnTo>
                    <a:pt x="10972" y="32893"/>
                  </a:lnTo>
                  <a:lnTo>
                    <a:pt x="10604" y="33020"/>
                  </a:lnTo>
                  <a:lnTo>
                    <a:pt x="10972" y="33020"/>
                  </a:lnTo>
                  <a:lnTo>
                    <a:pt x="11049" y="32766"/>
                  </a:lnTo>
                  <a:lnTo>
                    <a:pt x="10998" y="32981"/>
                  </a:lnTo>
                  <a:lnTo>
                    <a:pt x="11087" y="32766"/>
                  </a:lnTo>
                  <a:close/>
                </a:path>
                <a:path w="41275" h="46990">
                  <a:moveTo>
                    <a:pt x="11112" y="32131"/>
                  </a:moveTo>
                  <a:lnTo>
                    <a:pt x="10807" y="32181"/>
                  </a:lnTo>
                  <a:lnTo>
                    <a:pt x="10579" y="32258"/>
                  </a:lnTo>
                  <a:lnTo>
                    <a:pt x="11112" y="32131"/>
                  </a:lnTo>
                  <a:close/>
                </a:path>
                <a:path w="41275" h="46990">
                  <a:moveTo>
                    <a:pt x="12014" y="8813"/>
                  </a:moveTo>
                  <a:lnTo>
                    <a:pt x="11912" y="8636"/>
                  </a:lnTo>
                  <a:lnTo>
                    <a:pt x="12014" y="8813"/>
                  </a:lnTo>
                  <a:close/>
                </a:path>
                <a:path w="41275" h="46990">
                  <a:moveTo>
                    <a:pt x="12192" y="9144"/>
                  </a:moveTo>
                  <a:lnTo>
                    <a:pt x="11849" y="9017"/>
                  </a:lnTo>
                  <a:lnTo>
                    <a:pt x="11518" y="8636"/>
                  </a:lnTo>
                  <a:lnTo>
                    <a:pt x="11772" y="9144"/>
                  </a:lnTo>
                  <a:lnTo>
                    <a:pt x="12192" y="9144"/>
                  </a:lnTo>
                  <a:close/>
                </a:path>
                <a:path w="41275" h="46990">
                  <a:moveTo>
                    <a:pt x="12255" y="9144"/>
                  </a:moveTo>
                  <a:lnTo>
                    <a:pt x="12014" y="8813"/>
                  </a:lnTo>
                  <a:lnTo>
                    <a:pt x="12090" y="9017"/>
                  </a:lnTo>
                  <a:lnTo>
                    <a:pt x="12255" y="9144"/>
                  </a:lnTo>
                  <a:close/>
                </a:path>
                <a:path w="41275" h="46990">
                  <a:moveTo>
                    <a:pt x="12280" y="33337"/>
                  </a:moveTo>
                  <a:lnTo>
                    <a:pt x="11518" y="33515"/>
                  </a:lnTo>
                  <a:lnTo>
                    <a:pt x="11709" y="33286"/>
                  </a:lnTo>
                  <a:lnTo>
                    <a:pt x="11417" y="33566"/>
                  </a:lnTo>
                  <a:lnTo>
                    <a:pt x="11760" y="33540"/>
                  </a:lnTo>
                  <a:lnTo>
                    <a:pt x="12280" y="33337"/>
                  </a:lnTo>
                  <a:close/>
                </a:path>
                <a:path w="41275" h="46990">
                  <a:moveTo>
                    <a:pt x="12306" y="34645"/>
                  </a:moveTo>
                  <a:lnTo>
                    <a:pt x="11963" y="34544"/>
                  </a:lnTo>
                  <a:lnTo>
                    <a:pt x="12026" y="34785"/>
                  </a:lnTo>
                  <a:lnTo>
                    <a:pt x="12255" y="34709"/>
                  </a:lnTo>
                  <a:close/>
                </a:path>
                <a:path w="41275" h="46990">
                  <a:moveTo>
                    <a:pt x="12814" y="36830"/>
                  </a:moveTo>
                  <a:lnTo>
                    <a:pt x="12204" y="37363"/>
                  </a:lnTo>
                  <a:lnTo>
                    <a:pt x="12636" y="37223"/>
                  </a:lnTo>
                  <a:lnTo>
                    <a:pt x="12750" y="37045"/>
                  </a:lnTo>
                  <a:lnTo>
                    <a:pt x="12814" y="36830"/>
                  </a:lnTo>
                  <a:close/>
                </a:path>
                <a:path w="41275" h="46990">
                  <a:moveTo>
                    <a:pt x="12877" y="34036"/>
                  </a:moveTo>
                  <a:lnTo>
                    <a:pt x="12407" y="34544"/>
                  </a:lnTo>
                  <a:lnTo>
                    <a:pt x="12763" y="34544"/>
                  </a:lnTo>
                  <a:lnTo>
                    <a:pt x="12877" y="34036"/>
                  </a:lnTo>
                  <a:close/>
                </a:path>
                <a:path w="41275" h="46990">
                  <a:moveTo>
                    <a:pt x="13093" y="35687"/>
                  </a:moveTo>
                  <a:lnTo>
                    <a:pt x="13081" y="35534"/>
                  </a:lnTo>
                  <a:lnTo>
                    <a:pt x="13017" y="35687"/>
                  </a:lnTo>
                  <a:close/>
                </a:path>
                <a:path w="41275" h="46990">
                  <a:moveTo>
                    <a:pt x="13208" y="35179"/>
                  </a:moveTo>
                  <a:lnTo>
                    <a:pt x="13106" y="35306"/>
                  </a:lnTo>
                  <a:lnTo>
                    <a:pt x="13081" y="35534"/>
                  </a:lnTo>
                  <a:lnTo>
                    <a:pt x="13208" y="35179"/>
                  </a:lnTo>
                  <a:close/>
                </a:path>
                <a:path w="41275" h="46990">
                  <a:moveTo>
                    <a:pt x="13258" y="36169"/>
                  </a:moveTo>
                  <a:lnTo>
                    <a:pt x="13055" y="36385"/>
                  </a:lnTo>
                  <a:lnTo>
                    <a:pt x="13258" y="36169"/>
                  </a:lnTo>
                  <a:close/>
                </a:path>
                <a:path w="41275" h="46990">
                  <a:moveTo>
                    <a:pt x="13284" y="1016"/>
                  </a:moveTo>
                  <a:lnTo>
                    <a:pt x="13220" y="1168"/>
                  </a:lnTo>
                  <a:lnTo>
                    <a:pt x="13284" y="1016"/>
                  </a:lnTo>
                  <a:close/>
                </a:path>
                <a:path w="41275" h="46990">
                  <a:moveTo>
                    <a:pt x="13538" y="36766"/>
                  </a:moveTo>
                  <a:lnTo>
                    <a:pt x="13335" y="36703"/>
                  </a:lnTo>
                  <a:lnTo>
                    <a:pt x="13119" y="37084"/>
                  </a:lnTo>
                  <a:lnTo>
                    <a:pt x="12700" y="37211"/>
                  </a:lnTo>
                  <a:lnTo>
                    <a:pt x="12458" y="37973"/>
                  </a:lnTo>
                  <a:lnTo>
                    <a:pt x="12979" y="37211"/>
                  </a:lnTo>
                  <a:lnTo>
                    <a:pt x="13538" y="36766"/>
                  </a:lnTo>
                  <a:close/>
                </a:path>
                <a:path w="41275" h="46990">
                  <a:moveTo>
                    <a:pt x="13589" y="36220"/>
                  </a:moveTo>
                  <a:lnTo>
                    <a:pt x="13169" y="36347"/>
                  </a:lnTo>
                  <a:lnTo>
                    <a:pt x="13169" y="36614"/>
                  </a:lnTo>
                  <a:lnTo>
                    <a:pt x="13589" y="36220"/>
                  </a:lnTo>
                  <a:close/>
                </a:path>
                <a:path w="41275" h="46990">
                  <a:moveTo>
                    <a:pt x="13728" y="36830"/>
                  </a:moveTo>
                  <a:lnTo>
                    <a:pt x="13614" y="36703"/>
                  </a:lnTo>
                  <a:lnTo>
                    <a:pt x="13728" y="36830"/>
                  </a:lnTo>
                  <a:close/>
                </a:path>
                <a:path w="41275" h="46990">
                  <a:moveTo>
                    <a:pt x="14033" y="37045"/>
                  </a:moveTo>
                  <a:lnTo>
                    <a:pt x="13779" y="37338"/>
                  </a:lnTo>
                  <a:lnTo>
                    <a:pt x="13995" y="37274"/>
                  </a:lnTo>
                  <a:lnTo>
                    <a:pt x="14033" y="37045"/>
                  </a:lnTo>
                  <a:close/>
                </a:path>
                <a:path w="41275" h="46990">
                  <a:moveTo>
                    <a:pt x="14135" y="35826"/>
                  </a:moveTo>
                  <a:lnTo>
                    <a:pt x="13893" y="35814"/>
                  </a:lnTo>
                  <a:lnTo>
                    <a:pt x="13779" y="36106"/>
                  </a:lnTo>
                  <a:lnTo>
                    <a:pt x="13919" y="36004"/>
                  </a:lnTo>
                  <a:lnTo>
                    <a:pt x="14135" y="35826"/>
                  </a:lnTo>
                  <a:close/>
                </a:path>
                <a:path w="41275" h="46990">
                  <a:moveTo>
                    <a:pt x="14325" y="36703"/>
                  </a:moveTo>
                  <a:lnTo>
                    <a:pt x="14084" y="36576"/>
                  </a:lnTo>
                  <a:lnTo>
                    <a:pt x="13817" y="36766"/>
                  </a:lnTo>
                  <a:lnTo>
                    <a:pt x="14033" y="37045"/>
                  </a:lnTo>
                  <a:lnTo>
                    <a:pt x="14325" y="36703"/>
                  </a:lnTo>
                  <a:close/>
                </a:path>
                <a:path w="41275" h="46990">
                  <a:moveTo>
                    <a:pt x="14655" y="37084"/>
                  </a:moveTo>
                  <a:lnTo>
                    <a:pt x="13995" y="37274"/>
                  </a:lnTo>
                  <a:lnTo>
                    <a:pt x="13906" y="37465"/>
                  </a:lnTo>
                  <a:lnTo>
                    <a:pt x="14655" y="37084"/>
                  </a:lnTo>
                  <a:close/>
                </a:path>
                <a:path w="41275" h="46990">
                  <a:moveTo>
                    <a:pt x="14706" y="7289"/>
                  </a:moveTo>
                  <a:lnTo>
                    <a:pt x="14503" y="7188"/>
                  </a:lnTo>
                  <a:lnTo>
                    <a:pt x="14630" y="7505"/>
                  </a:lnTo>
                  <a:lnTo>
                    <a:pt x="14706" y="7289"/>
                  </a:lnTo>
                  <a:close/>
                </a:path>
                <a:path w="41275" h="46990">
                  <a:moveTo>
                    <a:pt x="14833" y="37934"/>
                  </a:moveTo>
                  <a:lnTo>
                    <a:pt x="14655" y="37846"/>
                  </a:lnTo>
                  <a:lnTo>
                    <a:pt x="14236" y="37858"/>
                  </a:lnTo>
                  <a:lnTo>
                    <a:pt x="14008" y="38125"/>
                  </a:lnTo>
                  <a:lnTo>
                    <a:pt x="14833" y="37934"/>
                  </a:lnTo>
                  <a:close/>
                </a:path>
                <a:path w="41275" h="46990">
                  <a:moveTo>
                    <a:pt x="15570" y="38735"/>
                  </a:moveTo>
                  <a:lnTo>
                    <a:pt x="15354" y="38989"/>
                  </a:lnTo>
                  <a:lnTo>
                    <a:pt x="15189" y="39319"/>
                  </a:lnTo>
                  <a:lnTo>
                    <a:pt x="15367" y="39090"/>
                  </a:lnTo>
                  <a:lnTo>
                    <a:pt x="15443" y="38925"/>
                  </a:lnTo>
                  <a:lnTo>
                    <a:pt x="15570" y="38735"/>
                  </a:lnTo>
                  <a:close/>
                </a:path>
                <a:path w="41275" h="46990">
                  <a:moveTo>
                    <a:pt x="15608" y="38481"/>
                  </a:moveTo>
                  <a:lnTo>
                    <a:pt x="15341" y="38481"/>
                  </a:lnTo>
                  <a:lnTo>
                    <a:pt x="15036" y="39116"/>
                  </a:lnTo>
                  <a:lnTo>
                    <a:pt x="15608" y="38481"/>
                  </a:lnTo>
                  <a:close/>
                </a:path>
                <a:path w="41275" h="46990">
                  <a:moveTo>
                    <a:pt x="15646" y="37846"/>
                  </a:moveTo>
                  <a:lnTo>
                    <a:pt x="15214" y="38227"/>
                  </a:lnTo>
                  <a:lnTo>
                    <a:pt x="15278" y="38100"/>
                  </a:lnTo>
                  <a:lnTo>
                    <a:pt x="15582" y="37846"/>
                  </a:lnTo>
                  <a:lnTo>
                    <a:pt x="15506" y="37719"/>
                  </a:lnTo>
                  <a:lnTo>
                    <a:pt x="15176" y="37973"/>
                  </a:lnTo>
                  <a:lnTo>
                    <a:pt x="15100" y="38227"/>
                  </a:lnTo>
                  <a:lnTo>
                    <a:pt x="15049" y="38874"/>
                  </a:lnTo>
                  <a:lnTo>
                    <a:pt x="15100" y="38481"/>
                  </a:lnTo>
                  <a:lnTo>
                    <a:pt x="15341" y="38481"/>
                  </a:lnTo>
                  <a:lnTo>
                    <a:pt x="15646" y="37846"/>
                  </a:lnTo>
                  <a:close/>
                </a:path>
                <a:path w="41275" h="46990">
                  <a:moveTo>
                    <a:pt x="16446" y="635"/>
                  </a:moveTo>
                  <a:lnTo>
                    <a:pt x="16408" y="508"/>
                  </a:lnTo>
                  <a:lnTo>
                    <a:pt x="16306" y="635"/>
                  </a:lnTo>
                  <a:lnTo>
                    <a:pt x="16446" y="635"/>
                  </a:lnTo>
                  <a:close/>
                </a:path>
                <a:path w="41275" h="46990">
                  <a:moveTo>
                    <a:pt x="17551" y="42037"/>
                  </a:moveTo>
                  <a:lnTo>
                    <a:pt x="17475" y="41656"/>
                  </a:lnTo>
                  <a:lnTo>
                    <a:pt x="17373" y="41478"/>
                  </a:lnTo>
                  <a:lnTo>
                    <a:pt x="17475" y="42037"/>
                  </a:lnTo>
                  <a:close/>
                </a:path>
                <a:path w="41275" h="46990">
                  <a:moveTo>
                    <a:pt x="18313" y="42545"/>
                  </a:moveTo>
                  <a:close/>
                </a:path>
                <a:path w="41275" h="46990">
                  <a:moveTo>
                    <a:pt x="20396" y="42418"/>
                  </a:moveTo>
                  <a:lnTo>
                    <a:pt x="19913" y="42672"/>
                  </a:lnTo>
                  <a:lnTo>
                    <a:pt x="19634" y="42037"/>
                  </a:lnTo>
                  <a:lnTo>
                    <a:pt x="19100" y="42418"/>
                  </a:lnTo>
                  <a:lnTo>
                    <a:pt x="19227" y="43053"/>
                  </a:lnTo>
                  <a:lnTo>
                    <a:pt x="18923" y="43053"/>
                  </a:lnTo>
                  <a:lnTo>
                    <a:pt x="18503" y="43688"/>
                  </a:lnTo>
                  <a:lnTo>
                    <a:pt x="18415" y="43307"/>
                  </a:lnTo>
                  <a:lnTo>
                    <a:pt x="18427" y="42926"/>
                  </a:lnTo>
                  <a:lnTo>
                    <a:pt x="18503" y="42291"/>
                  </a:lnTo>
                  <a:lnTo>
                    <a:pt x="18313" y="42545"/>
                  </a:lnTo>
                  <a:lnTo>
                    <a:pt x="18199" y="42672"/>
                  </a:lnTo>
                  <a:lnTo>
                    <a:pt x="17703" y="41783"/>
                  </a:lnTo>
                  <a:lnTo>
                    <a:pt x="17551" y="42037"/>
                  </a:lnTo>
                  <a:lnTo>
                    <a:pt x="17564" y="42418"/>
                  </a:lnTo>
                  <a:lnTo>
                    <a:pt x="17284" y="42291"/>
                  </a:lnTo>
                  <a:lnTo>
                    <a:pt x="17183" y="42164"/>
                  </a:lnTo>
                  <a:lnTo>
                    <a:pt x="17221" y="41783"/>
                  </a:lnTo>
                  <a:lnTo>
                    <a:pt x="17284" y="41656"/>
                  </a:lnTo>
                  <a:lnTo>
                    <a:pt x="17322" y="41402"/>
                  </a:lnTo>
                  <a:lnTo>
                    <a:pt x="17475" y="41275"/>
                  </a:lnTo>
                  <a:lnTo>
                    <a:pt x="17373" y="40894"/>
                  </a:lnTo>
                  <a:lnTo>
                    <a:pt x="17005" y="40767"/>
                  </a:lnTo>
                  <a:lnTo>
                    <a:pt x="16065" y="41275"/>
                  </a:lnTo>
                  <a:lnTo>
                    <a:pt x="15976" y="40640"/>
                  </a:lnTo>
                  <a:lnTo>
                    <a:pt x="15938" y="40386"/>
                  </a:lnTo>
                  <a:lnTo>
                    <a:pt x="15557" y="40386"/>
                  </a:lnTo>
                  <a:lnTo>
                    <a:pt x="14528" y="40640"/>
                  </a:lnTo>
                  <a:lnTo>
                    <a:pt x="14249" y="40513"/>
                  </a:lnTo>
                  <a:lnTo>
                    <a:pt x="14859" y="40005"/>
                  </a:lnTo>
                  <a:lnTo>
                    <a:pt x="15011" y="39878"/>
                  </a:lnTo>
                  <a:lnTo>
                    <a:pt x="14516" y="40005"/>
                  </a:lnTo>
                  <a:lnTo>
                    <a:pt x="14744" y="39751"/>
                  </a:lnTo>
                  <a:lnTo>
                    <a:pt x="14808" y="39624"/>
                  </a:lnTo>
                  <a:lnTo>
                    <a:pt x="14528" y="38735"/>
                  </a:lnTo>
                  <a:lnTo>
                    <a:pt x="14287" y="39624"/>
                  </a:lnTo>
                  <a:lnTo>
                    <a:pt x="13716" y="38989"/>
                  </a:lnTo>
                  <a:lnTo>
                    <a:pt x="13601" y="38862"/>
                  </a:lnTo>
                  <a:lnTo>
                    <a:pt x="13093" y="38735"/>
                  </a:lnTo>
                  <a:lnTo>
                    <a:pt x="13258" y="38735"/>
                  </a:lnTo>
                  <a:lnTo>
                    <a:pt x="13639" y="38354"/>
                  </a:lnTo>
                  <a:lnTo>
                    <a:pt x="13703" y="37973"/>
                  </a:lnTo>
                  <a:lnTo>
                    <a:pt x="13182" y="38354"/>
                  </a:lnTo>
                  <a:lnTo>
                    <a:pt x="12649" y="38354"/>
                  </a:lnTo>
                  <a:lnTo>
                    <a:pt x="12446" y="37973"/>
                  </a:lnTo>
                  <a:lnTo>
                    <a:pt x="12192" y="38227"/>
                  </a:lnTo>
                  <a:lnTo>
                    <a:pt x="12141" y="38430"/>
                  </a:lnTo>
                  <a:lnTo>
                    <a:pt x="11760" y="38862"/>
                  </a:lnTo>
                  <a:lnTo>
                    <a:pt x="11391" y="38989"/>
                  </a:lnTo>
                  <a:lnTo>
                    <a:pt x="11518" y="38608"/>
                  </a:lnTo>
                  <a:lnTo>
                    <a:pt x="11696" y="38354"/>
                  </a:lnTo>
                  <a:lnTo>
                    <a:pt x="12090" y="37973"/>
                  </a:lnTo>
                  <a:lnTo>
                    <a:pt x="12344" y="37719"/>
                  </a:lnTo>
                  <a:lnTo>
                    <a:pt x="12077" y="37465"/>
                  </a:lnTo>
                  <a:lnTo>
                    <a:pt x="12204" y="37363"/>
                  </a:lnTo>
                  <a:lnTo>
                    <a:pt x="11861" y="37465"/>
                  </a:lnTo>
                  <a:lnTo>
                    <a:pt x="12788" y="36449"/>
                  </a:lnTo>
                  <a:lnTo>
                    <a:pt x="12750" y="36322"/>
                  </a:lnTo>
                  <a:lnTo>
                    <a:pt x="13042" y="36322"/>
                  </a:lnTo>
                  <a:lnTo>
                    <a:pt x="13055" y="36195"/>
                  </a:lnTo>
                  <a:lnTo>
                    <a:pt x="13055" y="36029"/>
                  </a:lnTo>
                  <a:lnTo>
                    <a:pt x="13195" y="35941"/>
                  </a:lnTo>
                  <a:lnTo>
                    <a:pt x="13373" y="35814"/>
                  </a:lnTo>
                  <a:lnTo>
                    <a:pt x="13677" y="35356"/>
                  </a:lnTo>
                  <a:lnTo>
                    <a:pt x="13627" y="34798"/>
                  </a:lnTo>
                  <a:lnTo>
                    <a:pt x="13093" y="35687"/>
                  </a:lnTo>
                  <a:lnTo>
                    <a:pt x="12979" y="35814"/>
                  </a:lnTo>
                  <a:lnTo>
                    <a:pt x="12890" y="36029"/>
                  </a:lnTo>
                  <a:lnTo>
                    <a:pt x="12611" y="36195"/>
                  </a:lnTo>
                  <a:lnTo>
                    <a:pt x="12458" y="36068"/>
                  </a:lnTo>
                  <a:lnTo>
                    <a:pt x="12992" y="35433"/>
                  </a:lnTo>
                  <a:lnTo>
                    <a:pt x="13030" y="35179"/>
                  </a:lnTo>
                  <a:lnTo>
                    <a:pt x="13347" y="34925"/>
                  </a:lnTo>
                  <a:lnTo>
                    <a:pt x="13004" y="34925"/>
                  </a:lnTo>
                  <a:lnTo>
                    <a:pt x="12687" y="35179"/>
                  </a:lnTo>
                  <a:lnTo>
                    <a:pt x="12280" y="35687"/>
                  </a:lnTo>
                  <a:lnTo>
                    <a:pt x="12484" y="35814"/>
                  </a:lnTo>
                  <a:lnTo>
                    <a:pt x="11607" y="36449"/>
                  </a:lnTo>
                  <a:lnTo>
                    <a:pt x="12230" y="35687"/>
                  </a:lnTo>
                  <a:lnTo>
                    <a:pt x="11836" y="35560"/>
                  </a:lnTo>
                  <a:lnTo>
                    <a:pt x="11290" y="35941"/>
                  </a:lnTo>
                  <a:lnTo>
                    <a:pt x="11976" y="35687"/>
                  </a:lnTo>
                  <a:lnTo>
                    <a:pt x="11163" y="36449"/>
                  </a:lnTo>
                  <a:lnTo>
                    <a:pt x="10744" y="36195"/>
                  </a:lnTo>
                  <a:lnTo>
                    <a:pt x="10541" y="35941"/>
                  </a:lnTo>
                  <a:lnTo>
                    <a:pt x="10845" y="35814"/>
                  </a:lnTo>
                  <a:lnTo>
                    <a:pt x="11137" y="35687"/>
                  </a:lnTo>
                  <a:lnTo>
                    <a:pt x="11379" y="35306"/>
                  </a:lnTo>
                  <a:lnTo>
                    <a:pt x="11595" y="35534"/>
                  </a:lnTo>
                  <a:lnTo>
                    <a:pt x="11417" y="35687"/>
                  </a:lnTo>
                  <a:lnTo>
                    <a:pt x="12141" y="35433"/>
                  </a:lnTo>
                  <a:lnTo>
                    <a:pt x="12166" y="35306"/>
                  </a:lnTo>
                  <a:lnTo>
                    <a:pt x="12230" y="34925"/>
                  </a:lnTo>
                  <a:lnTo>
                    <a:pt x="12268" y="34709"/>
                  </a:lnTo>
                  <a:lnTo>
                    <a:pt x="12052" y="34925"/>
                  </a:lnTo>
                  <a:lnTo>
                    <a:pt x="12026" y="34785"/>
                  </a:lnTo>
                  <a:lnTo>
                    <a:pt x="11620" y="34925"/>
                  </a:lnTo>
                  <a:lnTo>
                    <a:pt x="11455" y="35179"/>
                  </a:lnTo>
                  <a:lnTo>
                    <a:pt x="9855" y="35814"/>
                  </a:lnTo>
                  <a:lnTo>
                    <a:pt x="10579" y="35306"/>
                  </a:lnTo>
                  <a:lnTo>
                    <a:pt x="11480" y="34671"/>
                  </a:lnTo>
                  <a:lnTo>
                    <a:pt x="12192" y="34163"/>
                  </a:lnTo>
                  <a:lnTo>
                    <a:pt x="11696" y="34036"/>
                  </a:lnTo>
                  <a:lnTo>
                    <a:pt x="10922" y="34671"/>
                  </a:lnTo>
                  <a:lnTo>
                    <a:pt x="10096" y="34290"/>
                  </a:lnTo>
                  <a:lnTo>
                    <a:pt x="9398" y="35306"/>
                  </a:lnTo>
                  <a:lnTo>
                    <a:pt x="8877" y="35306"/>
                  </a:lnTo>
                  <a:lnTo>
                    <a:pt x="8890" y="35179"/>
                  </a:lnTo>
                  <a:lnTo>
                    <a:pt x="9563" y="34798"/>
                  </a:lnTo>
                  <a:lnTo>
                    <a:pt x="9232" y="34544"/>
                  </a:lnTo>
                  <a:lnTo>
                    <a:pt x="9918" y="34417"/>
                  </a:lnTo>
                  <a:lnTo>
                    <a:pt x="9829" y="34290"/>
                  </a:lnTo>
                  <a:lnTo>
                    <a:pt x="10680" y="34036"/>
                  </a:lnTo>
                  <a:lnTo>
                    <a:pt x="10972" y="33528"/>
                  </a:lnTo>
                  <a:lnTo>
                    <a:pt x="11099" y="33274"/>
                  </a:lnTo>
                  <a:lnTo>
                    <a:pt x="11214" y="33020"/>
                  </a:lnTo>
                  <a:lnTo>
                    <a:pt x="11455" y="32766"/>
                  </a:lnTo>
                  <a:lnTo>
                    <a:pt x="11087" y="32766"/>
                  </a:lnTo>
                  <a:lnTo>
                    <a:pt x="10909" y="33274"/>
                  </a:lnTo>
                  <a:lnTo>
                    <a:pt x="10756" y="33147"/>
                  </a:lnTo>
                  <a:lnTo>
                    <a:pt x="10604" y="33020"/>
                  </a:lnTo>
                  <a:lnTo>
                    <a:pt x="10210" y="33147"/>
                  </a:lnTo>
                  <a:lnTo>
                    <a:pt x="9969" y="33020"/>
                  </a:lnTo>
                  <a:lnTo>
                    <a:pt x="9804" y="32766"/>
                  </a:lnTo>
                  <a:lnTo>
                    <a:pt x="10185" y="32385"/>
                  </a:lnTo>
                  <a:lnTo>
                    <a:pt x="10312" y="32258"/>
                  </a:lnTo>
                  <a:lnTo>
                    <a:pt x="10807" y="32181"/>
                  </a:lnTo>
                  <a:lnTo>
                    <a:pt x="11315" y="32004"/>
                  </a:lnTo>
                  <a:lnTo>
                    <a:pt x="11036" y="31877"/>
                  </a:lnTo>
                  <a:lnTo>
                    <a:pt x="9613" y="32385"/>
                  </a:lnTo>
                  <a:lnTo>
                    <a:pt x="9385" y="32385"/>
                  </a:lnTo>
                  <a:lnTo>
                    <a:pt x="9779" y="32004"/>
                  </a:lnTo>
                  <a:lnTo>
                    <a:pt x="10172" y="32004"/>
                  </a:lnTo>
                  <a:lnTo>
                    <a:pt x="9880" y="31750"/>
                  </a:lnTo>
                  <a:lnTo>
                    <a:pt x="10490" y="31623"/>
                  </a:lnTo>
                  <a:lnTo>
                    <a:pt x="11099" y="31496"/>
                  </a:lnTo>
                  <a:lnTo>
                    <a:pt x="10706" y="31242"/>
                  </a:lnTo>
                  <a:lnTo>
                    <a:pt x="10172" y="31496"/>
                  </a:lnTo>
                  <a:lnTo>
                    <a:pt x="10248" y="31115"/>
                  </a:lnTo>
                  <a:lnTo>
                    <a:pt x="10083" y="31115"/>
                  </a:lnTo>
                  <a:lnTo>
                    <a:pt x="10401" y="30861"/>
                  </a:lnTo>
                  <a:lnTo>
                    <a:pt x="10121" y="30861"/>
                  </a:lnTo>
                  <a:lnTo>
                    <a:pt x="9829" y="30949"/>
                  </a:lnTo>
                  <a:lnTo>
                    <a:pt x="9702" y="31115"/>
                  </a:lnTo>
                  <a:lnTo>
                    <a:pt x="9169" y="31623"/>
                  </a:lnTo>
                  <a:lnTo>
                    <a:pt x="9042" y="31242"/>
                  </a:lnTo>
                  <a:lnTo>
                    <a:pt x="8940" y="31115"/>
                  </a:lnTo>
                  <a:lnTo>
                    <a:pt x="9321" y="31000"/>
                  </a:lnTo>
                  <a:lnTo>
                    <a:pt x="9156" y="31115"/>
                  </a:lnTo>
                  <a:lnTo>
                    <a:pt x="9499" y="30949"/>
                  </a:lnTo>
                  <a:lnTo>
                    <a:pt x="9690" y="30861"/>
                  </a:lnTo>
                  <a:lnTo>
                    <a:pt x="8864" y="30734"/>
                  </a:lnTo>
                  <a:lnTo>
                    <a:pt x="8801" y="30607"/>
                  </a:lnTo>
                  <a:lnTo>
                    <a:pt x="9220" y="30226"/>
                  </a:lnTo>
                  <a:lnTo>
                    <a:pt x="9347" y="30099"/>
                  </a:lnTo>
                  <a:lnTo>
                    <a:pt x="8737" y="30226"/>
                  </a:lnTo>
                  <a:lnTo>
                    <a:pt x="9296" y="29972"/>
                  </a:lnTo>
                  <a:lnTo>
                    <a:pt x="9842" y="29718"/>
                  </a:lnTo>
                  <a:lnTo>
                    <a:pt x="8331" y="29972"/>
                  </a:lnTo>
                  <a:lnTo>
                    <a:pt x="8623" y="29718"/>
                  </a:lnTo>
                  <a:lnTo>
                    <a:pt x="8610" y="29591"/>
                  </a:lnTo>
                  <a:lnTo>
                    <a:pt x="8432" y="29337"/>
                  </a:lnTo>
                  <a:lnTo>
                    <a:pt x="7861" y="29591"/>
                  </a:lnTo>
                  <a:lnTo>
                    <a:pt x="8039" y="29210"/>
                  </a:lnTo>
                  <a:lnTo>
                    <a:pt x="8978" y="29337"/>
                  </a:lnTo>
                  <a:lnTo>
                    <a:pt x="9258" y="29210"/>
                  </a:lnTo>
                  <a:lnTo>
                    <a:pt x="9537" y="29083"/>
                  </a:lnTo>
                  <a:lnTo>
                    <a:pt x="8826" y="29083"/>
                  </a:lnTo>
                  <a:lnTo>
                    <a:pt x="9093" y="28956"/>
                  </a:lnTo>
                  <a:lnTo>
                    <a:pt x="9855" y="28575"/>
                  </a:lnTo>
                  <a:lnTo>
                    <a:pt x="8953" y="28702"/>
                  </a:lnTo>
                  <a:lnTo>
                    <a:pt x="8775" y="28956"/>
                  </a:lnTo>
                  <a:lnTo>
                    <a:pt x="8394" y="28829"/>
                  </a:lnTo>
                  <a:lnTo>
                    <a:pt x="8001" y="28829"/>
                  </a:lnTo>
                  <a:lnTo>
                    <a:pt x="7988" y="28702"/>
                  </a:lnTo>
                  <a:lnTo>
                    <a:pt x="7962" y="28575"/>
                  </a:lnTo>
                  <a:lnTo>
                    <a:pt x="8394" y="28829"/>
                  </a:lnTo>
                  <a:lnTo>
                    <a:pt x="8547" y="28575"/>
                  </a:lnTo>
                  <a:lnTo>
                    <a:pt x="8623" y="28448"/>
                  </a:lnTo>
                  <a:lnTo>
                    <a:pt x="7747" y="28448"/>
                  </a:lnTo>
                  <a:lnTo>
                    <a:pt x="7556" y="28702"/>
                  </a:lnTo>
                  <a:lnTo>
                    <a:pt x="7670" y="28448"/>
                  </a:lnTo>
                  <a:lnTo>
                    <a:pt x="6807" y="28448"/>
                  </a:lnTo>
                  <a:lnTo>
                    <a:pt x="6972" y="28321"/>
                  </a:lnTo>
                  <a:lnTo>
                    <a:pt x="7289" y="28067"/>
                  </a:lnTo>
                  <a:lnTo>
                    <a:pt x="7810" y="27813"/>
                  </a:lnTo>
                  <a:lnTo>
                    <a:pt x="7632" y="28448"/>
                  </a:lnTo>
                  <a:lnTo>
                    <a:pt x="7988" y="28194"/>
                  </a:lnTo>
                  <a:lnTo>
                    <a:pt x="7950" y="27813"/>
                  </a:lnTo>
                  <a:lnTo>
                    <a:pt x="7937" y="27686"/>
                  </a:lnTo>
                  <a:lnTo>
                    <a:pt x="6591" y="28321"/>
                  </a:lnTo>
                  <a:lnTo>
                    <a:pt x="6502" y="28194"/>
                  </a:lnTo>
                  <a:lnTo>
                    <a:pt x="6299" y="27940"/>
                  </a:lnTo>
                  <a:lnTo>
                    <a:pt x="6045" y="28194"/>
                  </a:lnTo>
                  <a:lnTo>
                    <a:pt x="5041" y="28194"/>
                  </a:lnTo>
                  <a:lnTo>
                    <a:pt x="4648" y="28067"/>
                  </a:lnTo>
                  <a:lnTo>
                    <a:pt x="4762" y="27432"/>
                  </a:lnTo>
                  <a:lnTo>
                    <a:pt x="5029" y="28181"/>
                  </a:lnTo>
                  <a:lnTo>
                    <a:pt x="5689" y="27813"/>
                  </a:lnTo>
                  <a:lnTo>
                    <a:pt x="5537" y="27686"/>
                  </a:lnTo>
                  <a:lnTo>
                    <a:pt x="5981" y="27432"/>
                  </a:lnTo>
                  <a:lnTo>
                    <a:pt x="6426" y="27178"/>
                  </a:lnTo>
                  <a:lnTo>
                    <a:pt x="7251" y="27940"/>
                  </a:lnTo>
                  <a:lnTo>
                    <a:pt x="7975" y="27432"/>
                  </a:lnTo>
                  <a:lnTo>
                    <a:pt x="7594" y="27305"/>
                  </a:lnTo>
                  <a:lnTo>
                    <a:pt x="8382" y="27305"/>
                  </a:lnTo>
                  <a:lnTo>
                    <a:pt x="8636" y="27051"/>
                  </a:lnTo>
                  <a:lnTo>
                    <a:pt x="7950" y="27178"/>
                  </a:lnTo>
                  <a:lnTo>
                    <a:pt x="8153" y="26924"/>
                  </a:lnTo>
                  <a:lnTo>
                    <a:pt x="7937" y="26924"/>
                  </a:lnTo>
                  <a:lnTo>
                    <a:pt x="7835" y="26797"/>
                  </a:lnTo>
                  <a:lnTo>
                    <a:pt x="8255" y="26797"/>
                  </a:lnTo>
                  <a:lnTo>
                    <a:pt x="8356" y="26670"/>
                  </a:lnTo>
                  <a:lnTo>
                    <a:pt x="8191" y="26670"/>
                  </a:lnTo>
                  <a:lnTo>
                    <a:pt x="7810" y="26746"/>
                  </a:lnTo>
                  <a:lnTo>
                    <a:pt x="6769" y="26797"/>
                  </a:lnTo>
                  <a:lnTo>
                    <a:pt x="7073" y="26289"/>
                  </a:lnTo>
                  <a:lnTo>
                    <a:pt x="7505" y="26416"/>
                  </a:lnTo>
                  <a:lnTo>
                    <a:pt x="7670" y="26289"/>
                  </a:lnTo>
                  <a:lnTo>
                    <a:pt x="7835" y="26162"/>
                  </a:lnTo>
                  <a:lnTo>
                    <a:pt x="8178" y="26162"/>
                  </a:lnTo>
                  <a:lnTo>
                    <a:pt x="8394" y="25908"/>
                  </a:lnTo>
                  <a:lnTo>
                    <a:pt x="7493" y="26162"/>
                  </a:lnTo>
                  <a:lnTo>
                    <a:pt x="7772" y="25908"/>
                  </a:lnTo>
                  <a:lnTo>
                    <a:pt x="8115" y="25908"/>
                  </a:lnTo>
                  <a:lnTo>
                    <a:pt x="7950" y="24003"/>
                  </a:lnTo>
                  <a:lnTo>
                    <a:pt x="6464" y="23241"/>
                  </a:lnTo>
                  <a:lnTo>
                    <a:pt x="7048" y="23114"/>
                  </a:lnTo>
                  <a:lnTo>
                    <a:pt x="1397" y="23114"/>
                  </a:lnTo>
                  <a:lnTo>
                    <a:pt x="495" y="23114"/>
                  </a:lnTo>
                  <a:lnTo>
                    <a:pt x="1054" y="24384"/>
                  </a:lnTo>
                  <a:lnTo>
                    <a:pt x="190" y="26416"/>
                  </a:lnTo>
                  <a:lnTo>
                    <a:pt x="1651" y="27813"/>
                  </a:lnTo>
                  <a:lnTo>
                    <a:pt x="1117" y="28067"/>
                  </a:lnTo>
                  <a:lnTo>
                    <a:pt x="2006" y="29337"/>
                  </a:lnTo>
                  <a:lnTo>
                    <a:pt x="2082" y="29591"/>
                  </a:lnTo>
                  <a:lnTo>
                    <a:pt x="1866" y="31242"/>
                  </a:lnTo>
                  <a:lnTo>
                    <a:pt x="3251" y="32131"/>
                  </a:lnTo>
                  <a:lnTo>
                    <a:pt x="3352" y="32893"/>
                  </a:lnTo>
                  <a:lnTo>
                    <a:pt x="3467" y="33528"/>
                  </a:lnTo>
                  <a:lnTo>
                    <a:pt x="3568" y="33782"/>
                  </a:lnTo>
                  <a:lnTo>
                    <a:pt x="4229" y="34163"/>
                  </a:lnTo>
                  <a:lnTo>
                    <a:pt x="4292" y="34290"/>
                  </a:lnTo>
                  <a:lnTo>
                    <a:pt x="5143" y="34290"/>
                  </a:lnTo>
                  <a:lnTo>
                    <a:pt x="5168" y="34544"/>
                  </a:lnTo>
                  <a:lnTo>
                    <a:pt x="4940" y="35814"/>
                  </a:lnTo>
                  <a:lnTo>
                    <a:pt x="4686" y="36576"/>
                  </a:lnTo>
                  <a:lnTo>
                    <a:pt x="5753" y="36576"/>
                  </a:lnTo>
                  <a:lnTo>
                    <a:pt x="5359" y="36830"/>
                  </a:lnTo>
                  <a:lnTo>
                    <a:pt x="7010" y="37465"/>
                  </a:lnTo>
                  <a:lnTo>
                    <a:pt x="6959" y="38227"/>
                  </a:lnTo>
                  <a:lnTo>
                    <a:pt x="7404" y="38100"/>
                  </a:lnTo>
                  <a:lnTo>
                    <a:pt x="7848" y="38430"/>
                  </a:lnTo>
                  <a:lnTo>
                    <a:pt x="8102" y="38100"/>
                  </a:lnTo>
                  <a:lnTo>
                    <a:pt x="8166" y="37973"/>
                  </a:lnTo>
                  <a:lnTo>
                    <a:pt x="8394" y="37973"/>
                  </a:lnTo>
                  <a:lnTo>
                    <a:pt x="7988" y="38303"/>
                  </a:lnTo>
                  <a:lnTo>
                    <a:pt x="7899" y="38481"/>
                  </a:lnTo>
                  <a:lnTo>
                    <a:pt x="7632" y="38608"/>
                  </a:lnTo>
                  <a:lnTo>
                    <a:pt x="7912" y="38481"/>
                  </a:lnTo>
                  <a:lnTo>
                    <a:pt x="8191" y="38354"/>
                  </a:lnTo>
                  <a:lnTo>
                    <a:pt x="7505" y="38735"/>
                  </a:lnTo>
                  <a:lnTo>
                    <a:pt x="8267" y="39878"/>
                  </a:lnTo>
                  <a:lnTo>
                    <a:pt x="9398" y="40513"/>
                  </a:lnTo>
                  <a:lnTo>
                    <a:pt x="10642" y="41021"/>
                  </a:lnTo>
                  <a:lnTo>
                    <a:pt x="10452" y="41910"/>
                  </a:lnTo>
                  <a:lnTo>
                    <a:pt x="11722" y="41783"/>
                  </a:lnTo>
                  <a:lnTo>
                    <a:pt x="12090" y="42545"/>
                  </a:lnTo>
                  <a:lnTo>
                    <a:pt x="12712" y="42418"/>
                  </a:lnTo>
                  <a:lnTo>
                    <a:pt x="13081" y="43434"/>
                  </a:lnTo>
                  <a:lnTo>
                    <a:pt x="13843" y="42672"/>
                  </a:lnTo>
                  <a:lnTo>
                    <a:pt x="13639" y="43053"/>
                  </a:lnTo>
                  <a:lnTo>
                    <a:pt x="14871" y="43815"/>
                  </a:lnTo>
                  <a:lnTo>
                    <a:pt x="15963" y="44450"/>
                  </a:lnTo>
                  <a:lnTo>
                    <a:pt x="16192" y="43815"/>
                  </a:lnTo>
                  <a:lnTo>
                    <a:pt x="16598" y="43688"/>
                  </a:lnTo>
                  <a:lnTo>
                    <a:pt x="16471" y="44196"/>
                  </a:lnTo>
                  <a:lnTo>
                    <a:pt x="16941" y="44069"/>
                  </a:lnTo>
                  <a:lnTo>
                    <a:pt x="17081" y="43688"/>
                  </a:lnTo>
                  <a:lnTo>
                    <a:pt x="17221" y="43307"/>
                  </a:lnTo>
                  <a:lnTo>
                    <a:pt x="17475" y="42926"/>
                  </a:lnTo>
                  <a:lnTo>
                    <a:pt x="17678" y="43307"/>
                  </a:lnTo>
                  <a:lnTo>
                    <a:pt x="17780" y="42926"/>
                  </a:lnTo>
                  <a:lnTo>
                    <a:pt x="17995" y="43307"/>
                  </a:lnTo>
                  <a:lnTo>
                    <a:pt x="17665" y="43561"/>
                  </a:lnTo>
                  <a:lnTo>
                    <a:pt x="17310" y="43942"/>
                  </a:lnTo>
                  <a:lnTo>
                    <a:pt x="16954" y="44577"/>
                  </a:lnTo>
                  <a:lnTo>
                    <a:pt x="17411" y="44831"/>
                  </a:lnTo>
                  <a:lnTo>
                    <a:pt x="18122" y="43815"/>
                  </a:lnTo>
                  <a:lnTo>
                    <a:pt x="18275" y="44577"/>
                  </a:lnTo>
                  <a:lnTo>
                    <a:pt x="18656" y="44831"/>
                  </a:lnTo>
                  <a:lnTo>
                    <a:pt x="19011" y="44704"/>
                  </a:lnTo>
                  <a:lnTo>
                    <a:pt x="19113" y="44069"/>
                  </a:lnTo>
                  <a:lnTo>
                    <a:pt x="19202" y="44577"/>
                  </a:lnTo>
                  <a:lnTo>
                    <a:pt x="19075" y="44704"/>
                  </a:lnTo>
                  <a:lnTo>
                    <a:pt x="19418" y="44704"/>
                  </a:lnTo>
                  <a:lnTo>
                    <a:pt x="19634" y="44577"/>
                  </a:lnTo>
                  <a:lnTo>
                    <a:pt x="19583" y="44323"/>
                  </a:lnTo>
                  <a:lnTo>
                    <a:pt x="19685" y="44069"/>
                  </a:lnTo>
                  <a:lnTo>
                    <a:pt x="19773" y="43815"/>
                  </a:lnTo>
                  <a:lnTo>
                    <a:pt x="20040" y="43942"/>
                  </a:lnTo>
                  <a:lnTo>
                    <a:pt x="20040" y="43815"/>
                  </a:lnTo>
                  <a:lnTo>
                    <a:pt x="20040" y="43688"/>
                  </a:lnTo>
                  <a:lnTo>
                    <a:pt x="20027" y="43434"/>
                  </a:lnTo>
                  <a:lnTo>
                    <a:pt x="20015" y="43180"/>
                  </a:lnTo>
                  <a:lnTo>
                    <a:pt x="19875" y="43307"/>
                  </a:lnTo>
                  <a:lnTo>
                    <a:pt x="19850" y="43434"/>
                  </a:lnTo>
                  <a:lnTo>
                    <a:pt x="19672" y="43434"/>
                  </a:lnTo>
                  <a:lnTo>
                    <a:pt x="19799" y="42926"/>
                  </a:lnTo>
                  <a:lnTo>
                    <a:pt x="20243" y="42799"/>
                  </a:lnTo>
                  <a:lnTo>
                    <a:pt x="20307" y="43053"/>
                  </a:lnTo>
                  <a:lnTo>
                    <a:pt x="20383" y="42799"/>
                  </a:lnTo>
                  <a:lnTo>
                    <a:pt x="20396" y="42672"/>
                  </a:lnTo>
                  <a:lnTo>
                    <a:pt x="20396" y="42418"/>
                  </a:lnTo>
                  <a:close/>
                </a:path>
                <a:path w="41275" h="46990">
                  <a:moveTo>
                    <a:pt x="20726" y="43561"/>
                  </a:moveTo>
                  <a:lnTo>
                    <a:pt x="20688" y="43307"/>
                  </a:lnTo>
                  <a:lnTo>
                    <a:pt x="20662" y="42672"/>
                  </a:lnTo>
                  <a:lnTo>
                    <a:pt x="20370" y="43053"/>
                  </a:lnTo>
                  <a:lnTo>
                    <a:pt x="20358" y="43307"/>
                  </a:lnTo>
                  <a:lnTo>
                    <a:pt x="20472" y="43815"/>
                  </a:lnTo>
                  <a:lnTo>
                    <a:pt x="19989" y="44069"/>
                  </a:lnTo>
                  <a:lnTo>
                    <a:pt x="20205" y="44323"/>
                  </a:lnTo>
                  <a:lnTo>
                    <a:pt x="20510" y="43942"/>
                  </a:lnTo>
                  <a:lnTo>
                    <a:pt x="20726" y="43561"/>
                  </a:lnTo>
                  <a:close/>
                </a:path>
                <a:path w="41275" h="46990">
                  <a:moveTo>
                    <a:pt x="21018" y="43053"/>
                  </a:moveTo>
                  <a:lnTo>
                    <a:pt x="20955" y="43180"/>
                  </a:lnTo>
                  <a:lnTo>
                    <a:pt x="20878" y="43561"/>
                  </a:lnTo>
                  <a:lnTo>
                    <a:pt x="21018" y="43053"/>
                  </a:lnTo>
                  <a:close/>
                </a:path>
                <a:path w="41275" h="46990">
                  <a:moveTo>
                    <a:pt x="21170" y="6223"/>
                  </a:moveTo>
                  <a:lnTo>
                    <a:pt x="20840" y="6692"/>
                  </a:lnTo>
                  <a:lnTo>
                    <a:pt x="21132" y="6527"/>
                  </a:lnTo>
                  <a:lnTo>
                    <a:pt x="21170" y="6223"/>
                  </a:lnTo>
                  <a:close/>
                </a:path>
                <a:path w="41275" h="46990">
                  <a:moveTo>
                    <a:pt x="21361" y="6400"/>
                  </a:moveTo>
                  <a:lnTo>
                    <a:pt x="21234" y="6477"/>
                  </a:lnTo>
                  <a:lnTo>
                    <a:pt x="21120" y="6604"/>
                  </a:lnTo>
                  <a:lnTo>
                    <a:pt x="21348" y="6451"/>
                  </a:lnTo>
                  <a:close/>
                </a:path>
                <a:path w="41275" h="46990">
                  <a:moveTo>
                    <a:pt x="21463" y="44323"/>
                  </a:moveTo>
                  <a:lnTo>
                    <a:pt x="21285" y="43916"/>
                  </a:lnTo>
                  <a:lnTo>
                    <a:pt x="21247" y="43561"/>
                  </a:lnTo>
                  <a:lnTo>
                    <a:pt x="21018" y="44081"/>
                  </a:lnTo>
                  <a:lnTo>
                    <a:pt x="21323" y="44284"/>
                  </a:lnTo>
                  <a:lnTo>
                    <a:pt x="21450" y="44665"/>
                  </a:lnTo>
                  <a:lnTo>
                    <a:pt x="21463" y="44323"/>
                  </a:lnTo>
                  <a:close/>
                </a:path>
                <a:path w="41275" h="46990">
                  <a:moveTo>
                    <a:pt x="21564" y="6286"/>
                  </a:moveTo>
                  <a:lnTo>
                    <a:pt x="21348" y="6451"/>
                  </a:lnTo>
                  <a:lnTo>
                    <a:pt x="21297" y="6604"/>
                  </a:lnTo>
                  <a:lnTo>
                    <a:pt x="21170" y="6985"/>
                  </a:lnTo>
                  <a:lnTo>
                    <a:pt x="21386" y="6604"/>
                  </a:lnTo>
                  <a:lnTo>
                    <a:pt x="21488" y="6350"/>
                  </a:lnTo>
                  <a:close/>
                </a:path>
                <a:path w="41275" h="46990">
                  <a:moveTo>
                    <a:pt x="22237" y="44450"/>
                  </a:moveTo>
                  <a:lnTo>
                    <a:pt x="21996" y="44564"/>
                  </a:lnTo>
                  <a:lnTo>
                    <a:pt x="22161" y="44780"/>
                  </a:lnTo>
                  <a:lnTo>
                    <a:pt x="22237" y="44450"/>
                  </a:lnTo>
                  <a:close/>
                </a:path>
                <a:path w="41275" h="46990">
                  <a:moveTo>
                    <a:pt x="22428" y="44386"/>
                  </a:moveTo>
                  <a:lnTo>
                    <a:pt x="22250" y="44284"/>
                  </a:lnTo>
                  <a:lnTo>
                    <a:pt x="22237" y="44450"/>
                  </a:lnTo>
                  <a:lnTo>
                    <a:pt x="22428" y="44386"/>
                  </a:lnTo>
                  <a:close/>
                </a:path>
                <a:path w="41275" h="46990">
                  <a:moveTo>
                    <a:pt x="24269" y="7493"/>
                  </a:moveTo>
                  <a:close/>
                </a:path>
                <a:path w="41275" h="46990">
                  <a:moveTo>
                    <a:pt x="25463" y="8128"/>
                  </a:moveTo>
                  <a:lnTo>
                    <a:pt x="25133" y="8509"/>
                  </a:lnTo>
                  <a:lnTo>
                    <a:pt x="25463" y="8128"/>
                  </a:lnTo>
                  <a:close/>
                </a:path>
                <a:path w="41275" h="46990">
                  <a:moveTo>
                    <a:pt x="26123" y="8902"/>
                  </a:moveTo>
                  <a:lnTo>
                    <a:pt x="25793" y="9067"/>
                  </a:lnTo>
                  <a:lnTo>
                    <a:pt x="25933" y="9131"/>
                  </a:lnTo>
                  <a:lnTo>
                    <a:pt x="26123" y="8902"/>
                  </a:lnTo>
                  <a:close/>
                </a:path>
                <a:path w="41275" h="46990">
                  <a:moveTo>
                    <a:pt x="26314" y="8674"/>
                  </a:moveTo>
                  <a:lnTo>
                    <a:pt x="26047" y="8750"/>
                  </a:lnTo>
                  <a:lnTo>
                    <a:pt x="26200" y="8813"/>
                  </a:lnTo>
                  <a:lnTo>
                    <a:pt x="26314" y="8674"/>
                  </a:lnTo>
                  <a:close/>
                </a:path>
                <a:path w="41275" h="46990">
                  <a:moveTo>
                    <a:pt x="27635" y="8001"/>
                  </a:moveTo>
                  <a:lnTo>
                    <a:pt x="27444" y="8483"/>
                  </a:lnTo>
                  <a:lnTo>
                    <a:pt x="27622" y="8382"/>
                  </a:lnTo>
                  <a:lnTo>
                    <a:pt x="27635" y="8001"/>
                  </a:lnTo>
                  <a:close/>
                </a:path>
                <a:path w="41275" h="46990">
                  <a:moveTo>
                    <a:pt x="34950" y="18961"/>
                  </a:moveTo>
                  <a:lnTo>
                    <a:pt x="34810" y="18923"/>
                  </a:lnTo>
                  <a:lnTo>
                    <a:pt x="34836" y="19050"/>
                  </a:lnTo>
                  <a:close/>
                </a:path>
                <a:path w="41275" h="46990">
                  <a:moveTo>
                    <a:pt x="35407" y="24892"/>
                  </a:moveTo>
                  <a:lnTo>
                    <a:pt x="34798" y="25146"/>
                  </a:lnTo>
                  <a:lnTo>
                    <a:pt x="35306" y="25146"/>
                  </a:lnTo>
                  <a:lnTo>
                    <a:pt x="35407" y="24892"/>
                  </a:lnTo>
                  <a:close/>
                </a:path>
                <a:path w="41275" h="46990">
                  <a:moveTo>
                    <a:pt x="35560" y="25146"/>
                  </a:moveTo>
                  <a:lnTo>
                    <a:pt x="35306" y="25146"/>
                  </a:lnTo>
                  <a:lnTo>
                    <a:pt x="35229" y="25298"/>
                  </a:lnTo>
                  <a:lnTo>
                    <a:pt x="35560" y="25146"/>
                  </a:lnTo>
                  <a:close/>
                </a:path>
                <a:path w="41275" h="46990">
                  <a:moveTo>
                    <a:pt x="40881" y="19685"/>
                  </a:moveTo>
                  <a:lnTo>
                    <a:pt x="40792" y="18669"/>
                  </a:lnTo>
                  <a:lnTo>
                    <a:pt x="40652" y="18288"/>
                  </a:lnTo>
                  <a:lnTo>
                    <a:pt x="39674" y="15621"/>
                  </a:lnTo>
                  <a:lnTo>
                    <a:pt x="37414" y="10795"/>
                  </a:lnTo>
                  <a:lnTo>
                    <a:pt x="37147" y="10287"/>
                  </a:lnTo>
                  <a:lnTo>
                    <a:pt x="36944" y="9906"/>
                  </a:lnTo>
                  <a:lnTo>
                    <a:pt x="36601" y="9271"/>
                  </a:lnTo>
                  <a:lnTo>
                    <a:pt x="36322" y="8763"/>
                  </a:lnTo>
                  <a:lnTo>
                    <a:pt x="35979" y="8128"/>
                  </a:lnTo>
                  <a:lnTo>
                    <a:pt x="35699" y="7620"/>
                  </a:lnTo>
                  <a:lnTo>
                    <a:pt x="35128" y="7112"/>
                  </a:lnTo>
                  <a:lnTo>
                    <a:pt x="34988" y="6985"/>
                  </a:lnTo>
                  <a:lnTo>
                    <a:pt x="34709" y="6731"/>
                  </a:lnTo>
                  <a:lnTo>
                    <a:pt x="34569" y="6604"/>
                  </a:lnTo>
                  <a:lnTo>
                    <a:pt x="34417" y="6477"/>
                  </a:lnTo>
                  <a:lnTo>
                    <a:pt x="34137" y="6223"/>
                  </a:lnTo>
                  <a:lnTo>
                    <a:pt x="33705" y="5842"/>
                  </a:lnTo>
                  <a:lnTo>
                    <a:pt x="33566" y="5715"/>
                  </a:lnTo>
                  <a:lnTo>
                    <a:pt x="33286" y="5461"/>
                  </a:lnTo>
                  <a:lnTo>
                    <a:pt x="33134" y="5334"/>
                  </a:lnTo>
                  <a:lnTo>
                    <a:pt x="32423" y="4699"/>
                  </a:lnTo>
                  <a:lnTo>
                    <a:pt x="30391" y="3556"/>
                  </a:lnTo>
                  <a:lnTo>
                    <a:pt x="30162" y="3429"/>
                  </a:lnTo>
                  <a:lnTo>
                    <a:pt x="29705" y="3175"/>
                  </a:lnTo>
                  <a:lnTo>
                    <a:pt x="28575" y="2540"/>
                  </a:lnTo>
                  <a:lnTo>
                    <a:pt x="27393" y="3175"/>
                  </a:lnTo>
                  <a:lnTo>
                    <a:pt x="27254" y="2921"/>
                  </a:lnTo>
                  <a:lnTo>
                    <a:pt x="26885" y="2286"/>
                  </a:lnTo>
                  <a:lnTo>
                    <a:pt x="25742" y="2921"/>
                  </a:lnTo>
                  <a:lnTo>
                    <a:pt x="25844" y="2794"/>
                  </a:lnTo>
                  <a:lnTo>
                    <a:pt x="25933" y="2667"/>
                  </a:lnTo>
                  <a:lnTo>
                    <a:pt x="25133" y="2794"/>
                  </a:lnTo>
                  <a:lnTo>
                    <a:pt x="25171" y="2667"/>
                  </a:lnTo>
                  <a:lnTo>
                    <a:pt x="25273" y="2159"/>
                  </a:lnTo>
                  <a:lnTo>
                    <a:pt x="25006" y="1905"/>
                  </a:lnTo>
                  <a:lnTo>
                    <a:pt x="24599" y="1524"/>
                  </a:lnTo>
                  <a:lnTo>
                    <a:pt x="24447" y="1905"/>
                  </a:lnTo>
                  <a:lnTo>
                    <a:pt x="24257" y="1524"/>
                  </a:lnTo>
                  <a:lnTo>
                    <a:pt x="24142" y="2159"/>
                  </a:lnTo>
                  <a:lnTo>
                    <a:pt x="23698" y="2667"/>
                  </a:lnTo>
                  <a:lnTo>
                    <a:pt x="23787" y="2159"/>
                  </a:lnTo>
                  <a:lnTo>
                    <a:pt x="23812" y="2032"/>
                  </a:lnTo>
                  <a:lnTo>
                    <a:pt x="23876" y="1651"/>
                  </a:lnTo>
                  <a:lnTo>
                    <a:pt x="23952" y="1143"/>
                  </a:lnTo>
                  <a:lnTo>
                    <a:pt x="23444" y="1270"/>
                  </a:lnTo>
                  <a:lnTo>
                    <a:pt x="23342" y="1651"/>
                  </a:lnTo>
                  <a:lnTo>
                    <a:pt x="23317" y="1397"/>
                  </a:lnTo>
                  <a:lnTo>
                    <a:pt x="22034" y="2032"/>
                  </a:lnTo>
                  <a:lnTo>
                    <a:pt x="22961" y="1524"/>
                  </a:lnTo>
                  <a:lnTo>
                    <a:pt x="23418" y="1270"/>
                  </a:lnTo>
                  <a:lnTo>
                    <a:pt x="23469" y="1143"/>
                  </a:lnTo>
                  <a:lnTo>
                    <a:pt x="23647" y="1143"/>
                  </a:lnTo>
                  <a:lnTo>
                    <a:pt x="23495" y="1016"/>
                  </a:lnTo>
                  <a:lnTo>
                    <a:pt x="22364" y="127"/>
                  </a:lnTo>
                  <a:lnTo>
                    <a:pt x="20256" y="0"/>
                  </a:lnTo>
                  <a:lnTo>
                    <a:pt x="18237" y="635"/>
                  </a:lnTo>
                  <a:lnTo>
                    <a:pt x="16446" y="635"/>
                  </a:lnTo>
                  <a:lnTo>
                    <a:pt x="16560" y="1143"/>
                  </a:lnTo>
                  <a:lnTo>
                    <a:pt x="16370" y="1143"/>
                  </a:lnTo>
                  <a:lnTo>
                    <a:pt x="15989" y="0"/>
                  </a:lnTo>
                  <a:lnTo>
                    <a:pt x="15798" y="1524"/>
                  </a:lnTo>
                  <a:lnTo>
                    <a:pt x="15671" y="1397"/>
                  </a:lnTo>
                  <a:lnTo>
                    <a:pt x="15417" y="1168"/>
                  </a:lnTo>
                  <a:lnTo>
                    <a:pt x="15367" y="889"/>
                  </a:lnTo>
                  <a:lnTo>
                    <a:pt x="15506" y="889"/>
                  </a:lnTo>
                  <a:lnTo>
                    <a:pt x="15570" y="762"/>
                  </a:lnTo>
                  <a:lnTo>
                    <a:pt x="14592" y="508"/>
                  </a:lnTo>
                  <a:lnTo>
                    <a:pt x="14084" y="1397"/>
                  </a:lnTo>
                  <a:lnTo>
                    <a:pt x="13220" y="1168"/>
                  </a:lnTo>
                  <a:lnTo>
                    <a:pt x="12814" y="2032"/>
                  </a:lnTo>
                  <a:lnTo>
                    <a:pt x="11353" y="1270"/>
                  </a:lnTo>
                  <a:lnTo>
                    <a:pt x="11125" y="2159"/>
                  </a:lnTo>
                  <a:lnTo>
                    <a:pt x="11099" y="2032"/>
                  </a:lnTo>
                  <a:lnTo>
                    <a:pt x="11023" y="1778"/>
                  </a:lnTo>
                  <a:lnTo>
                    <a:pt x="10655" y="2032"/>
                  </a:lnTo>
                  <a:lnTo>
                    <a:pt x="10401" y="1905"/>
                  </a:lnTo>
                  <a:lnTo>
                    <a:pt x="10579" y="3429"/>
                  </a:lnTo>
                  <a:lnTo>
                    <a:pt x="8788" y="2413"/>
                  </a:lnTo>
                  <a:lnTo>
                    <a:pt x="8737" y="3556"/>
                  </a:lnTo>
                  <a:lnTo>
                    <a:pt x="8610" y="3429"/>
                  </a:lnTo>
                  <a:lnTo>
                    <a:pt x="5118" y="6350"/>
                  </a:lnTo>
                  <a:lnTo>
                    <a:pt x="4394" y="8483"/>
                  </a:lnTo>
                  <a:lnTo>
                    <a:pt x="3924" y="9525"/>
                  </a:lnTo>
                  <a:lnTo>
                    <a:pt x="2197" y="10160"/>
                  </a:lnTo>
                  <a:lnTo>
                    <a:pt x="2247" y="11811"/>
                  </a:lnTo>
                  <a:lnTo>
                    <a:pt x="2590" y="11811"/>
                  </a:lnTo>
                  <a:lnTo>
                    <a:pt x="2540" y="12192"/>
                  </a:lnTo>
                  <a:lnTo>
                    <a:pt x="2451" y="12319"/>
                  </a:lnTo>
                  <a:lnTo>
                    <a:pt x="2247" y="11811"/>
                  </a:lnTo>
                  <a:lnTo>
                    <a:pt x="2146" y="12319"/>
                  </a:lnTo>
                  <a:lnTo>
                    <a:pt x="2247" y="12700"/>
                  </a:lnTo>
                  <a:lnTo>
                    <a:pt x="1409" y="13208"/>
                  </a:lnTo>
                  <a:lnTo>
                    <a:pt x="1143" y="14097"/>
                  </a:lnTo>
                  <a:lnTo>
                    <a:pt x="1308" y="14224"/>
                  </a:lnTo>
                  <a:lnTo>
                    <a:pt x="1295" y="14478"/>
                  </a:lnTo>
                  <a:lnTo>
                    <a:pt x="1625" y="14478"/>
                  </a:lnTo>
                  <a:lnTo>
                    <a:pt x="520" y="15113"/>
                  </a:lnTo>
                  <a:lnTo>
                    <a:pt x="1346" y="16510"/>
                  </a:lnTo>
                  <a:lnTo>
                    <a:pt x="558" y="17272"/>
                  </a:lnTo>
                  <a:lnTo>
                    <a:pt x="1727" y="17145"/>
                  </a:lnTo>
                  <a:lnTo>
                    <a:pt x="1066" y="17907"/>
                  </a:lnTo>
                  <a:lnTo>
                    <a:pt x="1143" y="18034"/>
                  </a:lnTo>
                  <a:lnTo>
                    <a:pt x="1193" y="18415"/>
                  </a:lnTo>
                  <a:lnTo>
                    <a:pt x="787" y="18288"/>
                  </a:lnTo>
                  <a:lnTo>
                    <a:pt x="774" y="19177"/>
                  </a:lnTo>
                  <a:lnTo>
                    <a:pt x="520" y="19685"/>
                  </a:lnTo>
                  <a:lnTo>
                    <a:pt x="419" y="20447"/>
                  </a:lnTo>
                  <a:lnTo>
                    <a:pt x="1028" y="20574"/>
                  </a:lnTo>
                  <a:lnTo>
                    <a:pt x="825" y="20955"/>
                  </a:lnTo>
                  <a:lnTo>
                    <a:pt x="0" y="21209"/>
                  </a:lnTo>
                  <a:lnTo>
                    <a:pt x="622" y="21717"/>
                  </a:lnTo>
                  <a:lnTo>
                    <a:pt x="698" y="21971"/>
                  </a:lnTo>
                  <a:lnTo>
                    <a:pt x="469" y="22352"/>
                  </a:lnTo>
                  <a:lnTo>
                    <a:pt x="1155" y="22225"/>
                  </a:lnTo>
                  <a:lnTo>
                    <a:pt x="1701" y="22733"/>
                  </a:lnTo>
                  <a:lnTo>
                    <a:pt x="1498" y="22987"/>
                  </a:lnTo>
                  <a:lnTo>
                    <a:pt x="7073" y="22987"/>
                  </a:lnTo>
                  <a:lnTo>
                    <a:pt x="7099" y="22733"/>
                  </a:lnTo>
                  <a:lnTo>
                    <a:pt x="7378" y="22479"/>
                  </a:lnTo>
                  <a:lnTo>
                    <a:pt x="7518" y="22352"/>
                  </a:lnTo>
                  <a:lnTo>
                    <a:pt x="7315" y="22479"/>
                  </a:lnTo>
                  <a:lnTo>
                    <a:pt x="6908" y="22352"/>
                  </a:lnTo>
                  <a:lnTo>
                    <a:pt x="6832" y="22225"/>
                  </a:lnTo>
                  <a:lnTo>
                    <a:pt x="7518" y="21971"/>
                  </a:lnTo>
                  <a:lnTo>
                    <a:pt x="7912" y="21717"/>
                  </a:lnTo>
                  <a:lnTo>
                    <a:pt x="7264" y="21463"/>
                  </a:lnTo>
                  <a:lnTo>
                    <a:pt x="6921" y="21209"/>
                  </a:lnTo>
                  <a:lnTo>
                    <a:pt x="7061" y="21082"/>
                  </a:lnTo>
                  <a:lnTo>
                    <a:pt x="7416" y="21082"/>
                  </a:lnTo>
                  <a:lnTo>
                    <a:pt x="7886" y="20955"/>
                  </a:lnTo>
                  <a:lnTo>
                    <a:pt x="7061" y="20828"/>
                  </a:lnTo>
                  <a:lnTo>
                    <a:pt x="6921" y="20701"/>
                  </a:lnTo>
                  <a:lnTo>
                    <a:pt x="7416" y="20701"/>
                  </a:lnTo>
                  <a:lnTo>
                    <a:pt x="6959" y="20574"/>
                  </a:lnTo>
                  <a:lnTo>
                    <a:pt x="6832" y="20447"/>
                  </a:lnTo>
                  <a:lnTo>
                    <a:pt x="6858" y="19939"/>
                  </a:lnTo>
                  <a:lnTo>
                    <a:pt x="7607" y="20066"/>
                  </a:lnTo>
                  <a:lnTo>
                    <a:pt x="7327" y="19939"/>
                  </a:lnTo>
                  <a:lnTo>
                    <a:pt x="7099" y="19939"/>
                  </a:lnTo>
                  <a:lnTo>
                    <a:pt x="7543" y="19812"/>
                  </a:lnTo>
                  <a:lnTo>
                    <a:pt x="7607" y="19558"/>
                  </a:lnTo>
                  <a:lnTo>
                    <a:pt x="7556" y="18923"/>
                  </a:lnTo>
                  <a:lnTo>
                    <a:pt x="7493" y="18796"/>
                  </a:lnTo>
                  <a:lnTo>
                    <a:pt x="7277" y="18923"/>
                  </a:lnTo>
                  <a:lnTo>
                    <a:pt x="6578" y="18796"/>
                  </a:lnTo>
                  <a:lnTo>
                    <a:pt x="5791" y="18542"/>
                  </a:lnTo>
                  <a:lnTo>
                    <a:pt x="6743" y="18669"/>
                  </a:lnTo>
                  <a:lnTo>
                    <a:pt x="6527" y="18542"/>
                  </a:lnTo>
                  <a:lnTo>
                    <a:pt x="6311" y="18415"/>
                  </a:lnTo>
                  <a:lnTo>
                    <a:pt x="6604" y="18542"/>
                  </a:lnTo>
                  <a:lnTo>
                    <a:pt x="6934" y="18415"/>
                  </a:lnTo>
                  <a:lnTo>
                    <a:pt x="7124" y="18669"/>
                  </a:lnTo>
                  <a:lnTo>
                    <a:pt x="8204" y="18288"/>
                  </a:lnTo>
                  <a:lnTo>
                    <a:pt x="7721" y="17526"/>
                  </a:lnTo>
                  <a:lnTo>
                    <a:pt x="7785" y="17145"/>
                  </a:lnTo>
                  <a:lnTo>
                    <a:pt x="7848" y="17018"/>
                  </a:lnTo>
                  <a:lnTo>
                    <a:pt x="7912" y="16510"/>
                  </a:lnTo>
                  <a:lnTo>
                    <a:pt x="7772" y="16510"/>
                  </a:lnTo>
                  <a:lnTo>
                    <a:pt x="7594" y="16383"/>
                  </a:lnTo>
                  <a:lnTo>
                    <a:pt x="8521" y="16256"/>
                  </a:lnTo>
                  <a:lnTo>
                    <a:pt x="7886" y="15494"/>
                  </a:lnTo>
                  <a:lnTo>
                    <a:pt x="8382" y="15113"/>
                  </a:lnTo>
                  <a:lnTo>
                    <a:pt x="8013" y="15113"/>
                  </a:lnTo>
                  <a:lnTo>
                    <a:pt x="7200" y="14605"/>
                  </a:lnTo>
                  <a:lnTo>
                    <a:pt x="7188" y="14224"/>
                  </a:lnTo>
                  <a:lnTo>
                    <a:pt x="6832" y="13843"/>
                  </a:lnTo>
                  <a:lnTo>
                    <a:pt x="8204" y="14605"/>
                  </a:lnTo>
                  <a:lnTo>
                    <a:pt x="8674" y="14605"/>
                  </a:lnTo>
                  <a:lnTo>
                    <a:pt x="8559" y="14478"/>
                  </a:lnTo>
                  <a:lnTo>
                    <a:pt x="8572" y="14008"/>
                  </a:lnTo>
                  <a:lnTo>
                    <a:pt x="8496" y="13843"/>
                  </a:lnTo>
                  <a:lnTo>
                    <a:pt x="8407" y="13716"/>
                  </a:lnTo>
                  <a:lnTo>
                    <a:pt x="8318" y="13462"/>
                  </a:lnTo>
                  <a:lnTo>
                    <a:pt x="8699" y="13335"/>
                  </a:lnTo>
                  <a:lnTo>
                    <a:pt x="8724" y="13462"/>
                  </a:lnTo>
                  <a:lnTo>
                    <a:pt x="8851" y="13335"/>
                  </a:lnTo>
                  <a:lnTo>
                    <a:pt x="9309" y="13335"/>
                  </a:lnTo>
                  <a:lnTo>
                    <a:pt x="9347" y="13208"/>
                  </a:lnTo>
                  <a:lnTo>
                    <a:pt x="8839" y="12827"/>
                  </a:lnTo>
                  <a:lnTo>
                    <a:pt x="9359" y="12700"/>
                  </a:lnTo>
                  <a:lnTo>
                    <a:pt x="9080" y="12446"/>
                  </a:lnTo>
                  <a:lnTo>
                    <a:pt x="8928" y="12319"/>
                  </a:lnTo>
                  <a:lnTo>
                    <a:pt x="8712" y="12192"/>
                  </a:lnTo>
                  <a:lnTo>
                    <a:pt x="9156" y="12065"/>
                  </a:lnTo>
                  <a:lnTo>
                    <a:pt x="9283" y="12192"/>
                  </a:lnTo>
                  <a:lnTo>
                    <a:pt x="9461" y="12319"/>
                  </a:lnTo>
                  <a:lnTo>
                    <a:pt x="9537" y="12446"/>
                  </a:lnTo>
                  <a:lnTo>
                    <a:pt x="10033" y="12446"/>
                  </a:lnTo>
                  <a:lnTo>
                    <a:pt x="9194" y="12065"/>
                  </a:lnTo>
                  <a:lnTo>
                    <a:pt x="8890" y="11430"/>
                  </a:lnTo>
                  <a:lnTo>
                    <a:pt x="9309" y="11684"/>
                  </a:lnTo>
                  <a:lnTo>
                    <a:pt x="9613" y="11557"/>
                  </a:lnTo>
                  <a:lnTo>
                    <a:pt x="9740" y="11430"/>
                  </a:lnTo>
                  <a:lnTo>
                    <a:pt x="9817" y="11049"/>
                  </a:lnTo>
                  <a:lnTo>
                    <a:pt x="10248" y="11430"/>
                  </a:lnTo>
                  <a:lnTo>
                    <a:pt x="10083" y="11176"/>
                  </a:lnTo>
                  <a:lnTo>
                    <a:pt x="10210" y="11049"/>
                  </a:lnTo>
                  <a:lnTo>
                    <a:pt x="10147" y="10922"/>
                  </a:lnTo>
                  <a:lnTo>
                    <a:pt x="10083" y="10795"/>
                  </a:lnTo>
                  <a:lnTo>
                    <a:pt x="9906" y="10922"/>
                  </a:lnTo>
                  <a:lnTo>
                    <a:pt x="9664" y="10922"/>
                  </a:lnTo>
                  <a:lnTo>
                    <a:pt x="9359" y="10795"/>
                  </a:lnTo>
                  <a:lnTo>
                    <a:pt x="9385" y="10414"/>
                  </a:lnTo>
                  <a:lnTo>
                    <a:pt x="9601" y="10541"/>
                  </a:lnTo>
                  <a:lnTo>
                    <a:pt x="9791" y="10414"/>
                  </a:lnTo>
                  <a:lnTo>
                    <a:pt x="9804" y="10287"/>
                  </a:lnTo>
                  <a:lnTo>
                    <a:pt x="10160" y="10414"/>
                  </a:lnTo>
                  <a:lnTo>
                    <a:pt x="9982" y="10160"/>
                  </a:lnTo>
                  <a:lnTo>
                    <a:pt x="9880" y="10033"/>
                  </a:lnTo>
                  <a:lnTo>
                    <a:pt x="10071" y="9906"/>
                  </a:lnTo>
                  <a:lnTo>
                    <a:pt x="10121" y="9652"/>
                  </a:lnTo>
                  <a:lnTo>
                    <a:pt x="10566" y="10033"/>
                  </a:lnTo>
                  <a:lnTo>
                    <a:pt x="10960" y="10668"/>
                  </a:lnTo>
                  <a:lnTo>
                    <a:pt x="11277" y="10414"/>
                  </a:lnTo>
                  <a:lnTo>
                    <a:pt x="11099" y="9906"/>
                  </a:lnTo>
                  <a:lnTo>
                    <a:pt x="11125" y="9652"/>
                  </a:lnTo>
                  <a:lnTo>
                    <a:pt x="11480" y="10033"/>
                  </a:lnTo>
                  <a:lnTo>
                    <a:pt x="12077" y="9906"/>
                  </a:lnTo>
                  <a:lnTo>
                    <a:pt x="11861" y="9652"/>
                  </a:lnTo>
                  <a:lnTo>
                    <a:pt x="10769" y="8382"/>
                  </a:lnTo>
                  <a:lnTo>
                    <a:pt x="11455" y="8509"/>
                  </a:lnTo>
                  <a:lnTo>
                    <a:pt x="11518" y="8636"/>
                  </a:lnTo>
                  <a:lnTo>
                    <a:pt x="11785" y="8636"/>
                  </a:lnTo>
                  <a:lnTo>
                    <a:pt x="11772" y="8509"/>
                  </a:lnTo>
                  <a:lnTo>
                    <a:pt x="13030" y="9398"/>
                  </a:lnTo>
                  <a:lnTo>
                    <a:pt x="13017" y="8509"/>
                  </a:lnTo>
                  <a:lnTo>
                    <a:pt x="13004" y="8382"/>
                  </a:lnTo>
                  <a:lnTo>
                    <a:pt x="12992" y="7874"/>
                  </a:lnTo>
                  <a:lnTo>
                    <a:pt x="13906" y="8255"/>
                  </a:lnTo>
                  <a:lnTo>
                    <a:pt x="13639" y="7874"/>
                  </a:lnTo>
                  <a:lnTo>
                    <a:pt x="13449" y="7620"/>
                  </a:lnTo>
                  <a:lnTo>
                    <a:pt x="14020" y="7874"/>
                  </a:lnTo>
                  <a:lnTo>
                    <a:pt x="13957" y="7620"/>
                  </a:lnTo>
                  <a:lnTo>
                    <a:pt x="14351" y="8382"/>
                  </a:lnTo>
                  <a:lnTo>
                    <a:pt x="14236" y="7620"/>
                  </a:lnTo>
                  <a:lnTo>
                    <a:pt x="14249" y="7353"/>
                  </a:lnTo>
                  <a:lnTo>
                    <a:pt x="14566" y="7747"/>
                  </a:lnTo>
                  <a:lnTo>
                    <a:pt x="14262" y="7239"/>
                  </a:lnTo>
                  <a:lnTo>
                    <a:pt x="14109" y="6985"/>
                  </a:lnTo>
                  <a:lnTo>
                    <a:pt x="14655" y="7239"/>
                  </a:lnTo>
                  <a:lnTo>
                    <a:pt x="14592" y="6985"/>
                  </a:lnTo>
                  <a:lnTo>
                    <a:pt x="14147" y="5461"/>
                  </a:lnTo>
                  <a:lnTo>
                    <a:pt x="14782" y="6350"/>
                  </a:lnTo>
                  <a:lnTo>
                    <a:pt x="14909" y="6400"/>
                  </a:lnTo>
                  <a:lnTo>
                    <a:pt x="15036" y="7239"/>
                  </a:lnTo>
                  <a:lnTo>
                    <a:pt x="15532" y="7874"/>
                  </a:lnTo>
                  <a:lnTo>
                    <a:pt x="15367" y="6096"/>
                  </a:lnTo>
                  <a:lnTo>
                    <a:pt x="15938" y="6985"/>
                  </a:lnTo>
                  <a:lnTo>
                    <a:pt x="15836" y="6692"/>
                  </a:lnTo>
                  <a:lnTo>
                    <a:pt x="15709" y="6451"/>
                  </a:lnTo>
                  <a:lnTo>
                    <a:pt x="15646" y="6096"/>
                  </a:lnTo>
                  <a:lnTo>
                    <a:pt x="15748" y="5842"/>
                  </a:lnTo>
                  <a:lnTo>
                    <a:pt x="16471" y="6400"/>
                  </a:lnTo>
                  <a:lnTo>
                    <a:pt x="16560" y="6604"/>
                  </a:lnTo>
                  <a:lnTo>
                    <a:pt x="16662" y="6096"/>
                  </a:lnTo>
                  <a:lnTo>
                    <a:pt x="16827" y="6261"/>
                  </a:lnTo>
                  <a:lnTo>
                    <a:pt x="16941" y="6604"/>
                  </a:lnTo>
                  <a:lnTo>
                    <a:pt x="16929" y="6794"/>
                  </a:lnTo>
                  <a:lnTo>
                    <a:pt x="17157" y="6985"/>
                  </a:lnTo>
                  <a:lnTo>
                    <a:pt x="17272" y="6527"/>
                  </a:lnTo>
                  <a:lnTo>
                    <a:pt x="17500" y="6223"/>
                  </a:lnTo>
                  <a:lnTo>
                    <a:pt x="17729" y="6731"/>
                  </a:lnTo>
                  <a:lnTo>
                    <a:pt x="18173" y="6350"/>
                  </a:lnTo>
                  <a:lnTo>
                    <a:pt x="18503" y="6731"/>
                  </a:lnTo>
                  <a:lnTo>
                    <a:pt x="18580" y="6350"/>
                  </a:lnTo>
                  <a:lnTo>
                    <a:pt x="18605" y="6223"/>
                  </a:lnTo>
                  <a:lnTo>
                    <a:pt x="18630" y="6096"/>
                  </a:lnTo>
                  <a:lnTo>
                    <a:pt x="18656" y="5969"/>
                  </a:lnTo>
                  <a:lnTo>
                    <a:pt x="19024" y="7112"/>
                  </a:lnTo>
                  <a:lnTo>
                    <a:pt x="19037" y="5969"/>
                  </a:lnTo>
                  <a:lnTo>
                    <a:pt x="19088" y="6350"/>
                  </a:lnTo>
                  <a:lnTo>
                    <a:pt x="19202" y="5969"/>
                  </a:lnTo>
                  <a:lnTo>
                    <a:pt x="19227" y="5842"/>
                  </a:lnTo>
                  <a:lnTo>
                    <a:pt x="19304" y="5461"/>
                  </a:lnTo>
                  <a:lnTo>
                    <a:pt x="19316" y="5334"/>
                  </a:lnTo>
                  <a:lnTo>
                    <a:pt x="19494" y="5334"/>
                  </a:lnTo>
                  <a:lnTo>
                    <a:pt x="19354" y="6858"/>
                  </a:lnTo>
                  <a:lnTo>
                    <a:pt x="19761" y="6350"/>
                  </a:lnTo>
                  <a:lnTo>
                    <a:pt x="19773" y="5969"/>
                  </a:lnTo>
                  <a:lnTo>
                    <a:pt x="20027" y="6604"/>
                  </a:lnTo>
                  <a:lnTo>
                    <a:pt x="20091" y="6096"/>
                  </a:lnTo>
                  <a:lnTo>
                    <a:pt x="20294" y="5969"/>
                  </a:lnTo>
                  <a:lnTo>
                    <a:pt x="20612" y="5715"/>
                  </a:lnTo>
                  <a:lnTo>
                    <a:pt x="20370" y="5588"/>
                  </a:lnTo>
                  <a:lnTo>
                    <a:pt x="20764" y="5461"/>
                  </a:lnTo>
                  <a:lnTo>
                    <a:pt x="20980" y="5588"/>
                  </a:lnTo>
                  <a:lnTo>
                    <a:pt x="20713" y="6350"/>
                  </a:lnTo>
                  <a:lnTo>
                    <a:pt x="20802" y="6692"/>
                  </a:lnTo>
                  <a:lnTo>
                    <a:pt x="21183" y="6096"/>
                  </a:lnTo>
                  <a:lnTo>
                    <a:pt x="21170" y="6223"/>
                  </a:lnTo>
                  <a:lnTo>
                    <a:pt x="21412" y="6223"/>
                  </a:lnTo>
                  <a:lnTo>
                    <a:pt x="21361" y="6400"/>
                  </a:lnTo>
                  <a:lnTo>
                    <a:pt x="21577" y="6261"/>
                  </a:lnTo>
                  <a:lnTo>
                    <a:pt x="21678" y="6096"/>
                  </a:lnTo>
                  <a:lnTo>
                    <a:pt x="21882" y="5715"/>
                  </a:lnTo>
                  <a:lnTo>
                    <a:pt x="21882" y="6108"/>
                  </a:lnTo>
                  <a:lnTo>
                    <a:pt x="21602" y="6261"/>
                  </a:lnTo>
                  <a:lnTo>
                    <a:pt x="21475" y="7239"/>
                  </a:lnTo>
                  <a:lnTo>
                    <a:pt x="21958" y="6692"/>
                  </a:lnTo>
                  <a:lnTo>
                    <a:pt x="22009" y="6477"/>
                  </a:lnTo>
                  <a:lnTo>
                    <a:pt x="22390" y="7112"/>
                  </a:lnTo>
                  <a:lnTo>
                    <a:pt x="23444" y="6858"/>
                  </a:lnTo>
                  <a:lnTo>
                    <a:pt x="23596" y="6794"/>
                  </a:lnTo>
                  <a:lnTo>
                    <a:pt x="23431" y="7112"/>
                  </a:lnTo>
                  <a:lnTo>
                    <a:pt x="23622" y="6858"/>
                  </a:lnTo>
                  <a:lnTo>
                    <a:pt x="23825" y="6858"/>
                  </a:lnTo>
                  <a:lnTo>
                    <a:pt x="24015" y="6731"/>
                  </a:lnTo>
                  <a:lnTo>
                    <a:pt x="24206" y="6604"/>
                  </a:lnTo>
                  <a:lnTo>
                    <a:pt x="24066" y="6858"/>
                  </a:lnTo>
                  <a:lnTo>
                    <a:pt x="24320" y="6731"/>
                  </a:lnTo>
                  <a:lnTo>
                    <a:pt x="24053" y="7239"/>
                  </a:lnTo>
                  <a:lnTo>
                    <a:pt x="24244" y="7454"/>
                  </a:lnTo>
                  <a:lnTo>
                    <a:pt x="24384" y="7239"/>
                  </a:lnTo>
                  <a:lnTo>
                    <a:pt x="24447" y="6985"/>
                  </a:lnTo>
                  <a:lnTo>
                    <a:pt x="24447" y="7137"/>
                  </a:lnTo>
                  <a:lnTo>
                    <a:pt x="24549" y="6985"/>
                  </a:lnTo>
                  <a:lnTo>
                    <a:pt x="24460" y="8001"/>
                  </a:lnTo>
                  <a:lnTo>
                    <a:pt x="25654" y="7112"/>
                  </a:lnTo>
                  <a:lnTo>
                    <a:pt x="25819" y="7734"/>
                  </a:lnTo>
                  <a:lnTo>
                    <a:pt x="25844" y="7874"/>
                  </a:lnTo>
                  <a:lnTo>
                    <a:pt x="25819" y="7734"/>
                  </a:lnTo>
                  <a:lnTo>
                    <a:pt x="25463" y="8128"/>
                  </a:lnTo>
                  <a:lnTo>
                    <a:pt x="25882" y="8128"/>
                  </a:lnTo>
                  <a:lnTo>
                    <a:pt x="26327" y="8255"/>
                  </a:lnTo>
                  <a:lnTo>
                    <a:pt x="27076" y="8001"/>
                  </a:lnTo>
                  <a:lnTo>
                    <a:pt x="26885" y="8128"/>
                  </a:lnTo>
                  <a:lnTo>
                    <a:pt x="26593" y="8382"/>
                  </a:lnTo>
                  <a:lnTo>
                    <a:pt x="26924" y="8534"/>
                  </a:lnTo>
                  <a:lnTo>
                    <a:pt x="27203" y="8636"/>
                  </a:lnTo>
                  <a:lnTo>
                    <a:pt x="27368" y="8534"/>
                  </a:lnTo>
                  <a:lnTo>
                    <a:pt x="27457" y="8001"/>
                  </a:lnTo>
                  <a:lnTo>
                    <a:pt x="27482" y="7874"/>
                  </a:lnTo>
                  <a:lnTo>
                    <a:pt x="28092" y="7874"/>
                  </a:lnTo>
                  <a:lnTo>
                    <a:pt x="28181" y="8001"/>
                  </a:lnTo>
                  <a:lnTo>
                    <a:pt x="28232" y="8255"/>
                  </a:lnTo>
                  <a:lnTo>
                    <a:pt x="28346" y="8382"/>
                  </a:lnTo>
                  <a:lnTo>
                    <a:pt x="28549" y="8128"/>
                  </a:lnTo>
                  <a:lnTo>
                    <a:pt x="28676" y="8255"/>
                  </a:lnTo>
                  <a:lnTo>
                    <a:pt x="28727" y="8763"/>
                  </a:lnTo>
                  <a:lnTo>
                    <a:pt x="28575" y="8382"/>
                  </a:lnTo>
                  <a:lnTo>
                    <a:pt x="27863" y="9398"/>
                  </a:lnTo>
                  <a:lnTo>
                    <a:pt x="28549" y="9525"/>
                  </a:lnTo>
                  <a:lnTo>
                    <a:pt x="28511" y="9652"/>
                  </a:lnTo>
                  <a:lnTo>
                    <a:pt x="28689" y="9525"/>
                  </a:lnTo>
                  <a:lnTo>
                    <a:pt x="28867" y="9525"/>
                  </a:lnTo>
                  <a:lnTo>
                    <a:pt x="29032" y="9398"/>
                  </a:lnTo>
                  <a:lnTo>
                    <a:pt x="29362" y="9398"/>
                  </a:lnTo>
                  <a:lnTo>
                    <a:pt x="28740" y="9779"/>
                  </a:lnTo>
                  <a:lnTo>
                    <a:pt x="28892" y="9906"/>
                  </a:lnTo>
                  <a:lnTo>
                    <a:pt x="30276" y="9398"/>
                  </a:lnTo>
                  <a:lnTo>
                    <a:pt x="30391" y="9271"/>
                  </a:lnTo>
                  <a:lnTo>
                    <a:pt x="30187" y="10033"/>
                  </a:lnTo>
                  <a:lnTo>
                    <a:pt x="29768" y="10033"/>
                  </a:lnTo>
                  <a:lnTo>
                    <a:pt x="30200" y="10287"/>
                  </a:lnTo>
                  <a:lnTo>
                    <a:pt x="31127" y="9906"/>
                  </a:lnTo>
                  <a:lnTo>
                    <a:pt x="31788" y="9906"/>
                  </a:lnTo>
                  <a:lnTo>
                    <a:pt x="31762" y="10160"/>
                  </a:lnTo>
                  <a:lnTo>
                    <a:pt x="32321" y="10388"/>
                  </a:lnTo>
                  <a:lnTo>
                    <a:pt x="32448" y="10287"/>
                  </a:lnTo>
                  <a:lnTo>
                    <a:pt x="32385" y="10414"/>
                  </a:lnTo>
                  <a:lnTo>
                    <a:pt x="32524" y="10541"/>
                  </a:lnTo>
                  <a:lnTo>
                    <a:pt x="32207" y="10795"/>
                  </a:lnTo>
                  <a:lnTo>
                    <a:pt x="32334" y="10541"/>
                  </a:lnTo>
                  <a:lnTo>
                    <a:pt x="32321" y="10388"/>
                  </a:lnTo>
                  <a:lnTo>
                    <a:pt x="32131" y="10541"/>
                  </a:lnTo>
                  <a:lnTo>
                    <a:pt x="31877" y="11049"/>
                  </a:lnTo>
                  <a:lnTo>
                    <a:pt x="31597" y="10795"/>
                  </a:lnTo>
                  <a:lnTo>
                    <a:pt x="31242" y="11557"/>
                  </a:lnTo>
                  <a:lnTo>
                    <a:pt x="30835" y="11557"/>
                  </a:lnTo>
                  <a:lnTo>
                    <a:pt x="31254" y="11684"/>
                  </a:lnTo>
                  <a:lnTo>
                    <a:pt x="31305" y="12192"/>
                  </a:lnTo>
                  <a:lnTo>
                    <a:pt x="31419" y="12827"/>
                  </a:lnTo>
                  <a:lnTo>
                    <a:pt x="32118" y="12065"/>
                  </a:lnTo>
                  <a:lnTo>
                    <a:pt x="32118" y="12992"/>
                  </a:lnTo>
                  <a:lnTo>
                    <a:pt x="32664" y="12712"/>
                  </a:lnTo>
                  <a:lnTo>
                    <a:pt x="32880" y="12573"/>
                  </a:lnTo>
                  <a:lnTo>
                    <a:pt x="33261" y="12954"/>
                  </a:lnTo>
                  <a:lnTo>
                    <a:pt x="32385" y="13208"/>
                  </a:lnTo>
                  <a:lnTo>
                    <a:pt x="32296" y="13462"/>
                  </a:lnTo>
                  <a:lnTo>
                    <a:pt x="32842" y="13716"/>
                  </a:lnTo>
                  <a:lnTo>
                    <a:pt x="32956" y="14351"/>
                  </a:lnTo>
                  <a:lnTo>
                    <a:pt x="33045" y="14732"/>
                  </a:lnTo>
                  <a:lnTo>
                    <a:pt x="33388" y="14986"/>
                  </a:lnTo>
                  <a:lnTo>
                    <a:pt x="33413" y="15748"/>
                  </a:lnTo>
                  <a:lnTo>
                    <a:pt x="34315" y="15875"/>
                  </a:lnTo>
                  <a:lnTo>
                    <a:pt x="34150" y="15875"/>
                  </a:lnTo>
                  <a:lnTo>
                    <a:pt x="34010" y="16002"/>
                  </a:lnTo>
                  <a:lnTo>
                    <a:pt x="33832" y="15875"/>
                  </a:lnTo>
                  <a:lnTo>
                    <a:pt x="33718" y="16510"/>
                  </a:lnTo>
                  <a:lnTo>
                    <a:pt x="34429" y="16002"/>
                  </a:lnTo>
                  <a:lnTo>
                    <a:pt x="34950" y="15621"/>
                  </a:lnTo>
                  <a:lnTo>
                    <a:pt x="34620" y="16256"/>
                  </a:lnTo>
                  <a:lnTo>
                    <a:pt x="34175" y="16383"/>
                  </a:lnTo>
                  <a:lnTo>
                    <a:pt x="34671" y="16510"/>
                  </a:lnTo>
                  <a:lnTo>
                    <a:pt x="33997" y="17018"/>
                  </a:lnTo>
                  <a:lnTo>
                    <a:pt x="34759" y="17272"/>
                  </a:lnTo>
                  <a:lnTo>
                    <a:pt x="34302" y="17272"/>
                  </a:lnTo>
                  <a:lnTo>
                    <a:pt x="34582" y="17526"/>
                  </a:lnTo>
                  <a:lnTo>
                    <a:pt x="34645" y="17907"/>
                  </a:lnTo>
                  <a:lnTo>
                    <a:pt x="35267" y="18034"/>
                  </a:lnTo>
                  <a:lnTo>
                    <a:pt x="35001" y="18161"/>
                  </a:lnTo>
                  <a:lnTo>
                    <a:pt x="34531" y="18161"/>
                  </a:lnTo>
                  <a:lnTo>
                    <a:pt x="34290" y="18542"/>
                  </a:lnTo>
                  <a:lnTo>
                    <a:pt x="35369" y="18288"/>
                  </a:lnTo>
                  <a:lnTo>
                    <a:pt x="35242" y="18542"/>
                  </a:lnTo>
                  <a:lnTo>
                    <a:pt x="35166" y="18796"/>
                  </a:lnTo>
                  <a:lnTo>
                    <a:pt x="34950" y="18961"/>
                  </a:lnTo>
                  <a:lnTo>
                    <a:pt x="35217" y="19050"/>
                  </a:lnTo>
                  <a:lnTo>
                    <a:pt x="35318" y="19558"/>
                  </a:lnTo>
                  <a:lnTo>
                    <a:pt x="35509" y="19685"/>
                  </a:lnTo>
                  <a:lnTo>
                    <a:pt x="35242" y="19685"/>
                  </a:lnTo>
                  <a:lnTo>
                    <a:pt x="35191" y="19939"/>
                  </a:lnTo>
                  <a:lnTo>
                    <a:pt x="35052" y="20066"/>
                  </a:lnTo>
                  <a:lnTo>
                    <a:pt x="35039" y="20828"/>
                  </a:lnTo>
                  <a:lnTo>
                    <a:pt x="35153" y="21463"/>
                  </a:lnTo>
                  <a:lnTo>
                    <a:pt x="35255" y="23622"/>
                  </a:lnTo>
                  <a:lnTo>
                    <a:pt x="35801" y="24892"/>
                  </a:lnTo>
                  <a:lnTo>
                    <a:pt x="35890" y="25298"/>
                  </a:lnTo>
                  <a:lnTo>
                    <a:pt x="35242" y="25577"/>
                  </a:lnTo>
                  <a:lnTo>
                    <a:pt x="35255" y="25908"/>
                  </a:lnTo>
                  <a:lnTo>
                    <a:pt x="35217" y="26035"/>
                  </a:lnTo>
                  <a:lnTo>
                    <a:pt x="35280" y="26162"/>
                  </a:lnTo>
                  <a:lnTo>
                    <a:pt x="34785" y="26289"/>
                  </a:lnTo>
                  <a:lnTo>
                    <a:pt x="35001" y="26543"/>
                  </a:lnTo>
                  <a:lnTo>
                    <a:pt x="35204" y="26543"/>
                  </a:lnTo>
                  <a:lnTo>
                    <a:pt x="35674" y="26797"/>
                  </a:lnTo>
                  <a:lnTo>
                    <a:pt x="34175" y="26924"/>
                  </a:lnTo>
                  <a:lnTo>
                    <a:pt x="35140" y="27178"/>
                  </a:lnTo>
                  <a:lnTo>
                    <a:pt x="34582" y="27305"/>
                  </a:lnTo>
                  <a:lnTo>
                    <a:pt x="35420" y="27686"/>
                  </a:lnTo>
                  <a:lnTo>
                    <a:pt x="34264" y="27686"/>
                  </a:lnTo>
                  <a:lnTo>
                    <a:pt x="34925" y="28067"/>
                  </a:lnTo>
                  <a:lnTo>
                    <a:pt x="34785" y="28067"/>
                  </a:lnTo>
                  <a:lnTo>
                    <a:pt x="34340" y="28321"/>
                  </a:lnTo>
                  <a:lnTo>
                    <a:pt x="35560" y="29083"/>
                  </a:lnTo>
                  <a:lnTo>
                    <a:pt x="34848" y="29083"/>
                  </a:lnTo>
                  <a:lnTo>
                    <a:pt x="35001" y="29845"/>
                  </a:lnTo>
                  <a:lnTo>
                    <a:pt x="35623" y="30099"/>
                  </a:lnTo>
                  <a:lnTo>
                    <a:pt x="35369" y="30099"/>
                  </a:lnTo>
                  <a:lnTo>
                    <a:pt x="34975" y="29972"/>
                  </a:lnTo>
                  <a:lnTo>
                    <a:pt x="34772" y="29845"/>
                  </a:lnTo>
                  <a:lnTo>
                    <a:pt x="34671" y="31496"/>
                  </a:lnTo>
                  <a:lnTo>
                    <a:pt x="34378" y="32181"/>
                  </a:lnTo>
                  <a:lnTo>
                    <a:pt x="34251" y="32981"/>
                  </a:lnTo>
                  <a:lnTo>
                    <a:pt x="34493" y="34036"/>
                  </a:lnTo>
                  <a:lnTo>
                    <a:pt x="34328" y="34036"/>
                  </a:lnTo>
                  <a:lnTo>
                    <a:pt x="34264" y="33909"/>
                  </a:lnTo>
                  <a:lnTo>
                    <a:pt x="34137" y="33909"/>
                  </a:lnTo>
                  <a:lnTo>
                    <a:pt x="34544" y="34925"/>
                  </a:lnTo>
                  <a:lnTo>
                    <a:pt x="32753" y="34925"/>
                  </a:lnTo>
                  <a:lnTo>
                    <a:pt x="34213" y="36576"/>
                  </a:lnTo>
                  <a:lnTo>
                    <a:pt x="33896" y="36703"/>
                  </a:lnTo>
                  <a:lnTo>
                    <a:pt x="33540" y="36322"/>
                  </a:lnTo>
                  <a:lnTo>
                    <a:pt x="33274" y="36449"/>
                  </a:lnTo>
                  <a:lnTo>
                    <a:pt x="33426" y="36576"/>
                  </a:lnTo>
                  <a:lnTo>
                    <a:pt x="33477" y="36766"/>
                  </a:lnTo>
                  <a:lnTo>
                    <a:pt x="33401" y="37465"/>
                  </a:lnTo>
                  <a:lnTo>
                    <a:pt x="33197" y="37363"/>
                  </a:lnTo>
                  <a:lnTo>
                    <a:pt x="33121" y="37211"/>
                  </a:lnTo>
                  <a:lnTo>
                    <a:pt x="33401" y="37465"/>
                  </a:lnTo>
                  <a:lnTo>
                    <a:pt x="33401" y="36817"/>
                  </a:lnTo>
                  <a:lnTo>
                    <a:pt x="32981" y="37084"/>
                  </a:lnTo>
                  <a:lnTo>
                    <a:pt x="32829" y="37211"/>
                  </a:lnTo>
                  <a:lnTo>
                    <a:pt x="32753" y="37465"/>
                  </a:lnTo>
                  <a:lnTo>
                    <a:pt x="33185" y="38227"/>
                  </a:lnTo>
                  <a:lnTo>
                    <a:pt x="32816" y="38354"/>
                  </a:lnTo>
                  <a:lnTo>
                    <a:pt x="32651" y="38100"/>
                  </a:lnTo>
                  <a:lnTo>
                    <a:pt x="30657" y="38989"/>
                  </a:lnTo>
                  <a:lnTo>
                    <a:pt x="28676" y="39624"/>
                  </a:lnTo>
                  <a:lnTo>
                    <a:pt x="28308" y="41402"/>
                  </a:lnTo>
                  <a:lnTo>
                    <a:pt x="28181" y="41783"/>
                  </a:lnTo>
                  <a:lnTo>
                    <a:pt x="28028" y="42037"/>
                  </a:lnTo>
                  <a:lnTo>
                    <a:pt x="27660" y="41021"/>
                  </a:lnTo>
                  <a:lnTo>
                    <a:pt x="27546" y="41148"/>
                  </a:lnTo>
                  <a:lnTo>
                    <a:pt x="26822" y="43053"/>
                  </a:lnTo>
                  <a:lnTo>
                    <a:pt x="24523" y="41910"/>
                  </a:lnTo>
                  <a:lnTo>
                    <a:pt x="23685" y="43942"/>
                  </a:lnTo>
                  <a:lnTo>
                    <a:pt x="22720" y="44577"/>
                  </a:lnTo>
                  <a:lnTo>
                    <a:pt x="22504" y="46609"/>
                  </a:lnTo>
                  <a:lnTo>
                    <a:pt x="25514" y="45593"/>
                  </a:lnTo>
                  <a:lnTo>
                    <a:pt x="28219" y="45339"/>
                  </a:lnTo>
                  <a:lnTo>
                    <a:pt x="31496" y="44196"/>
                  </a:lnTo>
                  <a:lnTo>
                    <a:pt x="32308" y="43446"/>
                  </a:lnTo>
                  <a:lnTo>
                    <a:pt x="32550" y="43053"/>
                  </a:lnTo>
                  <a:lnTo>
                    <a:pt x="33083" y="42164"/>
                  </a:lnTo>
                  <a:lnTo>
                    <a:pt x="33388" y="42037"/>
                  </a:lnTo>
                  <a:lnTo>
                    <a:pt x="33997" y="41783"/>
                  </a:lnTo>
                  <a:lnTo>
                    <a:pt x="36563" y="38735"/>
                  </a:lnTo>
                  <a:lnTo>
                    <a:pt x="36957" y="38354"/>
                  </a:lnTo>
                  <a:lnTo>
                    <a:pt x="37871" y="37465"/>
                  </a:lnTo>
                  <a:lnTo>
                    <a:pt x="38658" y="36703"/>
                  </a:lnTo>
                  <a:lnTo>
                    <a:pt x="39827" y="35560"/>
                  </a:lnTo>
                  <a:lnTo>
                    <a:pt x="39954" y="34036"/>
                  </a:lnTo>
                  <a:lnTo>
                    <a:pt x="40157" y="31496"/>
                  </a:lnTo>
                  <a:lnTo>
                    <a:pt x="40170" y="31369"/>
                  </a:lnTo>
                  <a:lnTo>
                    <a:pt x="39865" y="31496"/>
                  </a:lnTo>
                  <a:lnTo>
                    <a:pt x="39560" y="31115"/>
                  </a:lnTo>
                  <a:lnTo>
                    <a:pt x="39497" y="30988"/>
                  </a:lnTo>
                  <a:lnTo>
                    <a:pt x="39712" y="30988"/>
                  </a:lnTo>
                  <a:lnTo>
                    <a:pt x="39408" y="30607"/>
                  </a:lnTo>
                  <a:lnTo>
                    <a:pt x="39306" y="30226"/>
                  </a:lnTo>
                  <a:lnTo>
                    <a:pt x="39916" y="30480"/>
                  </a:lnTo>
                  <a:lnTo>
                    <a:pt x="39941" y="30734"/>
                  </a:lnTo>
                  <a:lnTo>
                    <a:pt x="40055" y="30226"/>
                  </a:lnTo>
                  <a:lnTo>
                    <a:pt x="40081" y="30099"/>
                  </a:lnTo>
                  <a:lnTo>
                    <a:pt x="40182" y="29591"/>
                  </a:lnTo>
                  <a:lnTo>
                    <a:pt x="40297" y="27432"/>
                  </a:lnTo>
                  <a:lnTo>
                    <a:pt x="40487" y="26289"/>
                  </a:lnTo>
                  <a:lnTo>
                    <a:pt x="39763" y="26035"/>
                  </a:lnTo>
                  <a:lnTo>
                    <a:pt x="40462" y="25400"/>
                  </a:lnTo>
                  <a:lnTo>
                    <a:pt x="40030" y="25400"/>
                  </a:lnTo>
                  <a:lnTo>
                    <a:pt x="39979" y="25273"/>
                  </a:lnTo>
                  <a:lnTo>
                    <a:pt x="39865" y="24980"/>
                  </a:lnTo>
                  <a:lnTo>
                    <a:pt x="39865" y="25400"/>
                  </a:lnTo>
                  <a:lnTo>
                    <a:pt x="39700" y="25400"/>
                  </a:lnTo>
                  <a:lnTo>
                    <a:pt x="39839" y="25273"/>
                  </a:lnTo>
                  <a:lnTo>
                    <a:pt x="39865" y="25400"/>
                  </a:lnTo>
                  <a:lnTo>
                    <a:pt x="39865" y="24980"/>
                  </a:lnTo>
                  <a:lnTo>
                    <a:pt x="39636" y="24384"/>
                  </a:lnTo>
                  <a:lnTo>
                    <a:pt x="40538" y="23368"/>
                  </a:lnTo>
                  <a:lnTo>
                    <a:pt x="40881" y="19685"/>
                  </a:lnTo>
                  <a:close/>
                </a:path>
              </a:pathLst>
            </a:custGeom>
            <a:solidFill>
              <a:srgbClr val="000000"/>
            </a:solidFill>
          </p:spPr>
          <p:txBody>
            <a:bodyPr wrap="square" lIns="0" tIns="0" rIns="0" bIns="0" rtlCol="0"/>
            <a:lstStyle/>
            <a:p>
              <a:endParaRPr/>
            </a:p>
          </p:txBody>
        </p:sp>
      </p:grpSp>
      <p:grpSp>
        <p:nvGrpSpPr>
          <p:cNvPr id="46" name="object 46"/>
          <p:cNvGrpSpPr/>
          <p:nvPr/>
        </p:nvGrpSpPr>
        <p:grpSpPr>
          <a:xfrm>
            <a:off x="1190389" y="569640"/>
            <a:ext cx="76200" cy="48895"/>
            <a:chOff x="1190389" y="569640"/>
            <a:chExt cx="76200" cy="48895"/>
          </a:xfrm>
        </p:grpSpPr>
        <p:sp>
          <p:nvSpPr>
            <p:cNvPr id="47" name="object 47"/>
            <p:cNvSpPr/>
            <p:nvPr/>
          </p:nvSpPr>
          <p:spPr>
            <a:xfrm>
              <a:off x="1195565" y="577282"/>
              <a:ext cx="66675" cy="34925"/>
            </a:xfrm>
            <a:custGeom>
              <a:avLst/>
              <a:gdLst/>
              <a:ahLst/>
              <a:cxnLst/>
              <a:rect l="l" t="t" r="r" b="b"/>
              <a:pathLst>
                <a:path w="66675" h="34925">
                  <a:moveTo>
                    <a:pt x="42584" y="0"/>
                  </a:moveTo>
                  <a:lnTo>
                    <a:pt x="1116" y="18937"/>
                  </a:lnTo>
                  <a:lnTo>
                    <a:pt x="0" y="25587"/>
                  </a:lnTo>
                  <a:lnTo>
                    <a:pt x="4113" y="30956"/>
                  </a:lnTo>
                  <a:lnTo>
                    <a:pt x="12457" y="34110"/>
                  </a:lnTo>
                  <a:lnTo>
                    <a:pt x="23836" y="34818"/>
                  </a:lnTo>
                  <a:lnTo>
                    <a:pt x="37058" y="32851"/>
                  </a:lnTo>
                  <a:lnTo>
                    <a:pt x="49688" y="28451"/>
                  </a:lnTo>
                  <a:lnTo>
                    <a:pt x="59421" y="22540"/>
                  </a:lnTo>
                  <a:lnTo>
                    <a:pt x="65313" y="15879"/>
                  </a:lnTo>
                  <a:lnTo>
                    <a:pt x="66421" y="9229"/>
                  </a:lnTo>
                  <a:lnTo>
                    <a:pt x="62307" y="3865"/>
                  </a:lnTo>
                  <a:lnTo>
                    <a:pt x="53963" y="711"/>
                  </a:lnTo>
                  <a:lnTo>
                    <a:pt x="42584" y="0"/>
                  </a:lnTo>
                  <a:close/>
                </a:path>
              </a:pathLst>
            </a:custGeom>
            <a:solidFill>
              <a:srgbClr val="FFFFFF"/>
            </a:solidFill>
          </p:spPr>
          <p:txBody>
            <a:bodyPr wrap="square" lIns="0" tIns="0" rIns="0" bIns="0" rtlCol="0"/>
            <a:lstStyle/>
            <a:p>
              <a:endParaRPr/>
            </a:p>
          </p:txBody>
        </p:sp>
        <p:sp>
          <p:nvSpPr>
            <p:cNvPr id="48" name="object 48"/>
            <p:cNvSpPr/>
            <p:nvPr/>
          </p:nvSpPr>
          <p:spPr>
            <a:xfrm>
              <a:off x="1190383" y="569645"/>
              <a:ext cx="76200" cy="48895"/>
            </a:xfrm>
            <a:custGeom>
              <a:avLst/>
              <a:gdLst/>
              <a:ahLst/>
              <a:cxnLst/>
              <a:rect l="l" t="t" r="r" b="b"/>
              <a:pathLst>
                <a:path w="76200" h="48895">
                  <a:moveTo>
                    <a:pt x="4279" y="40894"/>
                  </a:moveTo>
                  <a:lnTo>
                    <a:pt x="3924" y="40767"/>
                  </a:lnTo>
                  <a:lnTo>
                    <a:pt x="4000" y="40894"/>
                  </a:lnTo>
                  <a:lnTo>
                    <a:pt x="4279" y="40894"/>
                  </a:lnTo>
                  <a:close/>
                </a:path>
                <a:path w="76200" h="48895">
                  <a:moveTo>
                    <a:pt x="8724" y="30607"/>
                  </a:moveTo>
                  <a:lnTo>
                    <a:pt x="8255" y="30505"/>
                  </a:lnTo>
                  <a:lnTo>
                    <a:pt x="8724" y="30607"/>
                  </a:lnTo>
                  <a:close/>
                </a:path>
                <a:path w="76200" h="48895">
                  <a:moveTo>
                    <a:pt x="8890" y="29311"/>
                  </a:moveTo>
                  <a:lnTo>
                    <a:pt x="8813" y="29032"/>
                  </a:lnTo>
                  <a:lnTo>
                    <a:pt x="8470" y="28879"/>
                  </a:lnTo>
                  <a:lnTo>
                    <a:pt x="8559" y="29032"/>
                  </a:lnTo>
                  <a:lnTo>
                    <a:pt x="8890" y="29311"/>
                  </a:lnTo>
                  <a:close/>
                </a:path>
                <a:path w="76200" h="48895">
                  <a:moveTo>
                    <a:pt x="8915" y="29083"/>
                  </a:moveTo>
                  <a:lnTo>
                    <a:pt x="8712" y="28663"/>
                  </a:lnTo>
                  <a:lnTo>
                    <a:pt x="8788" y="28943"/>
                  </a:lnTo>
                  <a:lnTo>
                    <a:pt x="8915" y="29083"/>
                  </a:lnTo>
                  <a:close/>
                </a:path>
                <a:path w="76200" h="48895">
                  <a:moveTo>
                    <a:pt x="11010" y="35382"/>
                  </a:moveTo>
                  <a:lnTo>
                    <a:pt x="10706" y="35433"/>
                  </a:lnTo>
                  <a:lnTo>
                    <a:pt x="10731" y="35725"/>
                  </a:lnTo>
                  <a:lnTo>
                    <a:pt x="11010" y="35382"/>
                  </a:lnTo>
                  <a:close/>
                </a:path>
                <a:path w="76200" h="48895">
                  <a:moveTo>
                    <a:pt x="13081" y="24130"/>
                  </a:moveTo>
                  <a:lnTo>
                    <a:pt x="12750" y="23647"/>
                  </a:lnTo>
                  <a:lnTo>
                    <a:pt x="13081" y="24130"/>
                  </a:lnTo>
                  <a:close/>
                </a:path>
                <a:path w="76200" h="48895">
                  <a:moveTo>
                    <a:pt x="13919" y="22847"/>
                  </a:moveTo>
                  <a:lnTo>
                    <a:pt x="13906" y="22517"/>
                  </a:lnTo>
                  <a:lnTo>
                    <a:pt x="13893" y="22898"/>
                  </a:lnTo>
                  <a:close/>
                </a:path>
                <a:path w="76200" h="48895">
                  <a:moveTo>
                    <a:pt x="13970" y="20866"/>
                  </a:moveTo>
                  <a:lnTo>
                    <a:pt x="13919" y="20701"/>
                  </a:lnTo>
                  <a:lnTo>
                    <a:pt x="13474" y="20574"/>
                  </a:lnTo>
                  <a:lnTo>
                    <a:pt x="13970" y="20866"/>
                  </a:lnTo>
                  <a:close/>
                </a:path>
                <a:path w="76200" h="48895">
                  <a:moveTo>
                    <a:pt x="14135" y="20955"/>
                  </a:moveTo>
                  <a:lnTo>
                    <a:pt x="13970" y="20866"/>
                  </a:lnTo>
                  <a:lnTo>
                    <a:pt x="14033" y="21018"/>
                  </a:lnTo>
                  <a:close/>
                </a:path>
                <a:path w="76200" h="48895">
                  <a:moveTo>
                    <a:pt x="14300" y="23114"/>
                  </a:moveTo>
                  <a:lnTo>
                    <a:pt x="14122" y="22847"/>
                  </a:lnTo>
                  <a:lnTo>
                    <a:pt x="14224" y="23317"/>
                  </a:lnTo>
                  <a:lnTo>
                    <a:pt x="14300" y="23114"/>
                  </a:lnTo>
                  <a:close/>
                </a:path>
                <a:path w="76200" h="48895">
                  <a:moveTo>
                    <a:pt x="14503" y="37719"/>
                  </a:moveTo>
                  <a:lnTo>
                    <a:pt x="14376" y="37719"/>
                  </a:lnTo>
                  <a:lnTo>
                    <a:pt x="14312" y="38100"/>
                  </a:lnTo>
                  <a:lnTo>
                    <a:pt x="14503" y="37719"/>
                  </a:lnTo>
                  <a:close/>
                </a:path>
                <a:path w="76200" h="48895">
                  <a:moveTo>
                    <a:pt x="15074" y="37846"/>
                  </a:moveTo>
                  <a:lnTo>
                    <a:pt x="14871" y="37719"/>
                  </a:lnTo>
                  <a:lnTo>
                    <a:pt x="14757" y="37477"/>
                  </a:lnTo>
                  <a:lnTo>
                    <a:pt x="14630" y="38354"/>
                  </a:lnTo>
                  <a:lnTo>
                    <a:pt x="15074" y="37846"/>
                  </a:lnTo>
                  <a:close/>
                </a:path>
                <a:path w="76200" h="48895">
                  <a:moveTo>
                    <a:pt x="20193" y="39116"/>
                  </a:moveTo>
                  <a:close/>
                </a:path>
                <a:path w="76200" h="48895">
                  <a:moveTo>
                    <a:pt x="20332" y="38354"/>
                  </a:moveTo>
                  <a:lnTo>
                    <a:pt x="20142" y="38950"/>
                  </a:lnTo>
                  <a:lnTo>
                    <a:pt x="20269" y="38722"/>
                  </a:lnTo>
                  <a:lnTo>
                    <a:pt x="20332" y="38354"/>
                  </a:lnTo>
                  <a:close/>
                </a:path>
                <a:path w="76200" h="48895">
                  <a:moveTo>
                    <a:pt x="20764" y="38481"/>
                  </a:moveTo>
                  <a:lnTo>
                    <a:pt x="20472" y="38646"/>
                  </a:lnTo>
                  <a:lnTo>
                    <a:pt x="20370" y="39116"/>
                  </a:lnTo>
                  <a:lnTo>
                    <a:pt x="20485" y="38989"/>
                  </a:lnTo>
                  <a:lnTo>
                    <a:pt x="20764" y="38481"/>
                  </a:lnTo>
                  <a:close/>
                </a:path>
                <a:path w="76200" h="48895">
                  <a:moveTo>
                    <a:pt x="21082" y="38608"/>
                  </a:moveTo>
                  <a:lnTo>
                    <a:pt x="21056" y="38354"/>
                  </a:lnTo>
                  <a:lnTo>
                    <a:pt x="20701" y="37973"/>
                  </a:lnTo>
                  <a:lnTo>
                    <a:pt x="20904" y="39065"/>
                  </a:lnTo>
                  <a:lnTo>
                    <a:pt x="21018" y="38722"/>
                  </a:lnTo>
                  <a:close/>
                </a:path>
                <a:path w="76200" h="48895">
                  <a:moveTo>
                    <a:pt x="21399" y="39243"/>
                  </a:moveTo>
                  <a:lnTo>
                    <a:pt x="21361" y="38989"/>
                  </a:lnTo>
                  <a:lnTo>
                    <a:pt x="21323" y="39243"/>
                  </a:lnTo>
                  <a:lnTo>
                    <a:pt x="21310" y="39370"/>
                  </a:lnTo>
                  <a:lnTo>
                    <a:pt x="21361" y="39243"/>
                  </a:lnTo>
                  <a:close/>
                </a:path>
                <a:path w="76200" h="48895">
                  <a:moveTo>
                    <a:pt x="21958" y="15227"/>
                  </a:moveTo>
                  <a:lnTo>
                    <a:pt x="21513" y="14427"/>
                  </a:lnTo>
                  <a:lnTo>
                    <a:pt x="21882" y="15278"/>
                  </a:lnTo>
                  <a:close/>
                </a:path>
                <a:path w="76200" h="48895">
                  <a:moveTo>
                    <a:pt x="30619" y="11303"/>
                  </a:moveTo>
                  <a:close/>
                </a:path>
                <a:path w="76200" h="48895">
                  <a:moveTo>
                    <a:pt x="33439" y="46875"/>
                  </a:moveTo>
                  <a:lnTo>
                    <a:pt x="33108" y="46990"/>
                  </a:lnTo>
                  <a:lnTo>
                    <a:pt x="33401" y="46990"/>
                  </a:lnTo>
                  <a:close/>
                </a:path>
                <a:path w="76200" h="48895">
                  <a:moveTo>
                    <a:pt x="39458" y="10033"/>
                  </a:moveTo>
                  <a:lnTo>
                    <a:pt x="39331" y="9436"/>
                  </a:lnTo>
                  <a:lnTo>
                    <a:pt x="39065" y="9398"/>
                  </a:lnTo>
                  <a:lnTo>
                    <a:pt x="39458" y="10033"/>
                  </a:lnTo>
                  <a:close/>
                </a:path>
                <a:path w="76200" h="48895">
                  <a:moveTo>
                    <a:pt x="39535" y="9461"/>
                  </a:moveTo>
                  <a:lnTo>
                    <a:pt x="39268" y="9144"/>
                  </a:lnTo>
                  <a:lnTo>
                    <a:pt x="39331" y="9436"/>
                  </a:lnTo>
                  <a:lnTo>
                    <a:pt x="39535" y="9461"/>
                  </a:lnTo>
                  <a:close/>
                </a:path>
                <a:path w="76200" h="48895">
                  <a:moveTo>
                    <a:pt x="42926" y="35052"/>
                  </a:moveTo>
                  <a:lnTo>
                    <a:pt x="42595" y="34798"/>
                  </a:lnTo>
                  <a:lnTo>
                    <a:pt x="42926" y="35560"/>
                  </a:lnTo>
                  <a:lnTo>
                    <a:pt x="42926" y="35052"/>
                  </a:lnTo>
                  <a:close/>
                </a:path>
                <a:path w="76200" h="48895">
                  <a:moveTo>
                    <a:pt x="43891" y="35687"/>
                  </a:moveTo>
                  <a:lnTo>
                    <a:pt x="43840" y="35471"/>
                  </a:lnTo>
                  <a:lnTo>
                    <a:pt x="43789" y="35687"/>
                  </a:lnTo>
                  <a:close/>
                </a:path>
                <a:path w="76200" h="48895">
                  <a:moveTo>
                    <a:pt x="43929" y="34785"/>
                  </a:moveTo>
                  <a:lnTo>
                    <a:pt x="43738" y="34671"/>
                  </a:lnTo>
                  <a:lnTo>
                    <a:pt x="43840" y="35471"/>
                  </a:lnTo>
                  <a:lnTo>
                    <a:pt x="43929" y="34785"/>
                  </a:lnTo>
                  <a:close/>
                </a:path>
                <a:path w="76200" h="48895">
                  <a:moveTo>
                    <a:pt x="48437" y="33413"/>
                  </a:moveTo>
                  <a:lnTo>
                    <a:pt x="48196" y="32766"/>
                  </a:lnTo>
                  <a:lnTo>
                    <a:pt x="47904" y="32639"/>
                  </a:lnTo>
                  <a:lnTo>
                    <a:pt x="48437" y="33413"/>
                  </a:lnTo>
                  <a:close/>
                </a:path>
                <a:path w="76200" h="48895">
                  <a:moveTo>
                    <a:pt x="48463" y="33782"/>
                  </a:moveTo>
                  <a:lnTo>
                    <a:pt x="48437" y="33413"/>
                  </a:lnTo>
                  <a:lnTo>
                    <a:pt x="48450" y="33807"/>
                  </a:lnTo>
                  <a:close/>
                </a:path>
                <a:path w="76200" h="48895">
                  <a:moveTo>
                    <a:pt x="50266" y="32537"/>
                  </a:moveTo>
                  <a:lnTo>
                    <a:pt x="50215" y="32385"/>
                  </a:lnTo>
                  <a:lnTo>
                    <a:pt x="50012" y="32131"/>
                  </a:lnTo>
                  <a:lnTo>
                    <a:pt x="50266" y="32537"/>
                  </a:lnTo>
                  <a:close/>
                </a:path>
                <a:path w="76200" h="48895">
                  <a:moveTo>
                    <a:pt x="50533" y="32880"/>
                  </a:moveTo>
                  <a:lnTo>
                    <a:pt x="50507" y="32740"/>
                  </a:lnTo>
                  <a:lnTo>
                    <a:pt x="50533" y="32880"/>
                  </a:lnTo>
                  <a:close/>
                </a:path>
                <a:path w="76200" h="48895">
                  <a:moveTo>
                    <a:pt x="50634" y="32893"/>
                  </a:moveTo>
                  <a:lnTo>
                    <a:pt x="50546" y="32194"/>
                  </a:lnTo>
                  <a:lnTo>
                    <a:pt x="50266" y="32004"/>
                  </a:lnTo>
                  <a:lnTo>
                    <a:pt x="50507" y="32740"/>
                  </a:lnTo>
                  <a:lnTo>
                    <a:pt x="50634" y="32893"/>
                  </a:lnTo>
                  <a:close/>
                </a:path>
                <a:path w="76200" h="48895">
                  <a:moveTo>
                    <a:pt x="53365" y="31038"/>
                  </a:moveTo>
                  <a:lnTo>
                    <a:pt x="53047" y="30556"/>
                  </a:lnTo>
                  <a:lnTo>
                    <a:pt x="52971" y="31013"/>
                  </a:lnTo>
                  <a:lnTo>
                    <a:pt x="53187" y="31140"/>
                  </a:lnTo>
                  <a:lnTo>
                    <a:pt x="53213" y="30988"/>
                  </a:lnTo>
                  <a:lnTo>
                    <a:pt x="53365" y="31038"/>
                  </a:lnTo>
                  <a:close/>
                </a:path>
                <a:path w="76200" h="48895">
                  <a:moveTo>
                    <a:pt x="55206" y="29324"/>
                  </a:moveTo>
                  <a:lnTo>
                    <a:pt x="54978" y="28689"/>
                  </a:lnTo>
                  <a:lnTo>
                    <a:pt x="55003" y="29743"/>
                  </a:lnTo>
                  <a:lnTo>
                    <a:pt x="54724" y="29489"/>
                  </a:lnTo>
                  <a:lnTo>
                    <a:pt x="55054" y="29883"/>
                  </a:lnTo>
                  <a:lnTo>
                    <a:pt x="55118" y="29413"/>
                  </a:lnTo>
                  <a:close/>
                </a:path>
                <a:path w="76200" h="48895">
                  <a:moveTo>
                    <a:pt x="56997" y="29133"/>
                  </a:moveTo>
                  <a:lnTo>
                    <a:pt x="56896" y="28727"/>
                  </a:lnTo>
                  <a:lnTo>
                    <a:pt x="56692" y="29210"/>
                  </a:lnTo>
                  <a:lnTo>
                    <a:pt x="56997" y="29133"/>
                  </a:lnTo>
                  <a:close/>
                </a:path>
                <a:path w="76200" h="48895">
                  <a:moveTo>
                    <a:pt x="57023" y="28067"/>
                  </a:moveTo>
                  <a:lnTo>
                    <a:pt x="56273" y="27940"/>
                  </a:lnTo>
                  <a:lnTo>
                    <a:pt x="56870" y="28702"/>
                  </a:lnTo>
                  <a:lnTo>
                    <a:pt x="56972" y="28829"/>
                  </a:lnTo>
                  <a:lnTo>
                    <a:pt x="56972" y="28702"/>
                  </a:lnTo>
                  <a:lnTo>
                    <a:pt x="57023" y="28067"/>
                  </a:lnTo>
                  <a:close/>
                </a:path>
                <a:path w="76200" h="48895">
                  <a:moveTo>
                    <a:pt x="58648" y="27813"/>
                  </a:moveTo>
                  <a:lnTo>
                    <a:pt x="58102" y="27559"/>
                  </a:lnTo>
                  <a:lnTo>
                    <a:pt x="58293" y="27813"/>
                  </a:lnTo>
                  <a:lnTo>
                    <a:pt x="58648" y="27813"/>
                  </a:lnTo>
                  <a:close/>
                </a:path>
                <a:path w="76200" h="48895">
                  <a:moveTo>
                    <a:pt x="59778" y="26797"/>
                  </a:moveTo>
                  <a:lnTo>
                    <a:pt x="59690" y="26593"/>
                  </a:lnTo>
                  <a:lnTo>
                    <a:pt x="59690" y="26441"/>
                  </a:lnTo>
                  <a:lnTo>
                    <a:pt x="59537" y="26250"/>
                  </a:lnTo>
                  <a:lnTo>
                    <a:pt x="59321" y="26403"/>
                  </a:lnTo>
                  <a:lnTo>
                    <a:pt x="59397" y="26606"/>
                  </a:lnTo>
                  <a:lnTo>
                    <a:pt x="59778" y="26797"/>
                  </a:lnTo>
                  <a:close/>
                </a:path>
                <a:path w="76200" h="48895">
                  <a:moveTo>
                    <a:pt x="59867" y="27851"/>
                  </a:moveTo>
                  <a:lnTo>
                    <a:pt x="59855" y="27698"/>
                  </a:lnTo>
                  <a:lnTo>
                    <a:pt x="59639" y="27546"/>
                  </a:lnTo>
                  <a:lnTo>
                    <a:pt x="59867" y="27851"/>
                  </a:lnTo>
                  <a:close/>
                </a:path>
                <a:path w="76200" h="48895">
                  <a:moveTo>
                    <a:pt x="60121" y="27546"/>
                  </a:moveTo>
                  <a:lnTo>
                    <a:pt x="59855" y="27089"/>
                  </a:lnTo>
                  <a:lnTo>
                    <a:pt x="59905" y="27736"/>
                  </a:lnTo>
                  <a:lnTo>
                    <a:pt x="60096" y="27863"/>
                  </a:lnTo>
                  <a:lnTo>
                    <a:pt x="60121" y="27546"/>
                  </a:lnTo>
                  <a:close/>
                </a:path>
                <a:path w="76200" h="48895">
                  <a:moveTo>
                    <a:pt x="60680" y="26987"/>
                  </a:moveTo>
                  <a:lnTo>
                    <a:pt x="60502" y="27266"/>
                  </a:lnTo>
                  <a:lnTo>
                    <a:pt x="60680" y="26987"/>
                  </a:lnTo>
                  <a:close/>
                </a:path>
                <a:path w="76200" h="48895">
                  <a:moveTo>
                    <a:pt x="60756" y="27940"/>
                  </a:moveTo>
                  <a:lnTo>
                    <a:pt x="60502" y="27266"/>
                  </a:lnTo>
                  <a:lnTo>
                    <a:pt x="60350" y="27686"/>
                  </a:lnTo>
                  <a:lnTo>
                    <a:pt x="60553" y="27940"/>
                  </a:lnTo>
                  <a:lnTo>
                    <a:pt x="60756" y="27940"/>
                  </a:lnTo>
                  <a:close/>
                </a:path>
                <a:path w="76200" h="48895">
                  <a:moveTo>
                    <a:pt x="60782" y="27940"/>
                  </a:moveTo>
                  <a:close/>
                </a:path>
                <a:path w="76200" h="48895">
                  <a:moveTo>
                    <a:pt x="60883" y="29400"/>
                  </a:moveTo>
                  <a:lnTo>
                    <a:pt x="60782" y="28524"/>
                  </a:lnTo>
                  <a:lnTo>
                    <a:pt x="60325" y="28321"/>
                  </a:lnTo>
                  <a:lnTo>
                    <a:pt x="60883" y="29400"/>
                  </a:lnTo>
                  <a:close/>
                </a:path>
                <a:path w="76200" h="48895">
                  <a:moveTo>
                    <a:pt x="60921" y="29464"/>
                  </a:moveTo>
                  <a:close/>
                </a:path>
                <a:path w="76200" h="48895">
                  <a:moveTo>
                    <a:pt x="61023" y="26682"/>
                  </a:moveTo>
                  <a:lnTo>
                    <a:pt x="60960" y="26416"/>
                  </a:lnTo>
                  <a:lnTo>
                    <a:pt x="60794" y="26162"/>
                  </a:lnTo>
                  <a:lnTo>
                    <a:pt x="60655" y="26289"/>
                  </a:lnTo>
                  <a:lnTo>
                    <a:pt x="60579" y="26619"/>
                  </a:lnTo>
                  <a:lnTo>
                    <a:pt x="60680" y="26987"/>
                  </a:lnTo>
                  <a:lnTo>
                    <a:pt x="61023" y="26682"/>
                  </a:lnTo>
                  <a:close/>
                </a:path>
                <a:path w="76200" h="48895">
                  <a:moveTo>
                    <a:pt x="61048" y="35560"/>
                  </a:moveTo>
                  <a:lnTo>
                    <a:pt x="61023" y="35179"/>
                  </a:lnTo>
                  <a:lnTo>
                    <a:pt x="60960" y="35382"/>
                  </a:lnTo>
                  <a:lnTo>
                    <a:pt x="61048" y="35560"/>
                  </a:lnTo>
                  <a:close/>
                </a:path>
                <a:path w="76200" h="48895">
                  <a:moveTo>
                    <a:pt x="61379" y="27051"/>
                  </a:moveTo>
                  <a:lnTo>
                    <a:pt x="61302" y="26619"/>
                  </a:lnTo>
                  <a:lnTo>
                    <a:pt x="61214" y="26797"/>
                  </a:lnTo>
                  <a:lnTo>
                    <a:pt x="61379" y="27051"/>
                  </a:lnTo>
                  <a:close/>
                </a:path>
                <a:path w="76200" h="48895">
                  <a:moveTo>
                    <a:pt x="61760" y="26924"/>
                  </a:moveTo>
                  <a:lnTo>
                    <a:pt x="61455" y="25781"/>
                  </a:lnTo>
                  <a:lnTo>
                    <a:pt x="61404" y="26682"/>
                  </a:lnTo>
                  <a:lnTo>
                    <a:pt x="61760" y="26924"/>
                  </a:lnTo>
                  <a:close/>
                </a:path>
                <a:path w="76200" h="48895">
                  <a:moveTo>
                    <a:pt x="61772" y="28943"/>
                  </a:moveTo>
                  <a:lnTo>
                    <a:pt x="60858" y="28194"/>
                  </a:lnTo>
                  <a:lnTo>
                    <a:pt x="60782" y="27990"/>
                  </a:lnTo>
                  <a:lnTo>
                    <a:pt x="60782" y="28524"/>
                  </a:lnTo>
                  <a:lnTo>
                    <a:pt x="61772" y="28943"/>
                  </a:lnTo>
                  <a:close/>
                </a:path>
                <a:path w="76200" h="48895">
                  <a:moveTo>
                    <a:pt x="61785" y="28956"/>
                  </a:moveTo>
                  <a:close/>
                </a:path>
                <a:path w="76200" h="48895">
                  <a:moveTo>
                    <a:pt x="62839" y="25615"/>
                  </a:moveTo>
                  <a:lnTo>
                    <a:pt x="62661" y="25869"/>
                  </a:lnTo>
                  <a:lnTo>
                    <a:pt x="62484" y="26479"/>
                  </a:lnTo>
                  <a:lnTo>
                    <a:pt x="62750" y="26847"/>
                  </a:lnTo>
                  <a:lnTo>
                    <a:pt x="62801" y="26441"/>
                  </a:lnTo>
                  <a:lnTo>
                    <a:pt x="62826" y="26022"/>
                  </a:lnTo>
                  <a:lnTo>
                    <a:pt x="62839" y="25615"/>
                  </a:lnTo>
                  <a:close/>
                </a:path>
                <a:path w="76200" h="48895">
                  <a:moveTo>
                    <a:pt x="64274" y="25654"/>
                  </a:moveTo>
                  <a:lnTo>
                    <a:pt x="63728" y="25400"/>
                  </a:lnTo>
                  <a:lnTo>
                    <a:pt x="63754" y="25273"/>
                  </a:lnTo>
                  <a:lnTo>
                    <a:pt x="63703" y="25019"/>
                  </a:lnTo>
                  <a:lnTo>
                    <a:pt x="63106" y="24511"/>
                  </a:lnTo>
                  <a:lnTo>
                    <a:pt x="63385" y="25273"/>
                  </a:lnTo>
                  <a:lnTo>
                    <a:pt x="63131" y="25019"/>
                  </a:lnTo>
                  <a:lnTo>
                    <a:pt x="62979" y="24638"/>
                  </a:lnTo>
                  <a:lnTo>
                    <a:pt x="62776" y="24638"/>
                  </a:lnTo>
                  <a:lnTo>
                    <a:pt x="63017" y="25273"/>
                  </a:lnTo>
                  <a:lnTo>
                    <a:pt x="63830" y="25654"/>
                  </a:lnTo>
                  <a:lnTo>
                    <a:pt x="64274" y="25654"/>
                  </a:lnTo>
                  <a:close/>
                </a:path>
                <a:path w="76200" h="48895">
                  <a:moveTo>
                    <a:pt x="64452" y="25654"/>
                  </a:moveTo>
                  <a:lnTo>
                    <a:pt x="63893" y="24765"/>
                  </a:lnTo>
                  <a:lnTo>
                    <a:pt x="63855" y="25146"/>
                  </a:lnTo>
                  <a:lnTo>
                    <a:pt x="64452" y="25654"/>
                  </a:lnTo>
                  <a:close/>
                </a:path>
                <a:path w="76200" h="48895">
                  <a:moveTo>
                    <a:pt x="64897" y="25488"/>
                  </a:moveTo>
                  <a:lnTo>
                    <a:pt x="64681" y="25184"/>
                  </a:lnTo>
                  <a:lnTo>
                    <a:pt x="64503" y="25031"/>
                  </a:lnTo>
                  <a:lnTo>
                    <a:pt x="64300" y="24803"/>
                  </a:lnTo>
                  <a:lnTo>
                    <a:pt x="64516" y="25184"/>
                  </a:lnTo>
                  <a:lnTo>
                    <a:pt x="64541" y="25323"/>
                  </a:lnTo>
                  <a:lnTo>
                    <a:pt x="64897" y="25488"/>
                  </a:lnTo>
                  <a:close/>
                </a:path>
                <a:path w="76200" h="48895">
                  <a:moveTo>
                    <a:pt x="64960" y="26022"/>
                  </a:moveTo>
                  <a:lnTo>
                    <a:pt x="64274" y="25654"/>
                  </a:lnTo>
                  <a:lnTo>
                    <a:pt x="64960" y="26022"/>
                  </a:lnTo>
                  <a:close/>
                </a:path>
                <a:path w="76200" h="48895">
                  <a:moveTo>
                    <a:pt x="65214" y="26162"/>
                  </a:moveTo>
                  <a:lnTo>
                    <a:pt x="64960" y="26022"/>
                  </a:lnTo>
                  <a:lnTo>
                    <a:pt x="65074" y="26174"/>
                  </a:lnTo>
                  <a:lnTo>
                    <a:pt x="65214" y="26162"/>
                  </a:lnTo>
                  <a:close/>
                </a:path>
                <a:path w="76200" h="48895">
                  <a:moveTo>
                    <a:pt x="70231" y="22225"/>
                  </a:moveTo>
                  <a:lnTo>
                    <a:pt x="69062" y="21590"/>
                  </a:lnTo>
                  <a:lnTo>
                    <a:pt x="70091" y="22225"/>
                  </a:lnTo>
                  <a:lnTo>
                    <a:pt x="70231" y="22225"/>
                  </a:lnTo>
                  <a:close/>
                </a:path>
                <a:path w="76200" h="48895">
                  <a:moveTo>
                    <a:pt x="71983" y="18796"/>
                  </a:moveTo>
                  <a:lnTo>
                    <a:pt x="71424" y="18542"/>
                  </a:lnTo>
                  <a:lnTo>
                    <a:pt x="71894" y="18872"/>
                  </a:lnTo>
                  <a:close/>
                </a:path>
                <a:path w="76200" h="48895">
                  <a:moveTo>
                    <a:pt x="73113" y="16548"/>
                  </a:moveTo>
                  <a:lnTo>
                    <a:pt x="72974" y="16268"/>
                  </a:lnTo>
                  <a:lnTo>
                    <a:pt x="72885" y="16548"/>
                  </a:lnTo>
                  <a:lnTo>
                    <a:pt x="73113" y="16548"/>
                  </a:lnTo>
                  <a:close/>
                </a:path>
                <a:path w="76200" h="48895">
                  <a:moveTo>
                    <a:pt x="73215" y="20447"/>
                  </a:moveTo>
                  <a:lnTo>
                    <a:pt x="72923" y="20320"/>
                  </a:lnTo>
                  <a:lnTo>
                    <a:pt x="73101" y="20485"/>
                  </a:lnTo>
                  <a:close/>
                </a:path>
                <a:path w="76200" h="48895">
                  <a:moveTo>
                    <a:pt x="73545" y="17792"/>
                  </a:moveTo>
                  <a:lnTo>
                    <a:pt x="73088" y="17792"/>
                  </a:lnTo>
                  <a:lnTo>
                    <a:pt x="72580" y="18084"/>
                  </a:lnTo>
                  <a:lnTo>
                    <a:pt x="72110" y="18161"/>
                  </a:lnTo>
                  <a:lnTo>
                    <a:pt x="72821" y="18478"/>
                  </a:lnTo>
                  <a:lnTo>
                    <a:pt x="73050" y="18021"/>
                  </a:lnTo>
                  <a:lnTo>
                    <a:pt x="73545" y="17792"/>
                  </a:lnTo>
                  <a:close/>
                </a:path>
                <a:path w="76200" h="48895">
                  <a:moveTo>
                    <a:pt x="73558" y="16637"/>
                  </a:moveTo>
                  <a:lnTo>
                    <a:pt x="73253" y="16548"/>
                  </a:lnTo>
                  <a:lnTo>
                    <a:pt x="73113" y="16548"/>
                  </a:lnTo>
                  <a:lnTo>
                    <a:pt x="73317" y="16929"/>
                  </a:lnTo>
                  <a:lnTo>
                    <a:pt x="73558" y="16637"/>
                  </a:lnTo>
                  <a:close/>
                </a:path>
                <a:path w="76200" h="48895">
                  <a:moveTo>
                    <a:pt x="75857" y="15875"/>
                  </a:moveTo>
                  <a:lnTo>
                    <a:pt x="73469" y="10795"/>
                  </a:lnTo>
                  <a:lnTo>
                    <a:pt x="73355" y="10541"/>
                  </a:lnTo>
                  <a:lnTo>
                    <a:pt x="72656" y="9906"/>
                  </a:lnTo>
                  <a:lnTo>
                    <a:pt x="70180" y="7620"/>
                  </a:lnTo>
                  <a:lnTo>
                    <a:pt x="68580" y="6223"/>
                  </a:lnTo>
                  <a:lnTo>
                    <a:pt x="68300" y="5969"/>
                  </a:lnTo>
                  <a:lnTo>
                    <a:pt x="66560" y="4445"/>
                  </a:lnTo>
                  <a:lnTo>
                    <a:pt x="65036" y="4064"/>
                  </a:lnTo>
                  <a:lnTo>
                    <a:pt x="63131" y="3937"/>
                  </a:lnTo>
                  <a:lnTo>
                    <a:pt x="62738" y="3683"/>
                  </a:lnTo>
                  <a:lnTo>
                    <a:pt x="62344" y="3429"/>
                  </a:lnTo>
                  <a:lnTo>
                    <a:pt x="61950" y="3175"/>
                  </a:lnTo>
                  <a:lnTo>
                    <a:pt x="59283" y="2667"/>
                  </a:lnTo>
                  <a:lnTo>
                    <a:pt x="56629" y="2159"/>
                  </a:lnTo>
                  <a:lnTo>
                    <a:pt x="51358" y="0"/>
                  </a:lnTo>
                  <a:lnTo>
                    <a:pt x="46024" y="1143"/>
                  </a:lnTo>
                  <a:lnTo>
                    <a:pt x="46329" y="1524"/>
                  </a:lnTo>
                  <a:lnTo>
                    <a:pt x="46062" y="2032"/>
                  </a:lnTo>
                  <a:lnTo>
                    <a:pt x="45821" y="2159"/>
                  </a:lnTo>
                  <a:lnTo>
                    <a:pt x="45732" y="1905"/>
                  </a:lnTo>
                  <a:lnTo>
                    <a:pt x="45364" y="2540"/>
                  </a:lnTo>
                  <a:lnTo>
                    <a:pt x="44983" y="2667"/>
                  </a:lnTo>
                  <a:lnTo>
                    <a:pt x="45085" y="1778"/>
                  </a:lnTo>
                  <a:lnTo>
                    <a:pt x="45402" y="1651"/>
                  </a:lnTo>
                  <a:lnTo>
                    <a:pt x="43307" y="1905"/>
                  </a:lnTo>
                  <a:lnTo>
                    <a:pt x="41503" y="2413"/>
                  </a:lnTo>
                  <a:lnTo>
                    <a:pt x="39484" y="2540"/>
                  </a:lnTo>
                  <a:lnTo>
                    <a:pt x="39509" y="3429"/>
                  </a:lnTo>
                  <a:lnTo>
                    <a:pt x="39331" y="3302"/>
                  </a:lnTo>
                  <a:lnTo>
                    <a:pt x="38455" y="2667"/>
                  </a:lnTo>
                  <a:lnTo>
                    <a:pt x="38519" y="3302"/>
                  </a:lnTo>
                  <a:lnTo>
                    <a:pt x="38569" y="3683"/>
                  </a:lnTo>
                  <a:lnTo>
                    <a:pt x="38519" y="3556"/>
                  </a:lnTo>
                  <a:lnTo>
                    <a:pt x="38519" y="3302"/>
                  </a:lnTo>
                  <a:lnTo>
                    <a:pt x="37198" y="4064"/>
                  </a:lnTo>
                  <a:lnTo>
                    <a:pt x="35699" y="3175"/>
                  </a:lnTo>
                  <a:lnTo>
                    <a:pt x="30175" y="3429"/>
                  </a:lnTo>
                  <a:lnTo>
                    <a:pt x="25298" y="5715"/>
                  </a:lnTo>
                  <a:lnTo>
                    <a:pt x="20231" y="7620"/>
                  </a:lnTo>
                  <a:lnTo>
                    <a:pt x="15240" y="10033"/>
                  </a:lnTo>
                  <a:lnTo>
                    <a:pt x="10871" y="13589"/>
                  </a:lnTo>
                  <a:lnTo>
                    <a:pt x="6654" y="17907"/>
                  </a:lnTo>
                  <a:lnTo>
                    <a:pt x="7061" y="19558"/>
                  </a:lnTo>
                  <a:lnTo>
                    <a:pt x="5651" y="19939"/>
                  </a:lnTo>
                  <a:lnTo>
                    <a:pt x="5969" y="21717"/>
                  </a:lnTo>
                  <a:lnTo>
                    <a:pt x="5664" y="21336"/>
                  </a:lnTo>
                  <a:lnTo>
                    <a:pt x="5600" y="22479"/>
                  </a:lnTo>
                  <a:lnTo>
                    <a:pt x="4838" y="22098"/>
                  </a:lnTo>
                  <a:lnTo>
                    <a:pt x="3644" y="22860"/>
                  </a:lnTo>
                  <a:lnTo>
                    <a:pt x="4089" y="23114"/>
                  </a:lnTo>
                  <a:lnTo>
                    <a:pt x="3492" y="23368"/>
                  </a:lnTo>
                  <a:lnTo>
                    <a:pt x="4343" y="23622"/>
                  </a:lnTo>
                  <a:lnTo>
                    <a:pt x="4762" y="24384"/>
                  </a:lnTo>
                  <a:lnTo>
                    <a:pt x="2857" y="23622"/>
                  </a:lnTo>
                  <a:lnTo>
                    <a:pt x="2870" y="24384"/>
                  </a:lnTo>
                  <a:lnTo>
                    <a:pt x="3352" y="24638"/>
                  </a:lnTo>
                  <a:lnTo>
                    <a:pt x="3035" y="24638"/>
                  </a:lnTo>
                  <a:lnTo>
                    <a:pt x="3238" y="26670"/>
                  </a:lnTo>
                  <a:lnTo>
                    <a:pt x="2794" y="24358"/>
                  </a:lnTo>
                  <a:lnTo>
                    <a:pt x="2743" y="24003"/>
                  </a:lnTo>
                  <a:lnTo>
                    <a:pt x="990" y="25654"/>
                  </a:lnTo>
                  <a:lnTo>
                    <a:pt x="101" y="28448"/>
                  </a:lnTo>
                  <a:lnTo>
                    <a:pt x="0" y="29311"/>
                  </a:lnTo>
                  <a:lnTo>
                    <a:pt x="457" y="32385"/>
                  </a:lnTo>
                  <a:lnTo>
                    <a:pt x="584" y="33020"/>
                  </a:lnTo>
                  <a:lnTo>
                    <a:pt x="1333" y="35915"/>
                  </a:lnTo>
                  <a:lnTo>
                    <a:pt x="1917" y="35560"/>
                  </a:lnTo>
                  <a:lnTo>
                    <a:pt x="2057" y="35941"/>
                  </a:lnTo>
                  <a:lnTo>
                    <a:pt x="850" y="36830"/>
                  </a:lnTo>
                  <a:lnTo>
                    <a:pt x="2882" y="36703"/>
                  </a:lnTo>
                  <a:lnTo>
                    <a:pt x="2641" y="37477"/>
                  </a:lnTo>
                  <a:lnTo>
                    <a:pt x="2387" y="37592"/>
                  </a:lnTo>
                  <a:lnTo>
                    <a:pt x="1968" y="37338"/>
                  </a:lnTo>
                  <a:lnTo>
                    <a:pt x="2184" y="38608"/>
                  </a:lnTo>
                  <a:lnTo>
                    <a:pt x="2286" y="39001"/>
                  </a:lnTo>
                  <a:lnTo>
                    <a:pt x="3784" y="39497"/>
                  </a:lnTo>
                  <a:lnTo>
                    <a:pt x="4254" y="40817"/>
                  </a:lnTo>
                  <a:lnTo>
                    <a:pt x="5562" y="41021"/>
                  </a:lnTo>
                  <a:lnTo>
                    <a:pt x="5892" y="43180"/>
                  </a:lnTo>
                  <a:lnTo>
                    <a:pt x="7112" y="42926"/>
                  </a:lnTo>
                  <a:lnTo>
                    <a:pt x="6642" y="43307"/>
                  </a:lnTo>
                  <a:lnTo>
                    <a:pt x="7340" y="43561"/>
                  </a:lnTo>
                  <a:lnTo>
                    <a:pt x="7429" y="43942"/>
                  </a:lnTo>
                  <a:lnTo>
                    <a:pt x="8813" y="42926"/>
                  </a:lnTo>
                  <a:lnTo>
                    <a:pt x="8991" y="42799"/>
                  </a:lnTo>
                  <a:lnTo>
                    <a:pt x="9194" y="45593"/>
                  </a:lnTo>
                  <a:lnTo>
                    <a:pt x="10629" y="44831"/>
                  </a:lnTo>
                  <a:lnTo>
                    <a:pt x="10477" y="45212"/>
                  </a:lnTo>
                  <a:lnTo>
                    <a:pt x="16306" y="47244"/>
                  </a:lnTo>
                  <a:lnTo>
                    <a:pt x="19253" y="46863"/>
                  </a:lnTo>
                  <a:lnTo>
                    <a:pt x="20840" y="46863"/>
                  </a:lnTo>
                  <a:lnTo>
                    <a:pt x="22542" y="48514"/>
                  </a:lnTo>
                  <a:lnTo>
                    <a:pt x="24333" y="47879"/>
                  </a:lnTo>
                  <a:lnTo>
                    <a:pt x="24650" y="47625"/>
                  </a:lnTo>
                  <a:lnTo>
                    <a:pt x="24422" y="47244"/>
                  </a:lnTo>
                  <a:lnTo>
                    <a:pt x="24676" y="47117"/>
                  </a:lnTo>
                  <a:lnTo>
                    <a:pt x="25107" y="47117"/>
                  </a:lnTo>
                  <a:lnTo>
                    <a:pt x="24650" y="47625"/>
                  </a:lnTo>
                  <a:lnTo>
                    <a:pt x="24828" y="47879"/>
                  </a:lnTo>
                  <a:lnTo>
                    <a:pt x="25692" y="47117"/>
                  </a:lnTo>
                  <a:lnTo>
                    <a:pt x="26797" y="48006"/>
                  </a:lnTo>
                  <a:lnTo>
                    <a:pt x="27876" y="48006"/>
                  </a:lnTo>
                  <a:lnTo>
                    <a:pt x="27990" y="47625"/>
                  </a:lnTo>
                  <a:lnTo>
                    <a:pt x="28282" y="47625"/>
                  </a:lnTo>
                  <a:lnTo>
                    <a:pt x="28181" y="47244"/>
                  </a:lnTo>
                  <a:lnTo>
                    <a:pt x="29400" y="48387"/>
                  </a:lnTo>
                  <a:lnTo>
                    <a:pt x="30365" y="47244"/>
                  </a:lnTo>
                  <a:lnTo>
                    <a:pt x="30480" y="47117"/>
                  </a:lnTo>
                  <a:lnTo>
                    <a:pt x="30695" y="46863"/>
                  </a:lnTo>
                  <a:lnTo>
                    <a:pt x="30911" y="46609"/>
                  </a:lnTo>
                  <a:lnTo>
                    <a:pt x="32156" y="47371"/>
                  </a:lnTo>
                  <a:lnTo>
                    <a:pt x="31864" y="46609"/>
                  </a:lnTo>
                  <a:lnTo>
                    <a:pt x="31623" y="45974"/>
                  </a:lnTo>
                  <a:lnTo>
                    <a:pt x="32778" y="46482"/>
                  </a:lnTo>
                  <a:lnTo>
                    <a:pt x="33159" y="46101"/>
                  </a:lnTo>
                  <a:lnTo>
                    <a:pt x="33439" y="46228"/>
                  </a:lnTo>
                  <a:lnTo>
                    <a:pt x="33439" y="46875"/>
                  </a:lnTo>
                  <a:lnTo>
                    <a:pt x="34607" y="46482"/>
                  </a:lnTo>
                  <a:lnTo>
                    <a:pt x="35852" y="46736"/>
                  </a:lnTo>
                  <a:lnTo>
                    <a:pt x="36322" y="46482"/>
                  </a:lnTo>
                  <a:lnTo>
                    <a:pt x="36322" y="46101"/>
                  </a:lnTo>
                  <a:lnTo>
                    <a:pt x="36322" y="45974"/>
                  </a:lnTo>
                  <a:lnTo>
                    <a:pt x="36322" y="45720"/>
                  </a:lnTo>
                  <a:lnTo>
                    <a:pt x="36931" y="45847"/>
                  </a:lnTo>
                  <a:lnTo>
                    <a:pt x="37452" y="46863"/>
                  </a:lnTo>
                  <a:lnTo>
                    <a:pt x="38150" y="45720"/>
                  </a:lnTo>
                  <a:lnTo>
                    <a:pt x="38773" y="45974"/>
                  </a:lnTo>
                  <a:lnTo>
                    <a:pt x="38684" y="45720"/>
                  </a:lnTo>
                  <a:lnTo>
                    <a:pt x="38468" y="45085"/>
                  </a:lnTo>
                  <a:lnTo>
                    <a:pt x="38658" y="44831"/>
                  </a:lnTo>
                  <a:lnTo>
                    <a:pt x="39039" y="44323"/>
                  </a:lnTo>
                  <a:lnTo>
                    <a:pt x="39674" y="44577"/>
                  </a:lnTo>
                  <a:lnTo>
                    <a:pt x="39751" y="45847"/>
                  </a:lnTo>
                  <a:lnTo>
                    <a:pt x="41351" y="44704"/>
                  </a:lnTo>
                  <a:lnTo>
                    <a:pt x="44259" y="45466"/>
                  </a:lnTo>
                  <a:lnTo>
                    <a:pt x="44831" y="44704"/>
                  </a:lnTo>
                  <a:lnTo>
                    <a:pt x="45123" y="44323"/>
                  </a:lnTo>
                  <a:lnTo>
                    <a:pt x="45885" y="43307"/>
                  </a:lnTo>
                  <a:lnTo>
                    <a:pt x="46240" y="43942"/>
                  </a:lnTo>
                  <a:lnTo>
                    <a:pt x="47078" y="43307"/>
                  </a:lnTo>
                  <a:lnTo>
                    <a:pt x="47752" y="42799"/>
                  </a:lnTo>
                  <a:lnTo>
                    <a:pt x="48094" y="42545"/>
                  </a:lnTo>
                  <a:lnTo>
                    <a:pt x="50444" y="42799"/>
                  </a:lnTo>
                  <a:lnTo>
                    <a:pt x="50609" y="42545"/>
                  </a:lnTo>
                  <a:lnTo>
                    <a:pt x="51562" y="41148"/>
                  </a:lnTo>
                  <a:lnTo>
                    <a:pt x="51904" y="40640"/>
                  </a:lnTo>
                  <a:lnTo>
                    <a:pt x="52578" y="40767"/>
                  </a:lnTo>
                  <a:lnTo>
                    <a:pt x="53517" y="40767"/>
                  </a:lnTo>
                  <a:lnTo>
                    <a:pt x="53771" y="40640"/>
                  </a:lnTo>
                  <a:lnTo>
                    <a:pt x="54038" y="40513"/>
                  </a:lnTo>
                  <a:lnTo>
                    <a:pt x="54102" y="40386"/>
                  </a:lnTo>
                  <a:lnTo>
                    <a:pt x="54495" y="39624"/>
                  </a:lnTo>
                  <a:lnTo>
                    <a:pt x="54775" y="39624"/>
                  </a:lnTo>
                  <a:lnTo>
                    <a:pt x="54787" y="39370"/>
                  </a:lnTo>
                  <a:lnTo>
                    <a:pt x="54838" y="38481"/>
                  </a:lnTo>
                  <a:lnTo>
                    <a:pt x="55067" y="38227"/>
                  </a:lnTo>
                  <a:lnTo>
                    <a:pt x="55460" y="38735"/>
                  </a:lnTo>
                  <a:lnTo>
                    <a:pt x="55664" y="38862"/>
                  </a:lnTo>
                  <a:lnTo>
                    <a:pt x="56603" y="38735"/>
                  </a:lnTo>
                  <a:lnTo>
                    <a:pt x="57924" y="39243"/>
                  </a:lnTo>
                  <a:lnTo>
                    <a:pt x="57975" y="38735"/>
                  </a:lnTo>
                  <a:lnTo>
                    <a:pt x="58039" y="38227"/>
                  </a:lnTo>
                  <a:lnTo>
                    <a:pt x="58077" y="37846"/>
                  </a:lnTo>
                  <a:lnTo>
                    <a:pt x="58394" y="38354"/>
                  </a:lnTo>
                  <a:lnTo>
                    <a:pt x="58623" y="37846"/>
                  </a:lnTo>
                  <a:lnTo>
                    <a:pt x="59258" y="36449"/>
                  </a:lnTo>
                  <a:lnTo>
                    <a:pt x="59372" y="36195"/>
                  </a:lnTo>
                  <a:lnTo>
                    <a:pt x="60477" y="36449"/>
                  </a:lnTo>
                  <a:lnTo>
                    <a:pt x="60439" y="36195"/>
                  </a:lnTo>
                  <a:lnTo>
                    <a:pt x="60528" y="35687"/>
                  </a:lnTo>
                  <a:lnTo>
                    <a:pt x="60769" y="35433"/>
                  </a:lnTo>
                  <a:lnTo>
                    <a:pt x="60896" y="35306"/>
                  </a:lnTo>
                  <a:lnTo>
                    <a:pt x="60782" y="35052"/>
                  </a:lnTo>
                  <a:lnTo>
                    <a:pt x="60553" y="34925"/>
                  </a:lnTo>
                  <a:lnTo>
                    <a:pt x="60350" y="34810"/>
                  </a:lnTo>
                  <a:lnTo>
                    <a:pt x="60426" y="34671"/>
                  </a:lnTo>
                  <a:lnTo>
                    <a:pt x="60528" y="34544"/>
                  </a:lnTo>
                  <a:lnTo>
                    <a:pt x="60782" y="35052"/>
                  </a:lnTo>
                  <a:lnTo>
                    <a:pt x="60909" y="35293"/>
                  </a:lnTo>
                  <a:lnTo>
                    <a:pt x="60998" y="34798"/>
                  </a:lnTo>
                  <a:lnTo>
                    <a:pt x="61188" y="35814"/>
                  </a:lnTo>
                  <a:lnTo>
                    <a:pt x="62979" y="34925"/>
                  </a:lnTo>
                  <a:lnTo>
                    <a:pt x="63093" y="34798"/>
                  </a:lnTo>
                  <a:lnTo>
                    <a:pt x="63309" y="34544"/>
                  </a:lnTo>
                  <a:lnTo>
                    <a:pt x="63538" y="34290"/>
                  </a:lnTo>
                  <a:lnTo>
                    <a:pt x="64096" y="33655"/>
                  </a:lnTo>
                  <a:lnTo>
                    <a:pt x="64198" y="33528"/>
                  </a:lnTo>
                  <a:lnTo>
                    <a:pt x="65189" y="32258"/>
                  </a:lnTo>
                  <a:lnTo>
                    <a:pt x="65290" y="32131"/>
                  </a:lnTo>
                  <a:lnTo>
                    <a:pt x="66382" y="32639"/>
                  </a:lnTo>
                  <a:lnTo>
                    <a:pt x="66446" y="32131"/>
                  </a:lnTo>
                  <a:lnTo>
                    <a:pt x="66548" y="31369"/>
                  </a:lnTo>
                  <a:lnTo>
                    <a:pt x="66611" y="30861"/>
                  </a:lnTo>
                  <a:lnTo>
                    <a:pt x="67195" y="30734"/>
                  </a:lnTo>
                  <a:lnTo>
                    <a:pt x="67792" y="30607"/>
                  </a:lnTo>
                  <a:lnTo>
                    <a:pt x="67856" y="29718"/>
                  </a:lnTo>
                  <a:lnTo>
                    <a:pt x="69240" y="29591"/>
                  </a:lnTo>
                  <a:lnTo>
                    <a:pt x="69176" y="29464"/>
                  </a:lnTo>
                  <a:lnTo>
                    <a:pt x="68580" y="28321"/>
                  </a:lnTo>
                  <a:lnTo>
                    <a:pt x="69062" y="28702"/>
                  </a:lnTo>
                  <a:lnTo>
                    <a:pt x="69710" y="28194"/>
                  </a:lnTo>
                  <a:lnTo>
                    <a:pt x="70485" y="27266"/>
                  </a:lnTo>
                  <a:lnTo>
                    <a:pt x="71374" y="26543"/>
                  </a:lnTo>
                  <a:lnTo>
                    <a:pt x="71882" y="26022"/>
                  </a:lnTo>
                  <a:lnTo>
                    <a:pt x="71145" y="25527"/>
                  </a:lnTo>
                  <a:lnTo>
                    <a:pt x="71132" y="24892"/>
                  </a:lnTo>
                  <a:lnTo>
                    <a:pt x="71678" y="25273"/>
                  </a:lnTo>
                  <a:lnTo>
                    <a:pt x="71653" y="24511"/>
                  </a:lnTo>
                  <a:lnTo>
                    <a:pt x="70713" y="23749"/>
                  </a:lnTo>
                  <a:lnTo>
                    <a:pt x="70408" y="23495"/>
                  </a:lnTo>
                  <a:lnTo>
                    <a:pt x="70967" y="23241"/>
                  </a:lnTo>
                  <a:lnTo>
                    <a:pt x="70573" y="22987"/>
                  </a:lnTo>
                  <a:lnTo>
                    <a:pt x="71145" y="22860"/>
                  </a:lnTo>
                  <a:lnTo>
                    <a:pt x="71247" y="23241"/>
                  </a:lnTo>
                  <a:lnTo>
                    <a:pt x="71374" y="23495"/>
                  </a:lnTo>
                  <a:lnTo>
                    <a:pt x="71742" y="24003"/>
                  </a:lnTo>
                  <a:lnTo>
                    <a:pt x="72351" y="24638"/>
                  </a:lnTo>
                  <a:lnTo>
                    <a:pt x="72796" y="24257"/>
                  </a:lnTo>
                  <a:lnTo>
                    <a:pt x="72834" y="24003"/>
                  </a:lnTo>
                  <a:lnTo>
                    <a:pt x="71882" y="22860"/>
                  </a:lnTo>
                  <a:lnTo>
                    <a:pt x="71780" y="22733"/>
                  </a:lnTo>
                  <a:lnTo>
                    <a:pt x="72834" y="22733"/>
                  </a:lnTo>
                  <a:lnTo>
                    <a:pt x="73291" y="22225"/>
                  </a:lnTo>
                  <a:lnTo>
                    <a:pt x="73164" y="21590"/>
                  </a:lnTo>
                  <a:lnTo>
                    <a:pt x="72707" y="21450"/>
                  </a:lnTo>
                  <a:lnTo>
                    <a:pt x="72961" y="21082"/>
                  </a:lnTo>
                  <a:lnTo>
                    <a:pt x="73228" y="21590"/>
                  </a:lnTo>
                  <a:lnTo>
                    <a:pt x="73329" y="20701"/>
                  </a:lnTo>
                  <a:lnTo>
                    <a:pt x="73101" y="20485"/>
                  </a:lnTo>
                  <a:lnTo>
                    <a:pt x="72885" y="20574"/>
                  </a:lnTo>
                  <a:lnTo>
                    <a:pt x="72885" y="20701"/>
                  </a:lnTo>
                  <a:lnTo>
                    <a:pt x="72326" y="20447"/>
                  </a:lnTo>
                  <a:lnTo>
                    <a:pt x="72415" y="19939"/>
                  </a:lnTo>
                  <a:lnTo>
                    <a:pt x="71450" y="19939"/>
                  </a:lnTo>
                  <a:lnTo>
                    <a:pt x="71678" y="20193"/>
                  </a:lnTo>
                  <a:lnTo>
                    <a:pt x="71691" y="20447"/>
                  </a:lnTo>
                  <a:lnTo>
                    <a:pt x="71081" y="20193"/>
                  </a:lnTo>
                  <a:lnTo>
                    <a:pt x="70967" y="19558"/>
                  </a:lnTo>
                  <a:lnTo>
                    <a:pt x="71615" y="19431"/>
                  </a:lnTo>
                  <a:lnTo>
                    <a:pt x="72275" y="19304"/>
                  </a:lnTo>
                  <a:lnTo>
                    <a:pt x="72618" y="20066"/>
                  </a:lnTo>
                  <a:lnTo>
                    <a:pt x="73050" y="19812"/>
                  </a:lnTo>
                  <a:lnTo>
                    <a:pt x="72567" y="19304"/>
                  </a:lnTo>
                  <a:lnTo>
                    <a:pt x="72364" y="19177"/>
                  </a:lnTo>
                  <a:lnTo>
                    <a:pt x="71894" y="18872"/>
                  </a:lnTo>
                  <a:lnTo>
                    <a:pt x="71539" y="19177"/>
                  </a:lnTo>
                  <a:lnTo>
                    <a:pt x="70891" y="19050"/>
                  </a:lnTo>
                  <a:lnTo>
                    <a:pt x="71285" y="19431"/>
                  </a:lnTo>
                  <a:lnTo>
                    <a:pt x="70599" y="19304"/>
                  </a:lnTo>
                  <a:lnTo>
                    <a:pt x="70764" y="20066"/>
                  </a:lnTo>
                  <a:lnTo>
                    <a:pt x="70015" y="20320"/>
                  </a:lnTo>
                  <a:lnTo>
                    <a:pt x="70345" y="21082"/>
                  </a:lnTo>
                  <a:lnTo>
                    <a:pt x="71107" y="21082"/>
                  </a:lnTo>
                  <a:lnTo>
                    <a:pt x="71145" y="21590"/>
                  </a:lnTo>
                  <a:lnTo>
                    <a:pt x="71767" y="22225"/>
                  </a:lnTo>
                  <a:lnTo>
                    <a:pt x="70840" y="22225"/>
                  </a:lnTo>
                  <a:lnTo>
                    <a:pt x="70675" y="21971"/>
                  </a:lnTo>
                  <a:lnTo>
                    <a:pt x="70294" y="21971"/>
                  </a:lnTo>
                  <a:lnTo>
                    <a:pt x="69938" y="21844"/>
                  </a:lnTo>
                  <a:lnTo>
                    <a:pt x="70015" y="21971"/>
                  </a:lnTo>
                  <a:lnTo>
                    <a:pt x="70231" y="22225"/>
                  </a:lnTo>
                  <a:lnTo>
                    <a:pt x="70472" y="22352"/>
                  </a:lnTo>
                  <a:lnTo>
                    <a:pt x="69138" y="22860"/>
                  </a:lnTo>
                  <a:lnTo>
                    <a:pt x="69278" y="23114"/>
                  </a:lnTo>
                  <a:lnTo>
                    <a:pt x="69113" y="22987"/>
                  </a:lnTo>
                  <a:lnTo>
                    <a:pt x="68745" y="23114"/>
                  </a:lnTo>
                  <a:lnTo>
                    <a:pt x="69748" y="23114"/>
                  </a:lnTo>
                  <a:lnTo>
                    <a:pt x="69545" y="23495"/>
                  </a:lnTo>
                  <a:lnTo>
                    <a:pt x="69215" y="23749"/>
                  </a:lnTo>
                  <a:lnTo>
                    <a:pt x="68656" y="23241"/>
                  </a:lnTo>
                  <a:lnTo>
                    <a:pt x="68376" y="23241"/>
                  </a:lnTo>
                  <a:lnTo>
                    <a:pt x="68376" y="22987"/>
                  </a:lnTo>
                  <a:lnTo>
                    <a:pt x="67805" y="22987"/>
                  </a:lnTo>
                  <a:lnTo>
                    <a:pt x="67678" y="24892"/>
                  </a:lnTo>
                  <a:lnTo>
                    <a:pt x="66522" y="24765"/>
                  </a:lnTo>
                  <a:lnTo>
                    <a:pt x="66382" y="25273"/>
                  </a:lnTo>
                  <a:lnTo>
                    <a:pt x="66294" y="25781"/>
                  </a:lnTo>
                  <a:lnTo>
                    <a:pt x="66167" y="26924"/>
                  </a:lnTo>
                  <a:lnTo>
                    <a:pt x="65938" y="27178"/>
                  </a:lnTo>
                  <a:lnTo>
                    <a:pt x="65735" y="26670"/>
                  </a:lnTo>
                  <a:lnTo>
                    <a:pt x="65430" y="25908"/>
                  </a:lnTo>
                  <a:lnTo>
                    <a:pt x="65468" y="26670"/>
                  </a:lnTo>
                  <a:lnTo>
                    <a:pt x="65074" y="26174"/>
                  </a:lnTo>
                  <a:lnTo>
                    <a:pt x="63690" y="26289"/>
                  </a:lnTo>
                  <a:lnTo>
                    <a:pt x="64871" y="26924"/>
                  </a:lnTo>
                  <a:lnTo>
                    <a:pt x="64185" y="27178"/>
                  </a:lnTo>
                  <a:lnTo>
                    <a:pt x="63512" y="27686"/>
                  </a:lnTo>
                  <a:lnTo>
                    <a:pt x="63068" y="28321"/>
                  </a:lnTo>
                  <a:lnTo>
                    <a:pt x="63144" y="28194"/>
                  </a:lnTo>
                  <a:lnTo>
                    <a:pt x="63042" y="27813"/>
                  </a:lnTo>
                  <a:lnTo>
                    <a:pt x="62788" y="27432"/>
                  </a:lnTo>
                  <a:lnTo>
                    <a:pt x="62395" y="27305"/>
                  </a:lnTo>
                  <a:lnTo>
                    <a:pt x="62471" y="28448"/>
                  </a:lnTo>
                  <a:lnTo>
                    <a:pt x="62357" y="28829"/>
                  </a:lnTo>
                  <a:lnTo>
                    <a:pt x="61785" y="28943"/>
                  </a:lnTo>
                  <a:lnTo>
                    <a:pt x="61810" y="29083"/>
                  </a:lnTo>
                  <a:lnTo>
                    <a:pt x="62204" y="29591"/>
                  </a:lnTo>
                  <a:lnTo>
                    <a:pt x="62357" y="29464"/>
                  </a:lnTo>
                  <a:lnTo>
                    <a:pt x="62763" y="30099"/>
                  </a:lnTo>
                  <a:lnTo>
                    <a:pt x="62826" y="30607"/>
                  </a:lnTo>
                  <a:lnTo>
                    <a:pt x="62649" y="30734"/>
                  </a:lnTo>
                  <a:lnTo>
                    <a:pt x="62103" y="30099"/>
                  </a:lnTo>
                  <a:lnTo>
                    <a:pt x="62014" y="29972"/>
                  </a:lnTo>
                  <a:lnTo>
                    <a:pt x="61836" y="29718"/>
                  </a:lnTo>
                  <a:lnTo>
                    <a:pt x="61404" y="29083"/>
                  </a:lnTo>
                  <a:lnTo>
                    <a:pt x="60921" y="29464"/>
                  </a:lnTo>
                  <a:lnTo>
                    <a:pt x="60921" y="29718"/>
                  </a:lnTo>
                  <a:lnTo>
                    <a:pt x="60020" y="28702"/>
                  </a:lnTo>
                  <a:lnTo>
                    <a:pt x="59690" y="28321"/>
                  </a:lnTo>
                  <a:lnTo>
                    <a:pt x="59550" y="28321"/>
                  </a:lnTo>
                  <a:lnTo>
                    <a:pt x="59474" y="28194"/>
                  </a:lnTo>
                  <a:lnTo>
                    <a:pt x="59626" y="27940"/>
                  </a:lnTo>
                  <a:lnTo>
                    <a:pt x="59334" y="27876"/>
                  </a:lnTo>
                  <a:lnTo>
                    <a:pt x="59156" y="27432"/>
                  </a:lnTo>
                  <a:lnTo>
                    <a:pt x="59055" y="27266"/>
                  </a:lnTo>
                  <a:lnTo>
                    <a:pt x="58280" y="26670"/>
                  </a:lnTo>
                  <a:lnTo>
                    <a:pt x="57683" y="26924"/>
                  </a:lnTo>
                  <a:lnTo>
                    <a:pt x="58788" y="27813"/>
                  </a:lnTo>
                  <a:lnTo>
                    <a:pt x="58648" y="27813"/>
                  </a:lnTo>
                  <a:lnTo>
                    <a:pt x="59207" y="28079"/>
                  </a:lnTo>
                  <a:lnTo>
                    <a:pt x="59270" y="28524"/>
                  </a:lnTo>
                  <a:lnTo>
                    <a:pt x="58991" y="28702"/>
                  </a:lnTo>
                  <a:lnTo>
                    <a:pt x="58889" y="28575"/>
                  </a:lnTo>
                  <a:lnTo>
                    <a:pt x="58293" y="27813"/>
                  </a:lnTo>
                  <a:lnTo>
                    <a:pt x="58039" y="27813"/>
                  </a:lnTo>
                  <a:lnTo>
                    <a:pt x="57823" y="27305"/>
                  </a:lnTo>
                  <a:lnTo>
                    <a:pt x="57746" y="27990"/>
                  </a:lnTo>
                  <a:lnTo>
                    <a:pt x="57924" y="28321"/>
                  </a:lnTo>
                  <a:lnTo>
                    <a:pt x="58432" y="28956"/>
                  </a:lnTo>
                  <a:lnTo>
                    <a:pt x="58686" y="28575"/>
                  </a:lnTo>
                  <a:lnTo>
                    <a:pt x="59232" y="29972"/>
                  </a:lnTo>
                  <a:lnTo>
                    <a:pt x="58775" y="29337"/>
                  </a:lnTo>
                  <a:lnTo>
                    <a:pt x="58508" y="28956"/>
                  </a:lnTo>
                  <a:lnTo>
                    <a:pt x="58331" y="29210"/>
                  </a:lnTo>
                  <a:lnTo>
                    <a:pt x="58229" y="29718"/>
                  </a:lnTo>
                  <a:lnTo>
                    <a:pt x="58407" y="30226"/>
                  </a:lnTo>
                  <a:lnTo>
                    <a:pt x="58318" y="29337"/>
                  </a:lnTo>
                  <a:lnTo>
                    <a:pt x="58750" y="29972"/>
                  </a:lnTo>
                  <a:lnTo>
                    <a:pt x="59067" y="30353"/>
                  </a:lnTo>
                  <a:lnTo>
                    <a:pt x="59118" y="30530"/>
                  </a:lnTo>
                  <a:lnTo>
                    <a:pt x="58839" y="30734"/>
                  </a:lnTo>
                  <a:lnTo>
                    <a:pt x="58648" y="31115"/>
                  </a:lnTo>
                  <a:lnTo>
                    <a:pt x="58216" y="31369"/>
                  </a:lnTo>
                  <a:lnTo>
                    <a:pt x="57988" y="30505"/>
                  </a:lnTo>
                  <a:lnTo>
                    <a:pt x="57556" y="30099"/>
                  </a:lnTo>
                  <a:lnTo>
                    <a:pt x="57569" y="29972"/>
                  </a:lnTo>
                  <a:lnTo>
                    <a:pt x="57835" y="29718"/>
                  </a:lnTo>
                  <a:lnTo>
                    <a:pt x="58039" y="30099"/>
                  </a:lnTo>
                  <a:lnTo>
                    <a:pt x="58064" y="29718"/>
                  </a:lnTo>
                  <a:lnTo>
                    <a:pt x="58115" y="29083"/>
                  </a:lnTo>
                  <a:lnTo>
                    <a:pt x="56972" y="28829"/>
                  </a:lnTo>
                  <a:lnTo>
                    <a:pt x="57111" y="29718"/>
                  </a:lnTo>
                  <a:lnTo>
                    <a:pt x="57404" y="29972"/>
                  </a:lnTo>
                  <a:lnTo>
                    <a:pt x="57785" y="32258"/>
                  </a:lnTo>
                  <a:lnTo>
                    <a:pt x="56184" y="28956"/>
                  </a:lnTo>
                  <a:lnTo>
                    <a:pt x="55918" y="29311"/>
                  </a:lnTo>
                  <a:lnTo>
                    <a:pt x="55803" y="29718"/>
                  </a:lnTo>
                  <a:lnTo>
                    <a:pt x="56324" y="30441"/>
                  </a:lnTo>
                  <a:lnTo>
                    <a:pt x="56438" y="30861"/>
                  </a:lnTo>
                  <a:lnTo>
                    <a:pt x="55740" y="31750"/>
                  </a:lnTo>
                  <a:lnTo>
                    <a:pt x="56794" y="32639"/>
                  </a:lnTo>
                  <a:lnTo>
                    <a:pt x="56832" y="33528"/>
                  </a:lnTo>
                  <a:lnTo>
                    <a:pt x="56578" y="33528"/>
                  </a:lnTo>
                  <a:lnTo>
                    <a:pt x="56540" y="33401"/>
                  </a:lnTo>
                  <a:lnTo>
                    <a:pt x="56451" y="33020"/>
                  </a:lnTo>
                  <a:lnTo>
                    <a:pt x="56337" y="32512"/>
                  </a:lnTo>
                  <a:lnTo>
                    <a:pt x="55930" y="33020"/>
                  </a:lnTo>
                  <a:lnTo>
                    <a:pt x="55905" y="32766"/>
                  </a:lnTo>
                  <a:lnTo>
                    <a:pt x="55867" y="32131"/>
                  </a:lnTo>
                  <a:lnTo>
                    <a:pt x="55854" y="32004"/>
                  </a:lnTo>
                  <a:lnTo>
                    <a:pt x="55587" y="32131"/>
                  </a:lnTo>
                  <a:lnTo>
                    <a:pt x="55460" y="30988"/>
                  </a:lnTo>
                  <a:lnTo>
                    <a:pt x="54876" y="30607"/>
                  </a:lnTo>
                  <a:lnTo>
                    <a:pt x="54140" y="30226"/>
                  </a:lnTo>
                  <a:lnTo>
                    <a:pt x="53797" y="29972"/>
                  </a:lnTo>
                  <a:lnTo>
                    <a:pt x="53721" y="30480"/>
                  </a:lnTo>
                  <a:lnTo>
                    <a:pt x="54317" y="30607"/>
                  </a:lnTo>
                  <a:lnTo>
                    <a:pt x="54000" y="31115"/>
                  </a:lnTo>
                  <a:lnTo>
                    <a:pt x="53936" y="30607"/>
                  </a:lnTo>
                  <a:lnTo>
                    <a:pt x="53759" y="30505"/>
                  </a:lnTo>
                  <a:lnTo>
                    <a:pt x="53505" y="30353"/>
                  </a:lnTo>
                  <a:lnTo>
                    <a:pt x="53428" y="30505"/>
                  </a:lnTo>
                  <a:lnTo>
                    <a:pt x="53848" y="30607"/>
                  </a:lnTo>
                  <a:lnTo>
                    <a:pt x="53873" y="31115"/>
                  </a:lnTo>
                  <a:lnTo>
                    <a:pt x="53835" y="31750"/>
                  </a:lnTo>
                  <a:lnTo>
                    <a:pt x="53771" y="31877"/>
                  </a:lnTo>
                  <a:lnTo>
                    <a:pt x="53403" y="32131"/>
                  </a:lnTo>
                  <a:lnTo>
                    <a:pt x="52730" y="31496"/>
                  </a:lnTo>
                  <a:lnTo>
                    <a:pt x="52616" y="30734"/>
                  </a:lnTo>
                  <a:lnTo>
                    <a:pt x="52438" y="30099"/>
                  </a:lnTo>
                  <a:lnTo>
                    <a:pt x="52285" y="30505"/>
                  </a:lnTo>
                  <a:lnTo>
                    <a:pt x="52641" y="31877"/>
                  </a:lnTo>
                  <a:lnTo>
                    <a:pt x="52743" y="32461"/>
                  </a:lnTo>
                  <a:lnTo>
                    <a:pt x="52628" y="32766"/>
                  </a:lnTo>
                  <a:lnTo>
                    <a:pt x="52285" y="32385"/>
                  </a:lnTo>
                  <a:lnTo>
                    <a:pt x="52171" y="32258"/>
                  </a:lnTo>
                  <a:lnTo>
                    <a:pt x="52133" y="32385"/>
                  </a:lnTo>
                  <a:lnTo>
                    <a:pt x="52184" y="32131"/>
                  </a:lnTo>
                  <a:lnTo>
                    <a:pt x="52285" y="31623"/>
                  </a:lnTo>
                  <a:lnTo>
                    <a:pt x="51879" y="32131"/>
                  </a:lnTo>
                  <a:lnTo>
                    <a:pt x="51828" y="31877"/>
                  </a:lnTo>
                  <a:lnTo>
                    <a:pt x="51803" y="31750"/>
                  </a:lnTo>
                  <a:lnTo>
                    <a:pt x="51587" y="30480"/>
                  </a:lnTo>
                  <a:lnTo>
                    <a:pt x="51409" y="30734"/>
                  </a:lnTo>
                  <a:lnTo>
                    <a:pt x="51282" y="31242"/>
                  </a:lnTo>
                  <a:lnTo>
                    <a:pt x="51396" y="31750"/>
                  </a:lnTo>
                  <a:lnTo>
                    <a:pt x="51257" y="31623"/>
                  </a:lnTo>
                  <a:lnTo>
                    <a:pt x="51155" y="31483"/>
                  </a:lnTo>
                  <a:lnTo>
                    <a:pt x="51193" y="31623"/>
                  </a:lnTo>
                  <a:lnTo>
                    <a:pt x="50850" y="31623"/>
                  </a:lnTo>
                  <a:lnTo>
                    <a:pt x="50800" y="31877"/>
                  </a:lnTo>
                  <a:lnTo>
                    <a:pt x="50584" y="31369"/>
                  </a:lnTo>
                  <a:lnTo>
                    <a:pt x="50533" y="32131"/>
                  </a:lnTo>
                  <a:lnTo>
                    <a:pt x="50647" y="32258"/>
                  </a:lnTo>
                  <a:lnTo>
                    <a:pt x="50850" y="32385"/>
                  </a:lnTo>
                  <a:lnTo>
                    <a:pt x="51409" y="33020"/>
                  </a:lnTo>
                  <a:lnTo>
                    <a:pt x="50787" y="33274"/>
                  </a:lnTo>
                  <a:lnTo>
                    <a:pt x="50749" y="33401"/>
                  </a:lnTo>
                  <a:lnTo>
                    <a:pt x="50647" y="33147"/>
                  </a:lnTo>
                  <a:lnTo>
                    <a:pt x="50546" y="32893"/>
                  </a:lnTo>
                  <a:lnTo>
                    <a:pt x="50419" y="32639"/>
                  </a:lnTo>
                  <a:lnTo>
                    <a:pt x="50304" y="32258"/>
                  </a:lnTo>
                  <a:lnTo>
                    <a:pt x="50304" y="32512"/>
                  </a:lnTo>
                  <a:lnTo>
                    <a:pt x="50355" y="32702"/>
                  </a:lnTo>
                  <a:lnTo>
                    <a:pt x="50266" y="32537"/>
                  </a:lnTo>
                  <a:lnTo>
                    <a:pt x="50139" y="33528"/>
                  </a:lnTo>
                  <a:lnTo>
                    <a:pt x="49860" y="33655"/>
                  </a:lnTo>
                  <a:lnTo>
                    <a:pt x="49149" y="32893"/>
                  </a:lnTo>
                  <a:lnTo>
                    <a:pt x="49339" y="33655"/>
                  </a:lnTo>
                  <a:lnTo>
                    <a:pt x="48666" y="32258"/>
                  </a:lnTo>
                  <a:lnTo>
                    <a:pt x="48933" y="34290"/>
                  </a:lnTo>
                  <a:lnTo>
                    <a:pt x="48450" y="33909"/>
                  </a:lnTo>
                  <a:lnTo>
                    <a:pt x="47942" y="34290"/>
                  </a:lnTo>
                  <a:lnTo>
                    <a:pt x="48298" y="34925"/>
                  </a:lnTo>
                  <a:lnTo>
                    <a:pt x="47663" y="34810"/>
                  </a:lnTo>
                  <a:lnTo>
                    <a:pt x="47790" y="34036"/>
                  </a:lnTo>
                  <a:lnTo>
                    <a:pt x="47879" y="33655"/>
                  </a:lnTo>
                  <a:lnTo>
                    <a:pt x="47764" y="33274"/>
                  </a:lnTo>
                  <a:lnTo>
                    <a:pt x="47472" y="32766"/>
                  </a:lnTo>
                  <a:lnTo>
                    <a:pt x="47510" y="33782"/>
                  </a:lnTo>
                  <a:lnTo>
                    <a:pt x="46685" y="32385"/>
                  </a:lnTo>
                  <a:lnTo>
                    <a:pt x="46888" y="33655"/>
                  </a:lnTo>
                  <a:lnTo>
                    <a:pt x="47396" y="33782"/>
                  </a:lnTo>
                  <a:lnTo>
                    <a:pt x="47066" y="34290"/>
                  </a:lnTo>
                  <a:lnTo>
                    <a:pt x="47091" y="34810"/>
                  </a:lnTo>
                  <a:lnTo>
                    <a:pt x="46621" y="34925"/>
                  </a:lnTo>
                  <a:lnTo>
                    <a:pt x="47066" y="34290"/>
                  </a:lnTo>
                  <a:lnTo>
                    <a:pt x="46570" y="34036"/>
                  </a:lnTo>
                  <a:lnTo>
                    <a:pt x="46418" y="34290"/>
                  </a:lnTo>
                  <a:lnTo>
                    <a:pt x="46431" y="35179"/>
                  </a:lnTo>
                  <a:lnTo>
                    <a:pt x="46863" y="35433"/>
                  </a:lnTo>
                  <a:lnTo>
                    <a:pt x="46494" y="35306"/>
                  </a:lnTo>
                  <a:lnTo>
                    <a:pt x="46507" y="36449"/>
                  </a:lnTo>
                  <a:lnTo>
                    <a:pt x="45935" y="35941"/>
                  </a:lnTo>
                  <a:lnTo>
                    <a:pt x="45580" y="35306"/>
                  </a:lnTo>
                  <a:lnTo>
                    <a:pt x="46469" y="35433"/>
                  </a:lnTo>
                  <a:lnTo>
                    <a:pt x="46380" y="35306"/>
                  </a:lnTo>
                  <a:lnTo>
                    <a:pt x="46101" y="34925"/>
                  </a:lnTo>
                  <a:lnTo>
                    <a:pt x="45389" y="35052"/>
                  </a:lnTo>
                  <a:lnTo>
                    <a:pt x="46316" y="36830"/>
                  </a:lnTo>
                  <a:lnTo>
                    <a:pt x="45707" y="37211"/>
                  </a:lnTo>
                  <a:lnTo>
                    <a:pt x="46113" y="37592"/>
                  </a:lnTo>
                  <a:lnTo>
                    <a:pt x="46113" y="39116"/>
                  </a:lnTo>
                  <a:lnTo>
                    <a:pt x="46012" y="39370"/>
                  </a:lnTo>
                  <a:lnTo>
                    <a:pt x="45148" y="39370"/>
                  </a:lnTo>
                  <a:lnTo>
                    <a:pt x="46012" y="38950"/>
                  </a:lnTo>
                  <a:lnTo>
                    <a:pt x="46024" y="38608"/>
                  </a:lnTo>
                  <a:lnTo>
                    <a:pt x="45745" y="38227"/>
                  </a:lnTo>
                  <a:lnTo>
                    <a:pt x="45656" y="38100"/>
                  </a:lnTo>
                  <a:lnTo>
                    <a:pt x="45389" y="38227"/>
                  </a:lnTo>
                  <a:lnTo>
                    <a:pt x="45288" y="38100"/>
                  </a:lnTo>
                  <a:lnTo>
                    <a:pt x="45199" y="37973"/>
                  </a:lnTo>
                  <a:lnTo>
                    <a:pt x="44704" y="37338"/>
                  </a:lnTo>
                  <a:lnTo>
                    <a:pt x="44818" y="36957"/>
                  </a:lnTo>
                  <a:lnTo>
                    <a:pt x="44919" y="36830"/>
                  </a:lnTo>
                  <a:lnTo>
                    <a:pt x="45656" y="35941"/>
                  </a:lnTo>
                  <a:lnTo>
                    <a:pt x="45351" y="35560"/>
                  </a:lnTo>
                  <a:lnTo>
                    <a:pt x="44945" y="35052"/>
                  </a:lnTo>
                  <a:lnTo>
                    <a:pt x="44767" y="35560"/>
                  </a:lnTo>
                  <a:lnTo>
                    <a:pt x="44716" y="35179"/>
                  </a:lnTo>
                  <a:lnTo>
                    <a:pt x="44627" y="34544"/>
                  </a:lnTo>
                  <a:lnTo>
                    <a:pt x="44399" y="34290"/>
                  </a:lnTo>
                  <a:lnTo>
                    <a:pt x="44589" y="35179"/>
                  </a:lnTo>
                  <a:lnTo>
                    <a:pt x="43967" y="34810"/>
                  </a:lnTo>
                  <a:lnTo>
                    <a:pt x="43967" y="35293"/>
                  </a:lnTo>
                  <a:lnTo>
                    <a:pt x="43891" y="35687"/>
                  </a:lnTo>
                  <a:lnTo>
                    <a:pt x="43865" y="36195"/>
                  </a:lnTo>
                  <a:lnTo>
                    <a:pt x="43967" y="36830"/>
                  </a:lnTo>
                  <a:lnTo>
                    <a:pt x="43307" y="36449"/>
                  </a:lnTo>
                  <a:lnTo>
                    <a:pt x="43459" y="35941"/>
                  </a:lnTo>
                  <a:lnTo>
                    <a:pt x="42926" y="35560"/>
                  </a:lnTo>
                  <a:lnTo>
                    <a:pt x="43091" y="35941"/>
                  </a:lnTo>
                  <a:lnTo>
                    <a:pt x="42608" y="35687"/>
                  </a:lnTo>
                  <a:lnTo>
                    <a:pt x="42532" y="35179"/>
                  </a:lnTo>
                  <a:lnTo>
                    <a:pt x="41046" y="35471"/>
                  </a:lnTo>
                  <a:lnTo>
                    <a:pt x="39509" y="35941"/>
                  </a:lnTo>
                  <a:lnTo>
                    <a:pt x="38684" y="37973"/>
                  </a:lnTo>
                  <a:lnTo>
                    <a:pt x="38557" y="37719"/>
                  </a:lnTo>
                  <a:lnTo>
                    <a:pt x="38366" y="37338"/>
                  </a:lnTo>
                  <a:lnTo>
                    <a:pt x="38303" y="37211"/>
                  </a:lnTo>
                  <a:lnTo>
                    <a:pt x="37846" y="37338"/>
                  </a:lnTo>
                  <a:lnTo>
                    <a:pt x="37236" y="36957"/>
                  </a:lnTo>
                  <a:lnTo>
                    <a:pt x="37312" y="37338"/>
                  </a:lnTo>
                  <a:lnTo>
                    <a:pt x="37223" y="37592"/>
                  </a:lnTo>
                  <a:lnTo>
                    <a:pt x="37058" y="37719"/>
                  </a:lnTo>
                  <a:lnTo>
                    <a:pt x="36563" y="36957"/>
                  </a:lnTo>
                  <a:lnTo>
                    <a:pt x="36080" y="36576"/>
                  </a:lnTo>
                  <a:lnTo>
                    <a:pt x="35699" y="37465"/>
                  </a:lnTo>
                  <a:lnTo>
                    <a:pt x="35394" y="37973"/>
                  </a:lnTo>
                  <a:lnTo>
                    <a:pt x="35280" y="37719"/>
                  </a:lnTo>
                  <a:lnTo>
                    <a:pt x="35191" y="37338"/>
                  </a:lnTo>
                  <a:lnTo>
                    <a:pt x="34747" y="36830"/>
                  </a:lnTo>
                  <a:lnTo>
                    <a:pt x="34785" y="38100"/>
                  </a:lnTo>
                  <a:lnTo>
                    <a:pt x="34455" y="37592"/>
                  </a:lnTo>
                  <a:lnTo>
                    <a:pt x="34417" y="38227"/>
                  </a:lnTo>
                  <a:lnTo>
                    <a:pt x="34175" y="38608"/>
                  </a:lnTo>
                  <a:lnTo>
                    <a:pt x="33667" y="38481"/>
                  </a:lnTo>
                  <a:lnTo>
                    <a:pt x="33578" y="38100"/>
                  </a:lnTo>
                  <a:lnTo>
                    <a:pt x="33591" y="37465"/>
                  </a:lnTo>
                  <a:lnTo>
                    <a:pt x="33464" y="37973"/>
                  </a:lnTo>
                  <a:lnTo>
                    <a:pt x="33134" y="37592"/>
                  </a:lnTo>
                  <a:lnTo>
                    <a:pt x="32156" y="37719"/>
                  </a:lnTo>
                  <a:lnTo>
                    <a:pt x="31534" y="38100"/>
                  </a:lnTo>
                  <a:lnTo>
                    <a:pt x="31877" y="38354"/>
                  </a:lnTo>
                  <a:lnTo>
                    <a:pt x="31965" y="40386"/>
                  </a:lnTo>
                  <a:lnTo>
                    <a:pt x="31877" y="39751"/>
                  </a:lnTo>
                  <a:lnTo>
                    <a:pt x="31800" y="39116"/>
                  </a:lnTo>
                  <a:lnTo>
                    <a:pt x="31584" y="39751"/>
                  </a:lnTo>
                  <a:lnTo>
                    <a:pt x="31546" y="39370"/>
                  </a:lnTo>
                  <a:lnTo>
                    <a:pt x="31203" y="38989"/>
                  </a:lnTo>
                  <a:lnTo>
                    <a:pt x="31496" y="38608"/>
                  </a:lnTo>
                  <a:lnTo>
                    <a:pt x="30518" y="37338"/>
                  </a:lnTo>
                  <a:lnTo>
                    <a:pt x="29387" y="38608"/>
                  </a:lnTo>
                  <a:lnTo>
                    <a:pt x="28282" y="38354"/>
                  </a:lnTo>
                  <a:lnTo>
                    <a:pt x="28067" y="38481"/>
                  </a:lnTo>
                  <a:lnTo>
                    <a:pt x="28041" y="38989"/>
                  </a:lnTo>
                  <a:lnTo>
                    <a:pt x="27317" y="37846"/>
                  </a:lnTo>
                  <a:lnTo>
                    <a:pt x="26504" y="38989"/>
                  </a:lnTo>
                  <a:lnTo>
                    <a:pt x="25755" y="38608"/>
                  </a:lnTo>
                  <a:lnTo>
                    <a:pt x="25882" y="39192"/>
                  </a:lnTo>
                  <a:lnTo>
                    <a:pt x="25666" y="40259"/>
                  </a:lnTo>
                  <a:lnTo>
                    <a:pt x="25247" y="40259"/>
                  </a:lnTo>
                  <a:lnTo>
                    <a:pt x="24765" y="41148"/>
                  </a:lnTo>
                  <a:lnTo>
                    <a:pt x="24930" y="40005"/>
                  </a:lnTo>
                  <a:lnTo>
                    <a:pt x="24955" y="39878"/>
                  </a:lnTo>
                  <a:lnTo>
                    <a:pt x="24968" y="39751"/>
                  </a:lnTo>
                  <a:lnTo>
                    <a:pt x="25006" y="39497"/>
                  </a:lnTo>
                  <a:lnTo>
                    <a:pt x="24892" y="38735"/>
                  </a:lnTo>
                  <a:lnTo>
                    <a:pt x="24701" y="38481"/>
                  </a:lnTo>
                  <a:lnTo>
                    <a:pt x="24485" y="38862"/>
                  </a:lnTo>
                  <a:lnTo>
                    <a:pt x="24104" y="38989"/>
                  </a:lnTo>
                  <a:lnTo>
                    <a:pt x="23939" y="38989"/>
                  </a:lnTo>
                  <a:lnTo>
                    <a:pt x="23964" y="38735"/>
                  </a:lnTo>
                  <a:lnTo>
                    <a:pt x="23825" y="38989"/>
                  </a:lnTo>
                  <a:lnTo>
                    <a:pt x="23685" y="39243"/>
                  </a:lnTo>
                  <a:lnTo>
                    <a:pt x="23279" y="39497"/>
                  </a:lnTo>
                  <a:lnTo>
                    <a:pt x="23101" y="39243"/>
                  </a:lnTo>
                  <a:lnTo>
                    <a:pt x="22999" y="38950"/>
                  </a:lnTo>
                  <a:lnTo>
                    <a:pt x="22821" y="38862"/>
                  </a:lnTo>
                  <a:lnTo>
                    <a:pt x="22593" y="38354"/>
                  </a:lnTo>
                  <a:lnTo>
                    <a:pt x="22339" y="38354"/>
                  </a:lnTo>
                  <a:lnTo>
                    <a:pt x="22161" y="39243"/>
                  </a:lnTo>
                  <a:lnTo>
                    <a:pt x="21602" y="38608"/>
                  </a:lnTo>
                  <a:lnTo>
                    <a:pt x="21374" y="39370"/>
                  </a:lnTo>
                  <a:lnTo>
                    <a:pt x="21259" y="39751"/>
                  </a:lnTo>
                  <a:lnTo>
                    <a:pt x="20929" y="39370"/>
                  </a:lnTo>
                  <a:lnTo>
                    <a:pt x="20840" y="39192"/>
                  </a:lnTo>
                  <a:lnTo>
                    <a:pt x="20154" y="39878"/>
                  </a:lnTo>
                  <a:lnTo>
                    <a:pt x="20116" y="39116"/>
                  </a:lnTo>
                  <a:lnTo>
                    <a:pt x="19875" y="38989"/>
                  </a:lnTo>
                  <a:lnTo>
                    <a:pt x="19646" y="38862"/>
                  </a:lnTo>
                  <a:lnTo>
                    <a:pt x="19062" y="38989"/>
                  </a:lnTo>
                  <a:lnTo>
                    <a:pt x="19151" y="38608"/>
                  </a:lnTo>
                  <a:lnTo>
                    <a:pt x="19253" y="38227"/>
                  </a:lnTo>
                  <a:lnTo>
                    <a:pt x="18999" y="38608"/>
                  </a:lnTo>
                  <a:lnTo>
                    <a:pt x="18783" y="38481"/>
                  </a:lnTo>
                  <a:lnTo>
                    <a:pt x="18681" y="38950"/>
                  </a:lnTo>
                  <a:lnTo>
                    <a:pt x="18884" y="39116"/>
                  </a:lnTo>
                  <a:lnTo>
                    <a:pt x="19011" y="39751"/>
                  </a:lnTo>
                  <a:lnTo>
                    <a:pt x="18440" y="39878"/>
                  </a:lnTo>
                  <a:lnTo>
                    <a:pt x="18440" y="39624"/>
                  </a:lnTo>
                  <a:lnTo>
                    <a:pt x="17983" y="39243"/>
                  </a:lnTo>
                  <a:lnTo>
                    <a:pt x="17945" y="38989"/>
                  </a:lnTo>
                  <a:lnTo>
                    <a:pt x="17691" y="39497"/>
                  </a:lnTo>
                  <a:lnTo>
                    <a:pt x="17335" y="39370"/>
                  </a:lnTo>
                  <a:lnTo>
                    <a:pt x="17018" y="39497"/>
                  </a:lnTo>
                  <a:lnTo>
                    <a:pt x="17132" y="38950"/>
                  </a:lnTo>
                  <a:lnTo>
                    <a:pt x="17246" y="38608"/>
                  </a:lnTo>
                  <a:lnTo>
                    <a:pt x="17449" y="38227"/>
                  </a:lnTo>
                  <a:lnTo>
                    <a:pt x="17589" y="37973"/>
                  </a:lnTo>
                  <a:lnTo>
                    <a:pt x="17119" y="37592"/>
                  </a:lnTo>
                  <a:lnTo>
                    <a:pt x="16484" y="38227"/>
                  </a:lnTo>
                  <a:lnTo>
                    <a:pt x="16230" y="38227"/>
                  </a:lnTo>
                  <a:lnTo>
                    <a:pt x="16332" y="37719"/>
                  </a:lnTo>
                  <a:lnTo>
                    <a:pt x="16243" y="37465"/>
                  </a:lnTo>
                  <a:lnTo>
                    <a:pt x="15722" y="36957"/>
                  </a:lnTo>
                  <a:lnTo>
                    <a:pt x="14947" y="39497"/>
                  </a:lnTo>
                  <a:lnTo>
                    <a:pt x="14579" y="38735"/>
                  </a:lnTo>
                  <a:lnTo>
                    <a:pt x="14630" y="38354"/>
                  </a:lnTo>
                  <a:lnTo>
                    <a:pt x="14503" y="38227"/>
                  </a:lnTo>
                  <a:lnTo>
                    <a:pt x="14376" y="38100"/>
                  </a:lnTo>
                  <a:lnTo>
                    <a:pt x="14198" y="38227"/>
                  </a:lnTo>
                  <a:lnTo>
                    <a:pt x="14249" y="37592"/>
                  </a:lnTo>
                  <a:lnTo>
                    <a:pt x="14274" y="37211"/>
                  </a:lnTo>
                  <a:lnTo>
                    <a:pt x="14287" y="37084"/>
                  </a:lnTo>
                  <a:lnTo>
                    <a:pt x="14351" y="36195"/>
                  </a:lnTo>
                  <a:lnTo>
                    <a:pt x="12611" y="37084"/>
                  </a:lnTo>
                  <a:lnTo>
                    <a:pt x="12547" y="36830"/>
                  </a:lnTo>
                  <a:lnTo>
                    <a:pt x="12306" y="35814"/>
                  </a:lnTo>
                  <a:lnTo>
                    <a:pt x="11811" y="36830"/>
                  </a:lnTo>
                  <a:lnTo>
                    <a:pt x="11811" y="36449"/>
                  </a:lnTo>
                  <a:lnTo>
                    <a:pt x="11823" y="36195"/>
                  </a:lnTo>
                  <a:lnTo>
                    <a:pt x="11823" y="35941"/>
                  </a:lnTo>
                  <a:lnTo>
                    <a:pt x="11468" y="36195"/>
                  </a:lnTo>
                  <a:lnTo>
                    <a:pt x="12141" y="35306"/>
                  </a:lnTo>
                  <a:lnTo>
                    <a:pt x="10960" y="36195"/>
                  </a:lnTo>
                  <a:lnTo>
                    <a:pt x="11188" y="35433"/>
                  </a:lnTo>
                  <a:lnTo>
                    <a:pt x="10642" y="36449"/>
                  </a:lnTo>
                  <a:lnTo>
                    <a:pt x="10629" y="35687"/>
                  </a:lnTo>
                  <a:lnTo>
                    <a:pt x="8890" y="37211"/>
                  </a:lnTo>
                  <a:lnTo>
                    <a:pt x="9131" y="36703"/>
                  </a:lnTo>
                  <a:lnTo>
                    <a:pt x="9372" y="36195"/>
                  </a:lnTo>
                  <a:lnTo>
                    <a:pt x="9499" y="35560"/>
                  </a:lnTo>
                  <a:lnTo>
                    <a:pt x="10109" y="35433"/>
                  </a:lnTo>
                  <a:lnTo>
                    <a:pt x="10312" y="35306"/>
                  </a:lnTo>
                  <a:lnTo>
                    <a:pt x="10871" y="34290"/>
                  </a:lnTo>
                  <a:lnTo>
                    <a:pt x="8902" y="35433"/>
                  </a:lnTo>
                  <a:lnTo>
                    <a:pt x="9080" y="35179"/>
                  </a:lnTo>
                  <a:lnTo>
                    <a:pt x="9715" y="34290"/>
                  </a:lnTo>
                  <a:lnTo>
                    <a:pt x="9347" y="34544"/>
                  </a:lnTo>
                  <a:lnTo>
                    <a:pt x="8864" y="35179"/>
                  </a:lnTo>
                  <a:lnTo>
                    <a:pt x="8331" y="35179"/>
                  </a:lnTo>
                  <a:lnTo>
                    <a:pt x="8775" y="33909"/>
                  </a:lnTo>
                  <a:lnTo>
                    <a:pt x="8966" y="33782"/>
                  </a:lnTo>
                  <a:lnTo>
                    <a:pt x="8686" y="33782"/>
                  </a:lnTo>
                  <a:lnTo>
                    <a:pt x="8356" y="33909"/>
                  </a:lnTo>
                  <a:lnTo>
                    <a:pt x="8610" y="33528"/>
                  </a:lnTo>
                  <a:lnTo>
                    <a:pt x="8877" y="33401"/>
                  </a:lnTo>
                  <a:lnTo>
                    <a:pt x="8953" y="33528"/>
                  </a:lnTo>
                  <a:lnTo>
                    <a:pt x="9093" y="33528"/>
                  </a:lnTo>
                  <a:lnTo>
                    <a:pt x="9131" y="33401"/>
                  </a:lnTo>
                  <a:lnTo>
                    <a:pt x="9207" y="33147"/>
                  </a:lnTo>
                  <a:lnTo>
                    <a:pt x="8712" y="33147"/>
                  </a:lnTo>
                  <a:lnTo>
                    <a:pt x="8204" y="33020"/>
                  </a:lnTo>
                  <a:lnTo>
                    <a:pt x="8953" y="32639"/>
                  </a:lnTo>
                  <a:lnTo>
                    <a:pt x="8585" y="32385"/>
                  </a:lnTo>
                  <a:lnTo>
                    <a:pt x="8547" y="32131"/>
                  </a:lnTo>
                  <a:lnTo>
                    <a:pt x="8851" y="31877"/>
                  </a:lnTo>
                  <a:lnTo>
                    <a:pt x="7785" y="31750"/>
                  </a:lnTo>
                  <a:lnTo>
                    <a:pt x="9245" y="31369"/>
                  </a:lnTo>
                  <a:lnTo>
                    <a:pt x="8293" y="31369"/>
                  </a:lnTo>
                  <a:lnTo>
                    <a:pt x="7035" y="31000"/>
                  </a:lnTo>
                  <a:lnTo>
                    <a:pt x="6972" y="30861"/>
                  </a:lnTo>
                  <a:lnTo>
                    <a:pt x="7924" y="31000"/>
                  </a:lnTo>
                  <a:lnTo>
                    <a:pt x="9004" y="31115"/>
                  </a:lnTo>
                  <a:lnTo>
                    <a:pt x="8648" y="30861"/>
                  </a:lnTo>
                  <a:lnTo>
                    <a:pt x="8305" y="30607"/>
                  </a:lnTo>
                  <a:lnTo>
                    <a:pt x="7937" y="30607"/>
                  </a:lnTo>
                  <a:lnTo>
                    <a:pt x="8191" y="30530"/>
                  </a:lnTo>
                  <a:lnTo>
                    <a:pt x="8356" y="30480"/>
                  </a:lnTo>
                  <a:lnTo>
                    <a:pt x="8775" y="30353"/>
                  </a:lnTo>
                  <a:lnTo>
                    <a:pt x="8102" y="30226"/>
                  </a:lnTo>
                  <a:lnTo>
                    <a:pt x="7950" y="29972"/>
                  </a:lnTo>
                  <a:lnTo>
                    <a:pt x="7835" y="29718"/>
                  </a:lnTo>
                  <a:lnTo>
                    <a:pt x="7759" y="29464"/>
                  </a:lnTo>
                  <a:lnTo>
                    <a:pt x="7454" y="29718"/>
                  </a:lnTo>
                  <a:lnTo>
                    <a:pt x="7518" y="28956"/>
                  </a:lnTo>
                  <a:lnTo>
                    <a:pt x="8369" y="29400"/>
                  </a:lnTo>
                  <a:lnTo>
                    <a:pt x="8356" y="29591"/>
                  </a:lnTo>
                  <a:lnTo>
                    <a:pt x="8890" y="29502"/>
                  </a:lnTo>
                  <a:lnTo>
                    <a:pt x="8458" y="28956"/>
                  </a:lnTo>
                  <a:lnTo>
                    <a:pt x="8356" y="28829"/>
                  </a:lnTo>
                  <a:lnTo>
                    <a:pt x="8496" y="28829"/>
                  </a:lnTo>
                  <a:lnTo>
                    <a:pt x="8572" y="28575"/>
                  </a:lnTo>
                  <a:lnTo>
                    <a:pt x="8712" y="28663"/>
                  </a:lnTo>
                  <a:lnTo>
                    <a:pt x="9398" y="29083"/>
                  </a:lnTo>
                  <a:lnTo>
                    <a:pt x="8788" y="28498"/>
                  </a:lnTo>
                  <a:lnTo>
                    <a:pt x="8610" y="28321"/>
                  </a:lnTo>
                  <a:lnTo>
                    <a:pt x="8102" y="27813"/>
                  </a:lnTo>
                  <a:lnTo>
                    <a:pt x="8496" y="27901"/>
                  </a:lnTo>
                  <a:lnTo>
                    <a:pt x="8610" y="28321"/>
                  </a:lnTo>
                  <a:lnTo>
                    <a:pt x="8788" y="28498"/>
                  </a:lnTo>
                  <a:lnTo>
                    <a:pt x="9093" y="28575"/>
                  </a:lnTo>
                  <a:lnTo>
                    <a:pt x="9702" y="28956"/>
                  </a:lnTo>
                  <a:lnTo>
                    <a:pt x="9588" y="28524"/>
                  </a:lnTo>
                  <a:lnTo>
                    <a:pt x="9283" y="28067"/>
                  </a:lnTo>
                  <a:lnTo>
                    <a:pt x="9156" y="27940"/>
                  </a:lnTo>
                  <a:lnTo>
                    <a:pt x="9042" y="27813"/>
                  </a:lnTo>
                  <a:lnTo>
                    <a:pt x="9944" y="27559"/>
                  </a:lnTo>
                  <a:lnTo>
                    <a:pt x="10007" y="27178"/>
                  </a:lnTo>
                  <a:lnTo>
                    <a:pt x="10083" y="26670"/>
                  </a:lnTo>
                  <a:lnTo>
                    <a:pt x="10160" y="25908"/>
                  </a:lnTo>
                  <a:lnTo>
                    <a:pt x="10426" y="26162"/>
                  </a:lnTo>
                  <a:lnTo>
                    <a:pt x="10299" y="25908"/>
                  </a:lnTo>
                  <a:lnTo>
                    <a:pt x="10312" y="25527"/>
                  </a:lnTo>
                  <a:lnTo>
                    <a:pt x="10045" y="24892"/>
                  </a:lnTo>
                  <a:lnTo>
                    <a:pt x="10414" y="25146"/>
                  </a:lnTo>
                  <a:lnTo>
                    <a:pt x="10375" y="24892"/>
                  </a:lnTo>
                  <a:lnTo>
                    <a:pt x="10363" y="24765"/>
                  </a:lnTo>
                  <a:lnTo>
                    <a:pt x="10934" y="25273"/>
                  </a:lnTo>
                  <a:lnTo>
                    <a:pt x="11239" y="25019"/>
                  </a:lnTo>
                  <a:lnTo>
                    <a:pt x="11061" y="24828"/>
                  </a:lnTo>
                  <a:lnTo>
                    <a:pt x="12001" y="25019"/>
                  </a:lnTo>
                  <a:lnTo>
                    <a:pt x="11823" y="24511"/>
                  </a:lnTo>
                  <a:lnTo>
                    <a:pt x="11341" y="23114"/>
                  </a:lnTo>
                  <a:lnTo>
                    <a:pt x="12331" y="23012"/>
                  </a:lnTo>
                  <a:lnTo>
                    <a:pt x="12509" y="22987"/>
                  </a:lnTo>
                  <a:lnTo>
                    <a:pt x="12407" y="23114"/>
                  </a:lnTo>
                  <a:lnTo>
                    <a:pt x="12750" y="23647"/>
                  </a:lnTo>
                  <a:lnTo>
                    <a:pt x="12954" y="22987"/>
                  </a:lnTo>
                  <a:lnTo>
                    <a:pt x="13030" y="22860"/>
                  </a:lnTo>
                  <a:lnTo>
                    <a:pt x="13246" y="22479"/>
                  </a:lnTo>
                  <a:lnTo>
                    <a:pt x="13182" y="21717"/>
                  </a:lnTo>
                  <a:lnTo>
                    <a:pt x="13157" y="21336"/>
                  </a:lnTo>
                  <a:lnTo>
                    <a:pt x="13309" y="21590"/>
                  </a:lnTo>
                  <a:lnTo>
                    <a:pt x="13411" y="21717"/>
                  </a:lnTo>
                  <a:lnTo>
                    <a:pt x="13512" y="22098"/>
                  </a:lnTo>
                  <a:lnTo>
                    <a:pt x="13843" y="21844"/>
                  </a:lnTo>
                  <a:lnTo>
                    <a:pt x="14147" y="21336"/>
                  </a:lnTo>
                  <a:lnTo>
                    <a:pt x="14058" y="21082"/>
                  </a:lnTo>
                  <a:lnTo>
                    <a:pt x="13385" y="20866"/>
                  </a:lnTo>
                  <a:lnTo>
                    <a:pt x="13385" y="19939"/>
                  </a:lnTo>
                  <a:lnTo>
                    <a:pt x="13817" y="19939"/>
                  </a:lnTo>
                  <a:lnTo>
                    <a:pt x="14198" y="19685"/>
                  </a:lnTo>
                  <a:lnTo>
                    <a:pt x="14084" y="19558"/>
                  </a:lnTo>
                  <a:lnTo>
                    <a:pt x="14109" y="19304"/>
                  </a:lnTo>
                  <a:lnTo>
                    <a:pt x="14363" y="19050"/>
                  </a:lnTo>
                  <a:lnTo>
                    <a:pt x="14820" y="19304"/>
                  </a:lnTo>
                  <a:lnTo>
                    <a:pt x="14274" y="19431"/>
                  </a:lnTo>
                  <a:lnTo>
                    <a:pt x="14630" y="19685"/>
                  </a:lnTo>
                  <a:lnTo>
                    <a:pt x="15367" y="20574"/>
                  </a:lnTo>
                  <a:lnTo>
                    <a:pt x="15900" y="19685"/>
                  </a:lnTo>
                  <a:lnTo>
                    <a:pt x="16052" y="19685"/>
                  </a:lnTo>
                  <a:lnTo>
                    <a:pt x="15938" y="19050"/>
                  </a:lnTo>
                  <a:lnTo>
                    <a:pt x="15989" y="18542"/>
                  </a:lnTo>
                  <a:lnTo>
                    <a:pt x="16357" y="19431"/>
                  </a:lnTo>
                  <a:lnTo>
                    <a:pt x="16522" y="19304"/>
                  </a:lnTo>
                  <a:lnTo>
                    <a:pt x="16446" y="18542"/>
                  </a:lnTo>
                  <a:lnTo>
                    <a:pt x="16306" y="17221"/>
                  </a:lnTo>
                  <a:lnTo>
                    <a:pt x="17068" y="17526"/>
                  </a:lnTo>
                  <a:lnTo>
                    <a:pt x="16992" y="18034"/>
                  </a:lnTo>
                  <a:lnTo>
                    <a:pt x="17564" y="17526"/>
                  </a:lnTo>
                  <a:lnTo>
                    <a:pt x="17399" y="16764"/>
                  </a:lnTo>
                  <a:lnTo>
                    <a:pt x="17360" y="15367"/>
                  </a:lnTo>
                  <a:lnTo>
                    <a:pt x="17653" y="15367"/>
                  </a:lnTo>
                  <a:lnTo>
                    <a:pt x="18110" y="14605"/>
                  </a:lnTo>
                  <a:lnTo>
                    <a:pt x="18110" y="14478"/>
                  </a:lnTo>
                  <a:lnTo>
                    <a:pt x="18326" y="14478"/>
                  </a:lnTo>
                  <a:lnTo>
                    <a:pt x="18719" y="14859"/>
                  </a:lnTo>
                  <a:lnTo>
                    <a:pt x="18211" y="14541"/>
                  </a:lnTo>
                  <a:lnTo>
                    <a:pt x="18237" y="14859"/>
                  </a:lnTo>
                  <a:lnTo>
                    <a:pt x="18288" y="14986"/>
                  </a:lnTo>
                  <a:lnTo>
                    <a:pt x="18961" y="15367"/>
                  </a:lnTo>
                  <a:lnTo>
                    <a:pt x="18554" y="15748"/>
                  </a:lnTo>
                  <a:lnTo>
                    <a:pt x="19519" y="16256"/>
                  </a:lnTo>
                  <a:lnTo>
                    <a:pt x="19481" y="16764"/>
                  </a:lnTo>
                  <a:lnTo>
                    <a:pt x="19659" y="16256"/>
                  </a:lnTo>
                  <a:lnTo>
                    <a:pt x="20726" y="16256"/>
                  </a:lnTo>
                  <a:lnTo>
                    <a:pt x="21348" y="16129"/>
                  </a:lnTo>
                  <a:lnTo>
                    <a:pt x="20396" y="15113"/>
                  </a:lnTo>
                  <a:lnTo>
                    <a:pt x="21818" y="15240"/>
                  </a:lnTo>
                  <a:lnTo>
                    <a:pt x="21755" y="15113"/>
                  </a:lnTo>
                  <a:lnTo>
                    <a:pt x="21628" y="14859"/>
                  </a:lnTo>
                  <a:lnTo>
                    <a:pt x="21437" y="14478"/>
                  </a:lnTo>
                  <a:lnTo>
                    <a:pt x="21310" y="14224"/>
                  </a:lnTo>
                  <a:lnTo>
                    <a:pt x="21882" y="13716"/>
                  </a:lnTo>
                  <a:lnTo>
                    <a:pt x="22034" y="14859"/>
                  </a:lnTo>
                  <a:lnTo>
                    <a:pt x="22390" y="14986"/>
                  </a:lnTo>
                  <a:lnTo>
                    <a:pt x="22885" y="14224"/>
                  </a:lnTo>
                  <a:lnTo>
                    <a:pt x="23660" y="14224"/>
                  </a:lnTo>
                  <a:lnTo>
                    <a:pt x="24244" y="13843"/>
                  </a:lnTo>
                  <a:lnTo>
                    <a:pt x="24320" y="14097"/>
                  </a:lnTo>
                  <a:lnTo>
                    <a:pt x="24485" y="13843"/>
                  </a:lnTo>
                  <a:lnTo>
                    <a:pt x="24574" y="13716"/>
                  </a:lnTo>
                  <a:lnTo>
                    <a:pt x="24752" y="13462"/>
                  </a:lnTo>
                  <a:lnTo>
                    <a:pt x="25831" y="13462"/>
                  </a:lnTo>
                  <a:lnTo>
                    <a:pt x="26047" y="12319"/>
                  </a:lnTo>
                  <a:lnTo>
                    <a:pt x="26149" y="12954"/>
                  </a:lnTo>
                  <a:lnTo>
                    <a:pt x="26924" y="13081"/>
                  </a:lnTo>
                  <a:lnTo>
                    <a:pt x="26377" y="12319"/>
                  </a:lnTo>
                  <a:lnTo>
                    <a:pt x="25742" y="11430"/>
                  </a:lnTo>
                  <a:lnTo>
                    <a:pt x="26720" y="11811"/>
                  </a:lnTo>
                  <a:lnTo>
                    <a:pt x="26758" y="12446"/>
                  </a:lnTo>
                  <a:lnTo>
                    <a:pt x="27025" y="11811"/>
                  </a:lnTo>
                  <a:lnTo>
                    <a:pt x="27813" y="12573"/>
                  </a:lnTo>
                  <a:lnTo>
                    <a:pt x="27990" y="11811"/>
                  </a:lnTo>
                  <a:lnTo>
                    <a:pt x="28054" y="11557"/>
                  </a:lnTo>
                  <a:lnTo>
                    <a:pt x="28067" y="12192"/>
                  </a:lnTo>
                  <a:lnTo>
                    <a:pt x="28460" y="11811"/>
                  </a:lnTo>
                  <a:lnTo>
                    <a:pt x="29057" y="11684"/>
                  </a:lnTo>
                  <a:lnTo>
                    <a:pt x="29083" y="11557"/>
                  </a:lnTo>
                  <a:lnTo>
                    <a:pt x="29108" y="11430"/>
                  </a:lnTo>
                  <a:lnTo>
                    <a:pt x="29222" y="10795"/>
                  </a:lnTo>
                  <a:lnTo>
                    <a:pt x="29324" y="11811"/>
                  </a:lnTo>
                  <a:lnTo>
                    <a:pt x="29946" y="12065"/>
                  </a:lnTo>
                  <a:lnTo>
                    <a:pt x="29578" y="10795"/>
                  </a:lnTo>
                  <a:lnTo>
                    <a:pt x="29540" y="10668"/>
                  </a:lnTo>
                  <a:lnTo>
                    <a:pt x="30086" y="10922"/>
                  </a:lnTo>
                  <a:lnTo>
                    <a:pt x="30238" y="10922"/>
                  </a:lnTo>
                  <a:lnTo>
                    <a:pt x="30543" y="11239"/>
                  </a:lnTo>
                  <a:lnTo>
                    <a:pt x="30607" y="10795"/>
                  </a:lnTo>
                  <a:lnTo>
                    <a:pt x="30949" y="10668"/>
                  </a:lnTo>
                  <a:lnTo>
                    <a:pt x="31292" y="10541"/>
                  </a:lnTo>
                  <a:lnTo>
                    <a:pt x="31483" y="10287"/>
                  </a:lnTo>
                  <a:lnTo>
                    <a:pt x="31648" y="10668"/>
                  </a:lnTo>
                  <a:lnTo>
                    <a:pt x="32245" y="11049"/>
                  </a:lnTo>
                  <a:lnTo>
                    <a:pt x="34671" y="10287"/>
                  </a:lnTo>
                  <a:lnTo>
                    <a:pt x="37198" y="9906"/>
                  </a:lnTo>
                  <a:lnTo>
                    <a:pt x="39509" y="8509"/>
                  </a:lnTo>
                  <a:lnTo>
                    <a:pt x="40119" y="9525"/>
                  </a:lnTo>
                  <a:lnTo>
                    <a:pt x="39535" y="9461"/>
                  </a:lnTo>
                  <a:lnTo>
                    <a:pt x="39827" y="9779"/>
                  </a:lnTo>
                  <a:lnTo>
                    <a:pt x="40170" y="9525"/>
                  </a:lnTo>
                  <a:lnTo>
                    <a:pt x="40525" y="9271"/>
                  </a:lnTo>
                  <a:lnTo>
                    <a:pt x="40576" y="9398"/>
                  </a:lnTo>
                  <a:lnTo>
                    <a:pt x="40716" y="9271"/>
                  </a:lnTo>
                  <a:lnTo>
                    <a:pt x="40868" y="9144"/>
                  </a:lnTo>
                  <a:lnTo>
                    <a:pt x="41148" y="9779"/>
                  </a:lnTo>
                  <a:lnTo>
                    <a:pt x="41338" y="9525"/>
                  </a:lnTo>
                  <a:lnTo>
                    <a:pt x="41389" y="9144"/>
                  </a:lnTo>
                  <a:lnTo>
                    <a:pt x="41617" y="8509"/>
                  </a:lnTo>
                  <a:lnTo>
                    <a:pt x="41668" y="8382"/>
                  </a:lnTo>
                  <a:lnTo>
                    <a:pt x="42379" y="10287"/>
                  </a:lnTo>
                  <a:lnTo>
                    <a:pt x="42405" y="9017"/>
                  </a:lnTo>
                  <a:lnTo>
                    <a:pt x="42773" y="9652"/>
                  </a:lnTo>
                  <a:lnTo>
                    <a:pt x="42887" y="9017"/>
                  </a:lnTo>
                  <a:lnTo>
                    <a:pt x="42989" y="8509"/>
                  </a:lnTo>
                  <a:lnTo>
                    <a:pt x="43383" y="9906"/>
                  </a:lnTo>
                  <a:lnTo>
                    <a:pt x="43713" y="9017"/>
                  </a:lnTo>
                  <a:lnTo>
                    <a:pt x="43688" y="9144"/>
                  </a:lnTo>
                  <a:lnTo>
                    <a:pt x="44335" y="9652"/>
                  </a:lnTo>
                  <a:lnTo>
                    <a:pt x="44500" y="9017"/>
                  </a:lnTo>
                  <a:lnTo>
                    <a:pt x="44640" y="8509"/>
                  </a:lnTo>
                  <a:lnTo>
                    <a:pt x="44678" y="8382"/>
                  </a:lnTo>
                  <a:lnTo>
                    <a:pt x="44818" y="7874"/>
                  </a:lnTo>
                  <a:lnTo>
                    <a:pt x="45148" y="8636"/>
                  </a:lnTo>
                  <a:lnTo>
                    <a:pt x="45631" y="8509"/>
                  </a:lnTo>
                  <a:lnTo>
                    <a:pt x="46215" y="8255"/>
                  </a:lnTo>
                  <a:lnTo>
                    <a:pt x="46228" y="7874"/>
                  </a:lnTo>
                  <a:lnTo>
                    <a:pt x="46253" y="7366"/>
                  </a:lnTo>
                  <a:lnTo>
                    <a:pt x="46304" y="8509"/>
                  </a:lnTo>
                  <a:lnTo>
                    <a:pt x="48209" y="7874"/>
                  </a:lnTo>
                  <a:lnTo>
                    <a:pt x="50368" y="8128"/>
                  </a:lnTo>
                  <a:lnTo>
                    <a:pt x="50761" y="7874"/>
                  </a:lnTo>
                  <a:lnTo>
                    <a:pt x="51562" y="7366"/>
                  </a:lnTo>
                  <a:lnTo>
                    <a:pt x="52158" y="6985"/>
                  </a:lnTo>
                  <a:lnTo>
                    <a:pt x="52133" y="7239"/>
                  </a:lnTo>
                  <a:lnTo>
                    <a:pt x="52070" y="7493"/>
                  </a:lnTo>
                  <a:lnTo>
                    <a:pt x="52654" y="6985"/>
                  </a:lnTo>
                  <a:lnTo>
                    <a:pt x="53238" y="6477"/>
                  </a:lnTo>
                  <a:lnTo>
                    <a:pt x="54229" y="8636"/>
                  </a:lnTo>
                  <a:lnTo>
                    <a:pt x="55308" y="6477"/>
                  </a:lnTo>
                  <a:lnTo>
                    <a:pt x="55562" y="5969"/>
                  </a:lnTo>
                  <a:lnTo>
                    <a:pt x="55714" y="6223"/>
                  </a:lnTo>
                  <a:lnTo>
                    <a:pt x="55765" y="6985"/>
                  </a:lnTo>
                  <a:lnTo>
                    <a:pt x="55892" y="7239"/>
                  </a:lnTo>
                  <a:lnTo>
                    <a:pt x="56172" y="6731"/>
                  </a:lnTo>
                  <a:lnTo>
                    <a:pt x="56908" y="7112"/>
                  </a:lnTo>
                  <a:lnTo>
                    <a:pt x="57048" y="6731"/>
                  </a:lnTo>
                  <a:lnTo>
                    <a:pt x="57137" y="6477"/>
                  </a:lnTo>
                  <a:lnTo>
                    <a:pt x="57213" y="6858"/>
                  </a:lnTo>
                  <a:lnTo>
                    <a:pt x="57035" y="6858"/>
                  </a:lnTo>
                  <a:lnTo>
                    <a:pt x="56997" y="7112"/>
                  </a:lnTo>
                  <a:lnTo>
                    <a:pt x="57480" y="7366"/>
                  </a:lnTo>
                  <a:lnTo>
                    <a:pt x="58077" y="6477"/>
                  </a:lnTo>
                  <a:lnTo>
                    <a:pt x="58254" y="6223"/>
                  </a:lnTo>
                  <a:lnTo>
                    <a:pt x="58559" y="6477"/>
                  </a:lnTo>
                  <a:lnTo>
                    <a:pt x="58635" y="6731"/>
                  </a:lnTo>
                  <a:lnTo>
                    <a:pt x="58496" y="6985"/>
                  </a:lnTo>
                  <a:lnTo>
                    <a:pt x="63322" y="10668"/>
                  </a:lnTo>
                  <a:lnTo>
                    <a:pt x="65938" y="9906"/>
                  </a:lnTo>
                  <a:lnTo>
                    <a:pt x="66598" y="9906"/>
                  </a:lnTo>
                  <a:lnTo>
                    <a:pt x="65671" y="11049"/>
                  </a:lnTo>
                  <a:lnTo>
                    <a:pt x="65938" y="11049"/>
                  </a:lnTo>
                  <a:lnTo>
                    <a:pt x="67208" y="10795"/>
                  </a:lnTo>
                  <a:lnTo>
                    <a:pt x="68148" y="11684"/>
                  </a:lnTo>
                  <a:lnTo>
                    <a:pt x="70332" y="14224"/>
                  </a:lnTo>
                  <a:lnTo>
                    <a:pt x="71882" y="14478"/>
                  </a:lnTo>
                  <a:lnTo>
                    <a:pt x="73190" y="15748"/>
                  </a:lnTo>
                  <a:lnTo>
                    <a:pt x="75857" y="15875"/>
                  </a:lnTo>
                  <a:close/>
                </a:path>
              </a:pathLst>
            </a:custGeom>
            <a:solidFill>
              <a:srgbClr val="000000"/>
            </a:solidFill>
          </p:spPr>
          <p:txBody>
            <a:bodyPr wrap="square" lIns="0" tIns="0" rIns="0" bIns="0" rtlCol="0"/>
            <a:lstStyle/>
            <a:p>
              <a:endParaRPr/>
            </a:p>
          </p:txBody>
        </p:sp>
      </p:grpSp>
      <p:grpSp>
        <p:nvGrpSpPr>
          <p:cNvPr id="49" name="object 49"/>
          <p:cNvGrpSpPr/>
          <p:nvPr/>
        </p:nvGrpSpPr>
        <p:grpSpPr>
          <a:xfrm>
            <a:off x="643307" y="919618"/>
            <a:ext cx="55880" cy="69215"/>
            <a:chOff x="643307" y="919618"/>
            <a:chExt cx="55880" cy="69215"/>
          </a:xfrm>
        </p:grpSpPr>
        <p:sp>
          <p:nvSpPr>
            <p:cNvPr id="50" name="object 50"/>
            <p:cNvSpPr/>
            <p:nvPr/>
          </p:nvSpPr>
          <p:spPr>
            <a:xfrm>
              <a:off x="648714" y="924400"/>
              <a:ext cx="46990" cy="58419"/>
            </a:xfrm>
            <a:custGeom>
              <a:avLst/>
              <a:gdLst/>
              <a:ahLst/>
              <a:cxnLst/>
              <a:rect l="l" t="t" r="r" b="b"/>
              <a:pathLst>
                <a:path w="46990" h="58419">
                  <a:moveTo>
                    <a:pt x="36859" y="0"/>
                  </a:moveTo>
                  <a:lnTo>
                    <a:pt x="3752" y="31392"/>
                  </a:lnTo>
                  <a:lnTo>
                    <a:pt x="0" y="51083"/>
                  </a:lnTo>
                  <a:lnTo>
                    <a:pt x="3467" y="56877"/>
                  </a:lnTo>
                  <a:lnTo>
                    <a:pt x="10077" y="58315"/>
                  </a:lnTo>
                  <a:lnTo>
                    <a:pt x="18476" y="55325"/>
                  </a:lnTo>
                  <a:lnTo>
                    <a:pt x="46761" y="16114"/>
                  </a:lnTo>
                  <a:lnTo>
                    <a:pt x="46937" y="7222"/>
                  </a:lnTo>
                  <a:lnTo>
                    <a:pt x="43472" y="1429"/>
                  </a:lnTo>
                  <a:lnTo>
                    <a:pt x="36859" y="0"/>
                  </a:lnTo>
                  <a:close/>
                </a:path>
              </a:pathLst>
            </a:custGeom>
            <a:solidFill>
              <a:srgbClr val="FFFFFF"/>
            </a:solidFill>
          </p:spPr>
          <p:txBody>
            <a:bodyPr wrap="square" lIns="0" tIns="0" rIns="0" bIns="0" rtlCol="0"/>
            <a:lstStyle/>
            <a:p>
              <a:endParaRPr/>
            </a:p>
          </p:txBody>
        </p:sp>
        <p:sp>
          <p:nvSpPr>
            <p:cNvPr id="51" name="object 51"/>
            <p:cNvSpPr/>
            <p:nvPr/>
          </p:nvSpPr>
          <p:spPr>
            <a:xfrm>
              <a:off x="643305" y="919619"/>
              <a:ext cx="55880" cy="69215"/>
            </a:xfrm>
            <a:custGeom>
              <a:avLst/>
              <a:gdLst/>
              <a:ahLst/>
              <a:cxnLst/>
              <a:rect l="l" t="t" r="r" b="b"/>
              <a:pathLst>
                <a:path w="55879" h="69215">
                  <a:moveTo>
                    <a:pt x="7607" y="46634"/>
                  </a:moveTo>
                  <a:lnTo>
                    <a:pt x="7366" y="46482"/>
                  </a:lnTo>
                  <a:lnTo>
                    <a:pt x="6985" y="46736"/>
                  </a:lnTo>
                  <a:lnTo>
                    <a:pt x="7607" y="46634"/>
                  </a:lnTo>
                  <a:close/>
                </a:path>
                <a:path w="55879" h="69215">
                  <a:moveTo>
                    <a:pt x="7835" y="66294"/>
                  </a:moveTo>
                  <a:lnTo>
                    <a:pt x="7645" y="66179"/>
                  </a:lnTo>
                  <a:lnTo>
                    <a:pt x="7835" y="66294"/>
                  </a:lnTo>
                  <a:close/>
                </a:path>
                <a:path w="55879" h="69215">
                  <a:moveTo>
                    <a:pt x="8801" y="48145"/>
                  </a:moveTo>
                  <a:lnTo>
                    <a:pt x="8788" y="47917"/>
                  </a:lnTo>
                  <a:lnTo>
                    <a:pt x="8559" y="47840"/>
                  </a:lnTo>
                  <a:lnTo>
                    <a:pt x="8801" y="48145"/>
                  </a:lnTo>
                  <a:close/>
                </a:path>
                <a:path w="55879" h="69215">
                  <a:moveTo>
                    <a:pt x="8953" y="47955"/>
                  </a:moveTo>
                  <a:lnTo>
                    <a:pt x="8788" y="47828"/>
                  </a:lnTo>
                  <a:lnTo>
                    <a:pt x="8953" y="47955"/>
                  </a:lnTo>
                  <a:close/>
                </a:path>
                <a:path w="55879" h="69215">
                  <a:moveTo>
                    <a:pt x="9118" y="56261"/>
                  </a:moveTo>
                  <a:lnTo>
                    <a:pt x="8928" y="56146"/>
                  </a:lnTo>
                  <a:lnTo>
                    <a:pt x="8509" y="56235"/>
                  </a:lnTo>
                  <a:lnTo>
                    <a:pt x="9118" y="56261"/>
                  </a:lnTo>
                  <a:close/>
                </a:path>
                <a:path w="55879" h="69215">
                  <a:moveTo>
                    <a:pt x="9321" y="48247"/>
                  </a:moveTo>
                  <a:lnTo>
                    <a:pt x="9258" y="48044"/>
                  </a:lnTo>
                  <a:lnTo>
                    <a:pt x="8953" y="47955"/>
                  </a:lnTo>
                  <a:lnTo>
                    <a:pt x="9321" y="48247"/>
                  </a:lnTo>
                  <a:close/>
                </a:path>
                <a:path w="55879" h="69215">
                  <a:moveTo>
                    <a:pt x="9321" y="48006"/>
                  </a:moveTo>
                  <a:close/>
                </a:path>
                <a:path w="55879" h="69215">
                  <a:moveTo>
                    <a:pt x="9359" y="56261"/>
                  </a:moveTo>
                  <a:lnTo>
                    <a:pt x="9118" y="56261"/>
                  </a:lnTo>
                  <a:lnTo>
                    <a:pt x="9258" y="56362"/>
                  </a:lnTo>
                  <a:close/>
                </a:path>
                <a:path w="55879" h="69215">
                  <a:moveTo>
                    <a:pt x="9359" y="55753"/>
                  </a:moveTo>
                  <a:lnTo>
                    <a:pt x="8559" y="55702"/>
                  </a:lnTo>
                  <a:lnTo>
                    <a:pt x="8521" y="55880"/>
                  </a:lnTo>
                  <a:lnTo>
                    <a:pt x="9359" y="55753"/>
                  </a:lnTo>
                  <a:close/>
                </a:path>
                <a:path w="55879" h="69215">
                  <a:moveTo>
                    <a:pt x="9791" y="57404"/>
                  </a:moveTo>
                  <a:lnTo>
                    <a:pt x="9385" y="57619"/>
                  </a:lnTo>
                  <a:lnTo>
                    <a:pt x="9512" y="57645"/>
                  </a:lnTo>
                  <a:lnTo>
                    <a:pt x="9791" y="57404"/>
                  </a:lnTo>
                  <a:close/>
                </a:path>
                <a:path w="55879" h="69215">
                  <a:moveTo>
                    <a:pt x="9982" y="37071"/>
                  </a:moveTo>
                  <a:lnTo>
                    <a:pt x="9131" y="36753"/>
                  </a:lnTo>
                  <a:lnTo>
                    <a:pt x="9956" y="37160"/>
                  </a:lnTo>
                  <a:close/>
                </a:path>
                <a:path w="55879" h="69215">
                  <a:moveTo>
                    <a:pt x="13093" y="68072"/>
                  </a:moveTo>
                  <a:lnTo>
                    <a:pt x="12725" y="68199"/>
                  </a:lnTo>
                  <a:lnTo>
                    <a:pt x="12852" y="68199"/>
                  </a:lnTo>
                  <a:lnTo>
                    <a:pt x="13093" y="68072"/>
                  </a:lnTo>
                  <a:close/>
                </a:path>
                <a:path w="55879" h="69215">
                  <a:moveTo>
                    <a:pt x="13995" y="28448"/>
                  </a:moveTo>
                  <a:lnTo>
                    <a:pt x="13970" y="28575"/>
                  </a:lnTo>
                  <a:lnTo>
                    <a:pt x="13995" y="28448"/>
                  </a:lnTo>
                  <a:close/>
                </a:path>
                <a:path w="55879" h="69215">
                  <a:moveTo>
                    <a:pt x="14706" y="59537"/>
                  </a:moveTo>
                  <a:lnTo>
                    <a:pt x="14503" y="59766"/>
                  </a:lnTo>
                  <a:lnTo>
                    <a:pt x="14706" y="59982"/>
                  </a:lnTo>
                  <a:lnTo>
                    <a:pt x="14706" y="59537"/>
                  </a:lnTo>
                  <a:close/>
                </a:path>
                <a:path w="55879" h="69215">
                  <a:moveTo>
                    <a:pt x="18834" y="59080"/>
                  </a:moveTo>
                  <a:lnTo>
                    <a:pt x="18732" y="58674"/>
                  </a:lnTo>
                  <a:lnTo>
                    <a:pt x="18694" y="58547"/>
                  </a:lnTo>
                  <a:lnTo>
                    <a:pt x="18719" y="58674"/>
                  </a:lnTo>
                  <a:lnTo>
                    <a:pt x="18834" y="59080"/>
                  </a:lnTo>
                  <a:close/>
                </a:path>
                <a:path w="55879" h="69215">
                  <a:moveTo>
                    <a:pt x="18973" y="59563"/>
                  </a:moveTo>
                  <a:lnTo>
                    <a:pt x="18834" y="59080"/>
                  </a:lnTo>
                  <a:lnTo>
                    <a:pt x="18834" y="59309"/>
                  </a:lnTo>
                  <a:lnTo>
                    <a:pt x="18973" y="59563"/>
                  </a:lnTo>
                  <a:close/>
                </a:path>
                <a:path w="55879" h="69215">
                  <a:moveTo>
                    <a:pt x="19392" y="59563"/>
                  </a:moveTo>
                  <a:lnTo>
                    <a:pt x="19329" y="58801"/>
                  </a:lnTo>
                  <a:lnTo>
                    <a:pt x="19088" y="58801"/>
                  </a:lnTo>
                  <a:lnTo>
                    <a:pt x="18821" y="58712"/>
                  </a:lnTo>
                  <a:lnTo>
                    <a:pt x="19113" y="59055"/>
                  </a:lnTo>
                  <a:lnTo>
                    <a:pt x="19392" y="59563"/>
                  </a:lnTo>
                  <a:close/>
                </a:path>
                <a:path w="55879" h="69215">
                  <a:moveTo>
                    <a:pt x="19723" y="21297"/>
                  </a:moveTo>
                  <a:lnTo>
                    <a:pt x="19177" y="21209"/>
                  </a:lnTo>
                  <a:lnTo>
                    <a:pt x="19456" y="21450"/>
                  </a:lnTo>
                  <a:lnTo>
                    <a:pt x="19723" y="21297"/>
                  </a:lnTo>
                  <a:close/>
                </a:path>
                <a:path w="55879" h="69215">
                  <a:moveTo>
                    <a:pt x="19951" y="21844"/>
                  </a:moveTo>
                  <a:lnTo>
                    <a:pt x="19456" y="21450"/>
                  </a:lnTo>
                  <a:lnTo>
                    <a:pt x="19177" y="21590"/>
                  </a:lnTo>
                  <a:lnTo>
                    <a:pt x="19951" y="21844"/>
                  </a:lnTo>
                  <a:close/>
                </a:path>
                <a:path w="55879" h="69215">
                  <a:moveTo>
                    <a:pt x="20053" y="21120"/>
                  </a:moveTo>
                  <a:lnTo>
                    <a:pt x="19723" y="21297"/>
                  </a:lnTo>
                  <a:lnTo>
                    <a:pt x="19989" y="21336"/>
                  </a:lnTo>
                  <a:lnTo>
                    <a:pt x="20053" y="21120"/>
                  </a:lnTo>
                  <a:close/>
                </a:path>
                <a:path w="55879" h="69215">
                  <a:moveTo>
                    <a:pt x="23888" y="56273"/>
                  </a:moveTo>
                  <a:lnTo>
                    <a:pt x="23850" y="56019"/>
                  </a:lnTo>
                  <a:lnTo>
                    <a:pt x="23710" y="55753"/>
                  </a:lnTo>
                  <a:lnTo>
                    <a:pt x="23672" y="55956"/>
                  </a:lnTo>
                  <a:lnTo>
                    <a:pt x="23888" y="56273"/>
                  </a:lnTo>
                  <a:close/>
                </a:path>
                <a:path w="55879" h="69215">
                  <a:moveTo>
                    <a:pt x="24231" y="56388"/>
                  </a:moveTo>
                  <a:lnTo>
                    <a:pt x="24117" y="55626"/>
                  </a:lnTo>
                  <a:lnTo>
                    <a:pt x="23977" y="56134"/>
                  </a:lnTo>
                  <a:lnTo>
                    <a:pt x="24231" y="56388"/>
                  </a:lnTo>
                  <a:close/>
                </a:path>
                <a:path w="55879" h="69215">
                  <a:moveTo>
                    <a:pt x="24587" y="55968"/>
                  </a:moveTo>
                  <a:lnTo>
                    <a:pt x="24472" y="55702"/>
                  </a:lnTo>
                  <a:lnTo>
                    <a:pt x="24434" y="55372"/>
                  </a:lnTo>
                  <a:lnTo>
                    <a:pt x="23736" y="55245"/>
                  </a:lnTo>
                  <a:lnTo>
                    <a:pt x="24587" y="55968"/>
                  </a:lnTo>
                  <a:close/>
                </a:path>
                <a:path w="55879" h="69215">
                  <a:moveTo>
                    <a:pt x="39255" y="53975"/>
                  </a:moveTo>
                  <a:lnTo>
                    <a:pt x="39192" y="53784"/>
                  </a:lnTo>
                  <a:lnTo>
                    <a:pt x="39001" y="54102"/>
                  </a:lnTo>
                  <a:lnTo>
                    <a:pt x="39255" y="53975"/>
                  </a:lnTo>
                  <a:close/>
                </a:path>
                <a:path w="55879" h="69215">
                  <a:moveTo>
                    <a:pt x="39725" y="38341"/>
                  </a:moveTo>
                  <a:lnTo>
                    <a:pt x="39357" y="37820"/>
                  </a:lnTo>
                  <a:lnTo>
                    <a:pt x="39166" y="37846"/>
                  </a:lnTo>
                  <a:lnTo>
                    <a:pt x="39725" y="38341"/>
                  </a:lnTo>
                  <a:close/>
                </a:path>
                <a:path w="55879" h="69215">
                  <a:moveTo>
                    <a:pt x="39763" y="38341"/>
                  </a:moveTo>
                  <a:close/>
                </a:path>
                <a:path w="55879" h="69215">
                  <a:moveTo>
                    <a:pt x="41452" y="37592"/>
                  </a:moveTo>
                  <a:lnTo>
                    <a:pt x="40347" y="37338"/>
                  </a:lnTo>
                  <a:lnTo>
                    <a:pt x="40538" y="37846"/>
                  </a:lnTo>
                  <a:lnTo>
                    <a:pt x="39763" y="37211"/>
                  </a:lnTo>
                  <a:lnTo>
                    <a:pt x="39395" y="37084"/>
                  </a:lnTo>
                  <a:lnTo>
                    <a:pt x="40119" y="37719"/>
                  </a:lnTo>
                  <a:lnTo>
                    <a:pt x="39395" y="37820"/>
                  </a:lnTo>
                  <a:lnTo>
                    <a:pt x="39751" y="38100"/>
                  </a:lnTo>
                  <a:lnTo>
                    <a:pt x="39763" y="38341"/>
                  </a:lnTo>
                  <a:lnTo>
                    <a:pt x="41440" y="38341"/>
                  </a:lnTo>
                  <a:lnTo>
                    <a:pt x="41440" y="37846"/>
                  </a:lnTo>
                  <a:lnTo>
                    <a:pt x="41452" y="37592"/>
                  </a:lnTo>
                  <a:close/>
                </a:path>
                <a:path w="55879" h="69215">
                  <a:moveTo>
                    <a:pt x="41973" y="33858"/>
                  </a:moveTo>
                  <a:lnTo>
                    <a:pt x="41338" y="33528"/>
                  </a:lnTo>
                  <a:lnTo>
                    <a:pt x="41033" y="33655"/>
                  </a:lnTo>
                  <a:lnTo>
                    <a:pt x="41973" y="33858"/>
                  </a:lnTo>
                  <a:close/>
                </a:path>
                <a:path w="55879" h="69215">
                  <a:moveTo>
                    <a:pt x="42214" y="33909"/>
                  </a:moveTo>
                  <a:lnTo>
                    <a:pt x="41973" y="33858"/>
                  </a:lnTo>
                  <a:lnTo>
                    <a:pt x="42176" y="34099"/>
                  </a:lnTo>
                  <a:lnTo>
                    <a:pt x="42214" y="33909"/>
                  </a:lnTo>
                  <a:close/>
                </a:path>
                <a:path w="55879" h="69215">
                  <a:moveTo>
                    <a:pt x="42824" y="30607"/>
                  </a:moveTo>
                  <a:lnTo>
                    <a:pt x="42392" y="30353"/>
                  </a:lnTo>
                  <a:lnTo>
                    <a:pt x="42595" y="30607"/>
                  </a:lnTo>
                  <a:lnTo>
                    <a:pt x="42824" y="30607"/>
                  </a:lnTo>
                  <a:close/>
                </a:path>
                <a:path w="55879" h="69215">
                  <a:moveTo>
                    <a:pt x="43230" y="32004"/>
                  </a:moveTo>
                  <a:lnTo>
                    <a:pt x="42748" y="31559"/>
                  </a:lnTo>
                  <a:lnTo>
                    <a:pt x="42405" y="31623"/>
                  </a:lnTo>
                  <a:lnTo>
                    <a:pt x="43103" y="31991"/>
                  </a:lnTo>
                  <a:lnTo>
                    <a:pt x="43230" y="32004"/>
                  </a:lnTo>
                  <a:close/>
                </a:path>
                <a:path w="55879" h="69215">
                  <a:moveTo>
                    <a:pt x="43395" y="32131"/>
                  </a:moveTo>
                  <a:lnTo>
                    <a:pt x="43141" y="32004"/>
                  </a:lnTo>
                  <a:lnTo>
                    <a:pt x="43357" y="32131"/>
                  </a:lnTo>
                  <a:close/>
                </a:path>
                <a:path w="55879" h="69215">
                  <a:moveTo>
                    <a:pt x="43688" y="29337"/>
                  </a:moveTo>
                  <a:lnTo>
                    <a:pt x="43180" y="28702"/>
                  </a:lnTo>
                  <a:lnTo>
                    <a:pt x="43611" y="29286"/>
                  </a:lnTo>
                  <a:close/>
                </a:path>
                <a:path w="55879" h="69215">
                  <a:moveTo>
                    <a:pt x="44157" y="28816"/>
                  </a:moveTo>
                  <a:lnTo>
                    <a:pt x="43611" y="28651"/>
                  </a:lnTo>
                  <a:lnTo>
                    <a:pt x="43599" y="28778"/>
                  </a:lnTo>
                  <a:lnTo>
                    <a:pt x="43840" y="29057"/>
                  </a:lnTo>
                  <a:lnTo>
                    <a:pt x="44081" y="29006"/>
                  </a:lnTo>
                  <a:lnTo>
                    <a:pt x="44005" y="28867"/>
                  </a:lnTo>
                  <a:lnTo>
                    <a:pt x="44157" y="28816"/>
                  </a:lnTo>
                  <a:close/>
                </a:path>
                <a:path w="55879" h="69215">
                  <a:moveTo>
                    <a:pt x="44691" y="26835"/>
                  </a:moveTo>
                  <a:lnTo>
                    <a:pt x="44437" y="26441"/>
                  </a:lnTo>
                  <a:lnTo>
                    <a:pt x="44450" y="26314"/>
                  </a:lnTo>
                  <a:lnTo>
                    <a:pt x="43865" y="25984"/>
                  </a:lnTo>
                  <a:lnTo>
                    <a:pt x="44564" y="26758"/>
                  </a:lnTo>
                  <a:lnTo>
                    <a:pt x="44183" y="26758"/>
                  </a:lnTo>
                  <a:lnTo>
                    <a:pt x="44691" y="26835"/>
                  </a:lnTo>
                  <a:close/>
                </a:path>
                <a:path w="55879" h="69215">
                  <a:moveTo>
                    <a:pt x="45631" y="25019"/>
                  </a:moveTo>
                  <a:lnTo>
                    <a:pt x="45288" y="24765"/>
                  </a:lnTo>
                  <a:lnTo>
                    <a:pt x="45504" y="25273"/>
                  </a:lnTo>
                  <a:lnTo>
                    <a:pt x="45593" y="25146"/>
                  </a:lnTo>
                  <a:lnTo>
                    <a:pt x="45631" y="25019"/>
                  </a:lnTo>
                  <a:close/>
                </a:path>
                <a:path w="55879" h="69215">
                  <a:moveTo>
                    <a:pt x="46012" y="22987"/>
                  </a:moveTo>
                  <a:lnTo>
                    <a:pt x="45491" y="23114"/>
                  </a:lnTo>
                  <a:lnTo>
                    <a:pt x="45796" y="23177"/>
                  </a:lnTo>
                  <a:lnTo>
                    <a:pt x="46012" y="22987"/>
                  </a:lnTo>
                  <a:close/>
                </a:path>
                <a:path w="55879" h="69215">
                  <a:moveTo>
                    <a:pt x="46304" y="21437"/>
                  </a:moveTo>
                  <a:lnTo>
                    <a:pt x="46113" y="21336"/>
                  </a:lnTo>
                  <a:lnTo>
                    <a:pt x="45770" y="21183"/>
                  </a:lnTo>
                  <a:lnTo>
                    <a:pt x="45694" y="21437"/>
                  </a:lnTo>
                  <a:lnTo>
                    <a:pt x="45885" y="21539"/>
                  </a:lnTo>
                  <a:lnTo>
                    <a:pt x="46304" y="21437"/>
                  </a:lnTo>
                  <a:close/>
                </a:path>
                <a:path w="55879" h="69215">
                  <a:moveTo>
                    <a:pt x="47040" y="22174"/>
                  </a:moveTo>
                  <a:lnTo>
                    <a:pt x="46659" y="22085"/>
                  </a:lnTo>
                  <a:lnTo>
                    <a:pt x="47040" y="22174"/>
                  </a:lnTo>
                  <a:close/>
                </a:path>
                <a:path w="55879" h="69215">
                  <a:moveTo>
                    <a:pt x="47129" y="20447"/>
                  </a:moveTo>
                  <a:lnTo>
                    <a:pt x="46621" y="20320"/>
                  </a:lnTo>
                  <a:lnTo>
                    <a:pt x="46621" y="20701"/>
                  </a:lnTo>
                  <a:lnTo>
                    <a:pt x="47078" y="21056"/>
                  </a:lnTo>
                  <a:lnTo>
                    <a:pt x="47129" y="20447"/>
                  </a:lnTo>
                  <a:close/>
                </a:path>
                <a:path w="55879" h="69215">
                  <a:moveTo>
                    <a:pt x="47256" y="21844"/>
                  </a:moveTo>
                  <a:lnTo>
                    <a:pt x="46532" y="21602"/>
                  </a:lnTo>
                  <a:lnTo>
                    <a:pt x="46939" y="22059"/>
                  </a:lnTo>
                  <a:lnTo>
                    <a:pt x="47218" y="22034"/>
                  </a:lnTo>
                  <a:lnTo>
                    <a:pt x="47256" y="21844"/>
                  </a:lnTo>
                  <a:close/>
                </a:path>
                <a:path w="55879" h="69215">
                  <a:moveTo>
                    <a:pt x="47637" y="20574"/>
                  </a:moveTo>
                  <a:lnTo>
                    <a:pt x="47409" y="20281"/>
                  </a:lnTo>
                  <a:lnTo>
                    <a:pt x="47180" y="20320"/>
                  </a:lnTo>
                  <a:lnTo>
                    <a:pt x="47155" y="20459"/>
                  </a:lnTo>
                  <a:lnTo>
                    <a:pt x="47637" y="20574"/>
                  </a:lnTo>
                  <a:close/>
                </a:path>
                <a:path w="55879" h="69215">
                  <a:moveTo>
                    <a:pt x="47650" y="21590"/>
                  </a:moveTo>
                  <a:lnTo>
                    <a:pt x="47117" y="21374"/>
                  </a:lnTo>
                  <a:lnTo>
                    <a:pt x="47104" y="21717"/>
                  </a:lnTo>
                  <a:lnTo>
                    <a:pt x="47637" y="21844"/>
                  </a:lnTo>
                  <a:lnTo>
                    <a:pt x="47650" y="21590"/>
                  </a:lnTo>
                  <a:close/>
                </a:path>
                <a:path w="55879" h="69215">
                  <a:moveTo>
                    <a:pt x="47828" y="20193"/>
                  </a:moveTo>
                  <a:lnTo>
                    <a:pt x="46875" y="19558"/>
                  </a:lnTo>
                  <a:lnTo>
                    <a:pt x="47409" y="20281"/>
                  </a:lnTo>
                  <a:lnTo>
                    <a:pt x="47828" y="20193"/>
                  </a:lnTo>
                  <a:close/>
                </a:path>
                <a:path w="55879" h="69215">
                  <a:moveTo>
                    <a:pt x="48590" y="19545"/>
                  </a:moveTo>
                  <a:lnTo>
                    <a:pt x="48361" y="19202"/>
                  </a:lnTo>
                  <a:lnTo>
                    <a:pt x="48120" y="18859"/>
                  </a:lnTo>
                  <a:lnTo>
                    <a:pt x="47866" y="18542"/>
                  </a:lnTo>
                  <a:lnTo>
                    <a:pt x="47891" y="18859"/>
                  </a:lnTo>
                  <a:lnTo>
                    <a:pt x="48145" y="19431"/>
                  </a:lnTo>
                  <a:lnTo>
                    <a:pt x="48590" y="19545"/>
                  </a:lnTo>
                  <a:close/>
                </a:path>
                <a:path w="55879" h="69215">
                  <a:moveTo>
                    <a:pt x="48729" y="22694"/>
                  </a:moveTo>
                  <a:lnTo>
                    <a:pt x="48120" y="22123"/>
                  </a:lnTo>
                  <a:lnTo>
                    <a:pt x="47663" y="22225"/>
                  </a:lnTo>
                  <a:lnTo>
                    <a:pt x="48729" y="22694"/>
                  </a:lnTo>
                  <a:close/>
                </a:path>
                <a:path w="55879" h="69215">
                  <a:moveTo>
                    <a:pt x="48844" y="22733"/>
                  </a:moveTo>
                  <a:close/>
                </a:path>
                <a:path w="55879" h="69215">
                  <a:moveTo>
                    <a:pt x="48844" y="17716"/>
                  </a:moveTo>
                  <a:lnTo>
                    <a:pt x="48412" y="17907"/>
                  </a:lnTo>
                  <a:lnTo>
                    <a:pt x="48196" y="17526"/>
                  </a:lnTo>
                  <a:lnTo>
                    <a:pt x="47332" y="17526"/>
                  </a:lnTo>
                  <a:lnTo>
                    <a:pt x="47980" y="17907"/>
                  </a:lnTo>
                  <a:lnTo>
                    <a:pt x="47713" y="17907"/>
                  </a:lnTo>
                  <a:lnTo>
                    <a:pt x="47269" y="17653"/>
                  </a:lnTo>
                  <a:lnTo>
                    <a:pt x="47180" y="17907"/>
                  </a:lnTo>
                  <a:lnTo>
                    <a:pt x="47713" y="18161"/>
                  </a:lnTo>
                  <a:lnTo>
                    <a:pt x="48615" y="17907"/>
                  </a:lnTo>
                  <a:lnTo>
                    <a:pt x="48844" y="17716"/>
                  </a:lnTo>
                  <a:close/>
                </a:path>
                <a:path w="55879" h="69215">
                  <a:moveTo>
                    <a:pt x="49060" y="17627"/>
                  </a:moveTo>
                  <a:lnTo>
                    <a:pt x="48920" y="17653"/>
                  </a:lnTo>
                  <a:lnTo>
                    <a:pt x="49060" y="17627"/>
                  </a:lnTo>
                  <a:close/>
                </a:path>
                <a:path w="55879" h="69215">
                  <a:moveTo>
                    <a:pt x="49098" y="17526"/>
                  </a:moveTo>
                  <a:lnTo>
                    <a:pt x="48056" y="17272"/>
                  </a:lnTo>
                  <a:lnTo>
                    <a:pt x="48196" y="17526"/>
                  </a:lnTo>
                  <a:lnTo>
                    <a:pt x="49098" y="17526"/>
                  </a:lnTo>
                  <a:close/>
                </a:path>
                <a:path w="55879" h="69215">
                  <a:moveTo>
                    <a:pt x="49187" y="21856"/>
                  </a:moveTo>
                  <a:lnTo>
                    <a:pt x="47955" y="21717"/>
                  </a:lnTo>
                  <a:lnTo>
                    <a:pt x="47802" y="21666"/>
                  </a:lnTo>
                  <a:lnTo>
                    <a:pt x="48120" y="22123"/>
                  </a:lnTo>
                  <a:lnTo>
                    <a:pt x="49187" y="21856"/>
                  </a:lnTo>
                  <a:close/>
                </a:path>
                <a:path w="55879" h="69215">
                  <a:moveTo>
                    <a:pt x="49352" y="17132"/>
                  </a:moveTo>
                  <a:lnTo>
                    <a:pt x="49199" y="17106"/>
                  </a:lnTo>
                  <a:lnTo>
                    <a:pt x="48983" y="17030"/>
                  </a:lnTo>
                  <a:lnTo>
                    <a:pt x="48755" y="17030"/>
                  </a:lnTo>
                  <a:lnTo>
                    <a:pt x="48450" y="16992"/>
                  </a:lnTo>
                  <a:lnTo>
                    <a:pt x="48869" y="17132"/>
                  </a:lnTo>
                  <a:lnTo>
                    <a:pt x="49352" y="17132"/>
                  </a:lnTo>
                  <a:close/>
                </a:path>
                <a:path w="55879" h="69215">
                  <a:moveTo>
                    <a:pt x="49745" y="17462"/>
                  </a:moveTo>
                  <a:lnTo>
                    <a:pt x="49555" y="17399"/>
                  </a:lnTo>
                  <a:lnTo>
                    <a:pt x="49060" y="17627"/>
                  </a:lnTo>
                  <a:lnTo>
                    <a:pt x="49745" y="17462"/>
                  </a:lnTo>
                  <a:close/>
                </a:path>
                <a:path w="55879" h="69215">
                  <a:moveTo>
                    <a:pt x="49834" y="4991"/>
                  </a:moveTo>
                  <a:lnTo>
                    <a:pt x="49542" y="4876"/>
                  </a:lnTo>
                  <a:lnTo>
                    <a:pt x="49657" y="5143"/>
                  </a:lnTo>
                  <a:lnTo>
                    <a:pt x="49834" y="4991"/>
                  </a:lnTo>
                  <a:close/>
                </a:path>
                <a:path w="55879" h="69215">
                  <a:moveTo>
                    <a:pt x="49974" y="17399"/>
                  </a:moveTo>
                  <a:lnTo>
                    <a:pt x="49745" y="17462"/>
                  </a:lnTo>
                  <a:lnTo>
                    <a:pt x="49885" y="17487"/>
                  </a:lnTo>
                  <a:close/>
                </a:path>
                <a:path w="55879" h="69215">
                  <a:moveTo>
                    <a:pt x="50038" y="6019"/>
                  </a:moveTo>
                  <a:lnTo>
                    <a:pt x="49657" y="5143"/>
                  </a:lnTo>
                  <a:lnTo>
                    <a:pt x="50038" y="6019"/>
                  </a:lnTo>
                  <a:close/>
                </a:path>
                <a:path w="55879" h="69215">
                  <a:moveTo>
                    <a:pt x="50228" y="4787"/>
                  </a:moveTo>
                  <a:lnTo>
                    <a:pt x="49936" y="4914"/>
                  </a:lnTo>
                  <a:lnTo>
                    <a:pt x="50228" y="5156"/>
                  </a:lnTo>
                  <a:lnTo>
                    <a:pt x="50228" y="4787"/>
                  </a:lnTo>
                  <a:close/>
                </a:path>
                <a:path w="55879" h="69215">
                  <a:moveTo>
                    <a:pt x="50355" y="7366"/>
                  </a:moveTo>
                  <a:lnTo>
                    <a:pt x="49796" y="7620"/>
                  </a:lnTo>
                  <a:lnTo>
                    <a:pt x="50330" y="7518"/>
                  </a:lnTo>
                  <a:lnTo>
                    <a:pt x="50355" y="7366"/>
                  </a:lnTo>
                  <a:close/>
                </a:path>
                <a:path w="55879" h="69215">
                  <a:moveTo>
                    <a:pt x="50952" y="5651"/>
                  </a:moveTo>
                  <a:lnTo>
                    <a:pt x="50596" y="5943"/>
                  </a:lnTo>
                  <a:lnTo>
                    <a:pt x="50406" y="6502"/>
                  </a:lnTo>
                  <a:lnTo>
                    <a:pt x="50088" y="6858"/>
                  </a:lnTo>
                  <a:lnTo>
                    <a:pt x="50838" y="6642"/>
                  </a:lnTo>
                  <a:lnTo>
                    <a:pt x="50723" y="6134"/>
                  </a:lnTo>
                  <a:lnTo>
                    <a:pt x="50952" y="5651"/>
                  </a:lnTo>
                  <a:close/>
                </a:path>
                <a:path w="55879" h="69215">
                  <a:moveTo>
                    <a:pt x="51219" y="11239"/>
                  </a:moveTo>
                  <a:lnTo>
                    <a:pt x="49987" y="11430"/>
                  </a:lnTo>
                  <a:lnTo>
                    <a:pt x="51181" y="11303"/>
                  </a:lnTo>
                  <a:close/>
                </a:path>
                <a:path w="55879" h="69215">
                  <a:moveTo>
                    <a:pt x="51435" y="2667"/>
                  </a:moveTo>
                  <a:lnTo>
                    <a:pt x="46113" y="254"/>
                  </a:lnTo>
                  <a:lnTo>
                    <a:pt x="41744" y="0"/>
                  </a:lnTo>
                  <a:lnTo>
                    <a:pt x="36982" y="0"/>
                  </a:lnTo>
                  <a:lnTo>
                    <a:pt x="35560" y="762"/>
                  </a:lnTo>
                  <a:lnTo>
                    <a:pt x="33985" y="1778"/>
                  </a:lnTo>
                  <a:lnTo>
                    <a:pt x="32639" y="2032"/>
                  </a:lnTo>
                  <a:lnTo>
                    <a:pt x="27901" y="4699"/>
                  </a:lnTo>
                  <a:lnTo>
                    <a:pt x="22453" y="6477"/>
                  </a:lnTo>
                  <a:lnTo>
                    <a:pt x="19189" y="10795"/>
                  </a:lnTo>
                  <a:lnTo>
                    <a:pt x="19621" y="10795"/>
                  </a:lnTo>
                  <a:lnTo>
                    <a:pt x="19659" y="11684"/>
                  </a:lnTo>
                  <a:lnTo>
                    <a:pt x="19418" y="11557"/>
                  </a:lnTo>
                  <a:lnTo>
                    <a:pt x="19469" y="12446"/>
                  </a:lnTo>
                  <a:lnTo>
                    <a:pt x="19367" y="12573"/>
                  </a:lnTo>
                  <a:lnTo>
                    <a:pt x="18973" y="12065"/>
                  </a:lnTo>
                  <a:lnTo>
                    <a:pt x="19050" y="11557"/>
                  </a:lnTo>
                  <a:lnTo>
                    <a:pt x="17551" y="13081"/>
                  </a:lnTo>
                  <a:lnTo>
                    <a:pt x="16510" y="14605"/>
                  </a:lnTo>
                  <a:lnTo>
                    <a:pt x="15189" y="15875"/>
                  </a:lnTo>
                  <a:lnTo>
                    <a:pt x="15163" y="16129"/>
                  </a:lnTo>
                  <a:lnTo>
                    <a:pt x="15709" y="16764"/>
                  </a:lnTo>
                  <a:lnTo>
                    <a:pt x="15151" y="16827"/>
                  </a:lnTo>
                  <a:lnTo>
                    <a:pt x="15151" y="17526"/>
                  </a:lnTo>
                  <a:lnTo>
                    <a:pt x="14947" y="17526"/>
                  </a:lnTo>
                  <a:lnTo>
                    <a:pt x="14973" y="17399"/>
                  </a:lnTo>
                  <a:lnTo>
                    <a:pt x="15151" y="17526"/>
                  </a:lnTo>
                  <a:lnTo>
                    <a:pt x="15151" y="16827"/>
                  </a:lnTo>
                  <a:lnTo>
                    <a:pt x="14414" y="16891"/>
                  </a:lnTo>
                  <a:lnTo>
                    <a:pt x="14846" y="17272"/>
                  </a:lnTo>
                  <a:lnTo>
                    <a:pt x="14325" y="18796"/>
                  </a:lnTo>
                  <a:lnTo>
                    <a:pt x="12573" y="18923"/>
                  </a:lnTo>
                  <a:lnTo>
                    <a:pt x="8597" y="22860"/>
                  </a:lnTo>
                  <a:lnTo>
                    <a:pt x="7289" y="25615"/>
                  </a:lnTo>
                  <a:lnTo>
                    <a:pt x="7289" y="38989"/>
                  </a:lnTo>
                  <a:lnTo>
                    <a:pt x="6667" y="39103"/>
                  </a:lnTo>
                  <a:lnTo>
                    <a:pt x="6692" y="38862"/>
                  </a:lnTo>
                  <a:lnTo>
                    <a:pt x="7289" y="38989"/>
                  </a:lnTo>
                  <a:lnTo>
                    <a:pt x="7289" y="25615"/>
                  </a:lnTo>
                  <a:lnTo>
                    <a:pt x="6184" y="27940"/>
                  </a:lnTo>
                  <a:lnTo>
                    <a:pt x="3784" y="32258"/>
                  </a:lnTo>
                  <a:lnTo>
                    <a:pt x="1511" y="37592"/>
                  </a:lnTo>
                  <a:lnTo>
                    <a:pt x="406" y="43053"/>
                  </a:lnTo>
                  <a:lnTo>
                    <a:pt x="0" y="49022"/>
                  </a:lnTo>
                  <a:lnTo>
                    <a:pt x="1422" y="50038"/>
                  </a:lnTo>
                  <a:lnTo>
                    <a:pt x="622" y="51308"/>
                  </a:lnTo>
                  <a:lnTo>
                    <a:pt x="1816" y="52324"/>
                  </a:lnTo>
                  <a:lnTo>
                    <a:pt x="7442" y="52324"/>
                  </a:lnTo>
                  <a:lnTo>
                    <a:pt x="7150" y="52197"/>
                  </a:lnTo>
                  <a:lnTo>
                    <a:pt x="7607" y="52197"/>
                  </a:lnTo>
                  <a:lnTo>
                    <a:pt x="7315" y="51943"/>
                  </a:lnTo>
                  <a:lnTo>
                    <a:pt x="8089" y="51943"/>
                  </a:lnTo>
                  <a:lnTo>
                    <a:pt x="8166" y="51562"/>
                  </a:lnTo>
                  <a:lnTo>
                    <a:pt x="8331" y="51562"/>
                  </a:lnTo>
                  <a:lnTo>
                    <a:pt x="7708" y="51473"/>
                  </a:lnTo>
                  <a:lnTo>
                    <a:pt x="8674" y="50927"/>
                  </a:lnTo>
                  <a:lnTo>
                    <a:pt x="6934" y="49911"/>
                  </a:lnTo>
                  <a:lnTo>
                    <a:pt x="7378" y="49517"/>
                  </a:lnTo>
                  <a:lnTo>
                    <a:pt x="7505" y="49276"/>
                  </a:lnTo>
                  <a:lnTo>
                    <a:pt x="8432" y="49517"/>
                  </a:lnTo>
                  <a:lnTo>
                    <a:pt x="8267" y="49149"/>
                  </a:lnTo>
                  <a:lnTo>
                    <a:pt x="8153" y="48895"/>
                  </a:lnTo>
                  <a:lnTo>
                    <a:pt x="7975" y="48260"/>
                  </a:lnTo>
                  <a:lnTo>
                    <a:pt x="7213" y="47498"/>
                  </a:lnTo>
                  <a:lnTo>
                    <a:pt x="7518" y="47625"/>
                  </a:lnTo>
                  <a:lnTo>
                    <a:pt x="7810" y="47625"/>
                  </a:lnTo>
                  <a:lnTo>
                    <a:pt x="7962" y="47752"/>
                  </a:lnTo>
                  <a:lnTo>
                    <a:pt x="8001" y="47498"/>
                  </a:lnTo>
                  <a:lnTo>
                    <a:pt x="7988" y="46990"/>
                  </a:lnTo>
                  <a:lnTo>
                    <a:pt x="7975" y="46863"/>
                  </a:lnTo>
                  <a:lnTo>
                    <a:pt x="7683" y="46685"/>
                  </a:lnTo>
                  <a:lnTo>
                    <a:pt x="6985" y="46990"/>
                  </a:lnTo>
                  <a:lnTo>
                    <a:pt x="6629" y="46482"/>
                  </a:lnTo>
                  <a:lnTo>
                    <a:pt x="6692" y="45974"/>
                  </a:lnTo>
                  <a:lnTo>
                    <a:pt x="6845" y="45974"/>
                  </a:lnTo>
                  <a:lnTo>
                    <a:pt x="6934" y="45593"/>
                  </a:lnTo>
                  <a:lnTo>
                    <a:pt x="6565" y="45466"/>
                  </a:lnTo>
                  <a:lnTo>
                    <a:pt x="6667" y="44958"/>
                  </a:lnTo>
                  <a:lnTo>
                    <a:pt x="7124" y="44831"/>
                  </a:lnTo>
                  <a:lnTo>
                    <a:pt x="6794" y="45212"/>
                  </a:lnTo>
                  <a:lnTo>
                    <a:pt x="7264" y="45212"/>
                  </a:lnTo>
                  <a:lnTo>
                    <a:pt x="8382" y="45466"/>
                  </a:lnTo>
                  <a:lnTo>
                    <a:pt x="8267" y="44831"/>
                  </a:lnTo>
                  <a:lnTo>
                    <a:pt x="8216" y="44450"/>
                  </a:lnTo>
                  <a:lnTo>
                    <a:pt x="8369" y="44323"/>
                  </a:lnTo>
                  <a:lnTo>
                    <a:pt x="8166" y="44196"/>
                  </a:lnTo>
                  <a:lnTo>
                    <a:pt x="8026" y="43942"/>
                  </a:lnTo>
                  <a:lnTo>
                    <a:pt x="7734" y="43942"/>
                  </a:lnTo>
                  <a:lnTo>
                    <a:pt x="7543" y="43434"/>
                  </a:lnTo>
                  <a:lnTo>
                    <a:pt x="8407" y="43942"/>
                  </a:lnTo>
                  <a:lnTo>
                    <a:pt x="8420" y="43688"/>
                  </a:lnTo>
                  <a:lnTo>
                    <a:pt x="8140" y="43434"/>
                  </a:lnTo>
                  <a:lnTo>
                    <a:pt x="6908" y="42291"/>
                  </a:lnTo>
                  <a:lnTo>
                    <a:pt x="7708" y="42037"/>
                  </a:lnTo>
                  <a:lnTo>
                    <a:pt x="8026" y="42545"/>
                  </a:lnTo>
                  <a:lnTo>
                    <a:pt x="8077" y="42037"/>
                  </a:lnTo>
                  <a:lnTo>
                    <a:pt x="8115" y="41783"/>
                  </a:lnTo>
                  <a:lnTo>
                    <a:pt x="7035" y="40894"/>
                  </a:lnTo>
                  <a:lnTo>
                    <a:pt x="6527" y="40132"/>
                  </a:lnTo>
                  <a:lnTo>
                    <a:pt x="6781" y="40005"/>
                  </a:lnTo>
                  <a:lnTo>
                    <a:pt x="6654" y="39243"/>
                  </a:lnTo>
                  <a:lnTo>
                    <a:pt x="6985" y="39243"/>
                  </a:lnTo>
                  <a:lnTo>
                    <a:pt x="7785" y="39243"/>
                  </a:lnTo>
                  <a:lnTo>
                    <a:pt x="7683" y="39751"/>
                  </a:lnTo>
                  <a:lnTo>
                    <a:pt x="8801" y="39497"/>
                  </a:lnTo>
                  <a:lnTo>
                    <a:pt x="9105" y="39878"/>
                  </a:lnTo>
                  <a:lnTo>
                    <a:pt x="8928" y="39497"/>
                  </a:lnTo>
                  <a:lnTo>
                    <a:pt x="8877" y="39370"/>
                  </a:lnTo>
                  <a:lnTo>
                    <a:pt x="9398" y="38862"/>
                  </a:lnTo>
                  <a:lnTo>
                    <a:pt x="10071" y="38227"/>
                  </a:lnTo>
                  <a:lnTo>
                    <a:pt x="8699" y="38100"/>
                  </a:lnTo>
                  <a:lnTo>
                    <a:pt x="9829" y="37211"/>
                  </a:lnTo>
                  <a:lnTo>
                    <a:pt x="8763" y="36703"/>
                  </a:lnTo>
                  <a:lnTo>
                    <a:pt x="8877" y="35941"/>
                  </a:lnTo>
                  <a:lnTo>
                    <a:pt x="9766" y="36830"/>
                  </a:lnTo>
                  <a:lnTo>
                    <a:pt x="10083" y="36601"/>
                  </a:lnTo>
                  <a:lnTo>
                    <a:pt x="10033" y="35941"/>
                  </a:lnTo>
                  <a:lnTo>
                    <a:pt x="10020" y="35814"/>
                  </a:lnTo>
                  <a:lnTo>
                    <a:pt x="10604" y="35306"/>
                  </a:lnTo>
                  <a:lnTo>
                    <a:pt x="10807" y="34544"/>
                  </a:lnTo>
                  <a:lnTo>
                    <a:pt x="10947" y="34671"/>
                  </a:lnTo>
                  <a:lnTo>
                    <a:pt x="10985" y="34544"/>
                  </a:lnTo>
                  <a:lnTo>
                    <a:pt x="10972" y="34036"/>
                  </a:lnTo>
                  <a:lnTo>
                    <a:pt x="11747" y="33274"/>
                  </a:lnTo>
                  <a:lnTo>
                    <a:pt x="11137" y="32131"/>
                  </a:lnTo>
                  <a:lnTo>
                    <a:pt x="11328" y="32385"/>
                  </a:lnTo>
                  <a:lnTo>
                    <a:pt x="11557" y="32385"/>
                  </a:lnTo>
                  <a:lnTo>
                    <a:pt x="11633" y="32639"/>
                  </a:lnTo>
                  <a:lnTo>
                    <a:pt x="12319" y="32258"/>
                  </a:lnTo>
                  <a:lnTo>
                    <a:pt x="11836" y="32131"/>
                  </a:lnTo>
                  <a:lnTo>
                    <a:pt x="10401" y="31750"/>
                  </a:lnTo>
                  <a:lnTo>
                    <a:pt x="11391" y="31496"/>
                  </a:lnTo>
                  <a:lnTo>
                    <a:pt x="11798" y="31877"/>
                  </a:lnTo>
                  <a:lnTo>
                    <a:pt x="11671" y="31496"/>
                  </a:lnTo>
                  <a:lnTo>
                    <a:pt x="11557" y="31115"/>
                  </a:lnTo>
                  <a:lnTo>
                    <a:pt x="12712" y="31242"/>
                  </a:lnTo>
                  <a:lnTo>
                    <a:pt x="12636" y="31115"/>
                  </a:lnTo>
                  <a:lnTo>
                    <a:pt x="12230" y="30353"/>
                  </a:lnTo>
                  <a:lnTo>
                    <a:pt x="12509" y="30480"/>
                  </a:lnTo>
                  <a:lnTo>
                    <a:pt x="12636" y="30861"/>
                  </a:lnTo>
                  <a:lnTo>
                    <a:pt x="12674" y="30353"/>
                  </a:lnTo>
                  <a:lnTo>
                    <a:pt x="12687" y="30226"/>
                  </a:lnTo>
                  <a:lnTo>
                    <a:pt x="13081" y="29845"/>
                  </a:lnTo>
                  <a:lnTo>
                    <a:pt x="12649" y="29083"/>
                  </a:lnTo>
                  <a:lnTo>
                    <a:pt x="13004" y="29210"/>
                  </a:lnTo>
                  <a:lnTo>
                    <a:pt x="13233" y="29464"/>
                  </a:lnTo>
                  <a:lnTo>
                    <a:pt x="13360" y="29718"/>
                  </a:lnTo>
                  <a:lnTo>
                    <a:pt x="13995" y="29464"/>
                  </a:lnTo>
                  <a:lnTo>
                    <a:pt x="13385" y="29083"/>
                  </a:lnTo>
                  <a:lnTo>
                    <a:pt x="12776" y="28702"/>
                  </a:lnTo>
                  <a:lnTo>
                    <a:pt x="13335" y="28575"/>
                  </a:lnTo>
                  <a:lnTo>
                    <a:pt x="13462" y="28448"/>
                  </a:lnTo>
                  <a:lnTo>
                    <a:pt x="13893" y="28448"/>
                  </a:lnTo>
                  <a:lnTo>
                    <a:pt x="13716" y="28155"/>
                  </a:lnTo>
                  <a:lnTo>
                    <a:pt x="13754" y="27940"/>
                  </a:lnTo>
                  <a:lnTo>
                    <a:pt x="13957" y="27686"/>
                  </a:lnTo>
                  <a:lnTo>
                    <a:pt x="14033" y="27178"/>
                  </a:lnTo>
                  <a:lnTo>
                    <a:pt x="14389" y="27305"/>
                  </a:lnTo>
                  <a:lnTo>
                    <a:pt x="15074" y="27305"/>
                  </a:lnTo>
                  <a:lnTo>
                    <a:pt x="15151" y="27178"/>
                  </a:lnTo>
                  <a:lnTo>
                    <a:pt x="16471" y="25146"/>
                  </a:lnTo>
                  <a:lnTo>
                    <a:pt x="18161" y="23241"/>
                  </a:lnTo>
                  <a:lnTo>
                    <a:pt x="18986" y="20574"/>
                  </a:lnTo>
                  <a:lnTo>
                    <a:pt x="20078" y="21069"/>
                  </a:lnTo>
                  <a:lnTo>
                    <a:pt x="20231" y="20574"/>
                  </a:lnTo>
                  <a:lnTo>
                    <a:pt x="20370" y="20574"/>
                  </a:lnTo>
                  <a:lnTo>
                    <a:pt x="20421" y="20193"/>
                  </a:lnTo>
                  <a:lnTo>
                    <a:pt x="21018" y="20447"/>
                  </a:lnTo>
                  <a:lnTo>
                    <a:pt x="21018" y="20193"/>
                  </a:lnTo>
                  <a:lnTo>
                    <a:pt x="21018" y="20066"/>
                  </a:lnTo>
                  <a:lnTo>
                    <a:pt x="20802" y="19939"/>
                  </a:lnTo>
                  <a:lnTo>
                    <a:pt x="20574" y="19177"/>
                  </a:lnTo>
                  <a:lnTo>
                    <a:pt x="22313" y="20066"/>
                  </a:lnTo>
                  <a:lnTo>
                    <a:pt x="21501" y="19177"/>
                  </a:lnTo>
                  <a:lnTo>
                    <a:pt x="22212" y="19431"/>
                  </a:lnTo>
                  <a:lnTo>
                    <a:pt x="22072" y="19177"/>
                  </a:lnTo>
                  <a:lnTo>
                    <a:pt x="21615" y="18288"/>
                  </a:lnTo>
                  <a:lnTo>
                    <a:pt x="22860" y="19177"/>
                  </a:lnTo>
                  <a:lnTo>
                    <a:pt x="22479" y="18288"/>
                  </a:lnTo>
                  <a:lnTo>
                    <a:pt x="22580" y="18415"/>
                  </a:lnTo>
                  <a:lnTo>
                    <a:pt x="23368" y="18288"/>
                  </a:lnTo>
                  <a:lnTo>
                    <a:pt x="22999" y="17526"/>
                  </a:lnTo>
                  <a:lnTo>
                    <a:pt x="22567" y="16637"/>
                  </a:lnTo>
                  <a:lnTo>
                    <a:pt x="23380" y="17145"/>
                  </a:lnTo>
                  <a:lnTo>
                    <a:pt x="23596" y="16637"/>
                  </a:lnTo>
                  <a:lnTo>
                    <a:pt x="23774" y="16256"/>
                  </a:lnTo>
                  <a:lnTo>
                    <a:pt x="23774" y="15875"/>
                  </a:lnTo>
                  <a:lnTo>
                    <a:pt x="23355" y="15367"/>
                  </a:lnTo>
                  <a:lnTo>
                    <a:pt x="23660" y="15494"/>
                  </a:lnTo>
                  <a:lnTo>
                    <a:pt x="23990" y="15875"/>
                  </a:lnTo>
                  <a:lnTo>
                    <a:pt x="24142" y="16256"/>
                  </a:lnTo>
                  <a:lnTo>
                    <a:pt x="24676" y="15367"/>
                  </a:lnTo>
                  <a:lnTo>
                    <a:pt x="25222" y="14478"/>
                  </a:lnTo>
                  <a:lnTo>
                    <a:pt x="26974" y="13208"/>
                  </a:lnTo>
                  <a:lnTo>
                    <a:pt x="27178" y="12573"/>
                  </a:lnTo>
                  <a:lnTo>
                    <a:pt x="27482" y="11684"/>
                  </a:lnTo>
                  <a:lnTo>
                    <a:pt x="27609" y="11303"/>
                  </a:lnTo>
                  <a:lnTo>
                    <a:pt x="27787" y="11303"/>
                  </a:lnTo>
                  <a:lnTo>
                    <a:pt x="27876" y="11684"/>
                  </a:lnTo>
                  <a:lnTo>
                    <a:pt x="27927" y="11303"/>
                  </a:lnTo>
                  <a:lnTo>
                    <a:pt x="28117" y="10160"/>
                  </a:lnTo>
                  <a:lnTo>
                    <a:pt x="30289" y="11176"/>
                  </a:lnTo>
                  <a:lnTo>
                    <a:pt x="30035" y="10160"/>
                  </a:lnTo>
                  <a:lnTo>
                    <a:pt x="29565" y="8255"/>
                  </a:lnTo>
                  <a:lnTo>
                    <a:pt x="29972" y="8382"/>
                  </a:lnTo>
                  <a:lnTo>
                    <a:pt x="30276" y="8890"/>
                  </a:lnTo>
                  <a:lnTo>
                    <a:pt x="30607" y="9017"/>
                  </a:lnTo>
                  <a:lnTo>
                    <a:pt x="30480" y="8382"/>
                  </a:lnTo>
                  <a:lnTo>
                    <a:pt x="31369" y="8382"/>
                  </a:lnTo>
                  <a:lnTo>
                    <a:pt x="31318" y="8255"/>
                  </a:lnTo>
                  <a:lnTo>
                    <a:pt x="31076" y="7620"/>
                  </a:lnTo>
                  <a:lnTo>
                    <a:pt x="31369" y="7874"/>
                  </a:lnTo>
                  <a:lnTo>
                    <a:pt x="31343" y="8128"/>
                  </a:lnTo>
                  <a:lnTo>
                    <a:pt x="31407" y="8255"/>
                  </a:lnTo>
                  <a:lnTo>
                    <a:pt x="31927" y="8128"/>
                  </a:lnTo>
                  <a:lnTo>
                    <a:pt x="31877" y="7620"/>
                  </a:lnTo>
                  <a:lnTo>
                    <a:pt x="31800" y="6731"/>
                  </a:lnTo>
                  <a:lnTo>
                    <a:pt x="32372" y="6731"/>
                  </a:lnTo>
                  <a:lnTo>
                    <a:pt x="32423" y="7112"/>
                  </a:lnTo>
                  <a:lnTo>
                    <a:pt x="38493" y="6858"/>
                  </a:lnTo>
                  <a:lnTo>
                    <a:pt x="38569" y="6731"/>
                  </a:lnTo>
                  <a:lnTo>
                    <a:pt x="40030" y="4572"/>
                  </a:lnTo>
                  <a:lnTo>
                    <a:pt x="40525" y="4191"/>
                  </a:lnTo>
                  <a:lnTo>
                    <a:pt x="40525" y="5588"/>
                  </a:lnTo>
                  <a:lnTo>
                    <a:pt x="40741" y="5461"/>
                  </a:lnTo>
                  <a:lnTo>
                    <a:pt x="41592" y="4445"/>
                  </a:lnTo>
                  <a:lnTo>
                    <a:pt x="45161" y="4826"/>
                  </a:lnTo>
                  <a:lnTo>
                    <a:pt x="46126" y="4953"/>
                  </a:lnTo>
                  <a:lnTo>
                    <a:pt x="47256" y="4445"/>
                  </a:lnTo>
                  <a:lnTo>
                    <a:pt x="47548" y="4318"/>
                  </a:lnTo>
                  <a:lnTo>
                    <a:pt x="49288" y="4318"/>
                  </a:lnTo>
                  <a:lnTo>
                    <a:pt x="49466" y="4191"/>
                  </a:lnTo>
                  <a:lnTo>
                    <a:pt x="51409" y="2794"/>
                  </a:lnTo>
                  <a:lnTo>
                    <a:pt x="51435" y="2667"/>
                  </a:lnTo>
                  <a:close/>
                </a:path>
                <a:path w="55879" h="69215">
                  <a:moveTo>
                    <a:pt x="52374" y="7874"/>
                  </a:moveTo>
                  <a:lnTo>
                    <a:pt x="52082" y="8001"/>
                  </a:lnTo>
                  <a:lnTo>
                    <a:pt x="52324" y="8001"/>
                  </a:lnTo>
                  <a:lnTo>
                    <a:pt x="52374" y="7874"/>
                  </a:lnTo>
                  <a:close/>
                </a:path>
                <a:path w="55879" h="69215">
                  <a:moveTo>
                    <a:pt x="52920" y="27305"/>
                  </a:moveTo>
                  <a:lnTo>
                    <a:pt x="52666" y="27063"/>
                  </a:lnTo>
                  <a:lnTo>
                    <a:pt x="52654" y="27190"/>
                  </a:lnTo>
                  <a:lnTo>
                    <a:pt x="52920" y="27305"/>
                  </a:lnTo>
                  <a:close/>
                </a:path>
                <a:path w="55879" h="69215">
                  <a:moveTo>
                    <a:pt x="55283" y="17399"/>
                  </a:moveTo>
                  <a:lnTo>
                    <a:pt x="53962" y="16891"/>
                  </a:lnTo>
                  <a:lnTo>
                    <a:pt x="54584" y="16891"/>
                  </a:lnTo>
                  <a:lnTo>
                    <a:pt x="54698" y="16129"/>
                  </a:lnTo>
                  <a:lnTo>
                    <a:pt x="54762" y="14478"/>
                  </a:lnTo>
                  <a:lnTo>
                    <a:pt x="54889" y="13843"/>
                  </a:lnTo>
                  <a:lnTo>
                    <a:pt x="54978" y="13081"/>
                  </a:lnTo>
                  <a:lnTo>
                    <a:pt x="55003" y="12954"/>
                  </a:lnTo>
                  <a:lnTo>
                    <a:pt x="54102" y="13081"/>
                  </a:lnTo>
                  <a:lnTo>
                    <a:pt x="53695" y="12700"/>
                  </a:lnTo>
                  <a:lnTo>
                    <a:pt x="54317" y="12573"/>
                  </a:lnTo>
                  <a:lnTo>
                    <a:pt x="53936" y="12192"/>
                  </a:lnTo>
                  <a:lnTo>
                    <a:pt x="53822" y="12065"/>
                  </a:lnTo>
                  <a:lnTo>
                    <a:pt x="52184" y="12065"/>
                  </a:lnTo>
                  <a:lnTo>
                    <a:pt x="52501" y="11557"/>
                  </a:lnTo>
                  <a:lnTo>
                    <a:pt x="52057" y="11557"/>
                  </a:lnTo>
                  <a:lnTo>
                    <a:pt x="52374" y="11049"/>
                  </a:lnTo>
                  <a:lnTo>
                    <a:pt x="52806" y="11430"/>
                  </a:lnTo>
                  <a:lnTo>
                    <a:pt x="54457" y="11684"/>
                  </a:lnTo>
                  <a:lnTo>
                    <a:pt x="54546" y="10795"/>
                  </a:lnTo>
                  <a:lnTo>
                    <a:pt x="52819" y="10668"/>
                  </a:lnTo>
                  <a:lnTo>
                    <a:pt x="53594" y="9906"/>
                  </a:lnTo>
                  <a:lnTo>
                    <a:pt x="53594" y="9779"/>
                  </a:lnTo>
                  <a:lnTo>
                    <a:pt x="53594" y="9271"/>
                  </a:lnTo>
                  <a:lnTo>
                    <a:pt x="53441" y="9144"/>
                  </a:lnTo>
                  <a:lnTo>
                    <a:pt x="53136" y="8890"/>
                  </a:lnTo>
                  <a:lnTo>
                    <a:pt x="52743" y="9017"/>
                  </a:lnTo>
                  <a:lnTo>
                    <a:pt x="52666" y="9144"/>
                  </a:lnTo>
                  <a:lnTo>
                    <a:pt x="52641" y="8636"/>
                  </a:lnTo>
                  <a:lnTo>
                    <a:pt x="53124" y="8763"/>
                  </a:lnTo>
                  <a:lnTo>
                    <a:pt x="53047" y="8636"/>
                  </a:lnTo>
                  <a:lnTo>
                    <a:pt x="52920" y="8382"/>
                  </a:lnTo>
                  <a:lnTo>
                    <a:pt x="52857" y="8255"/>
                  </a:lnTo>
                  <a:lnTo>
                    <a:pt x="52641" y="8001"/>
                  </a:lnTo>
                  <a:lnTo>
                    <a:pt x="52324" y="8001"/>
                  </a:lnTo>
                  <a:lnTo>
                    <a:pt x="52336" y="8382"/>
                  </a:lnTo>
                  <a:lnTo>
                    <a:pt x="51676" y="8382"/>
                  </a:lnTo>
                  <a:lnTo>
                    <a:pt x="51485" y="8128"/>
                  </a:lnTo>
                  <a:lnTo>
                    <a:pt x="50723" y="8636"/>
                  </a:lnTo>
                  <a:lnTo>
                    <a:pt x="51041" y="8763"/>
                  </a:lnTo>
                  <a:lnTo>
                    <a:pt x="51181" y="8636"/>
                  </a:lnTo>
                  <a:lnTo>
                    <a:pt x="51244" y="8890"/>
                  </a:lnTo>
                  <a:lnTo>
                    <a:pt x="50622" y="9144"/>
                  </a:lnTo>
                  <a:lnTo>
                    <a:pt x="50126" y="8763"/>
                  </a:lnTo>
                  <a:lnTo>
                    <a:pt x="50952" y="7620"/>
                  </a:lnTo>
                  <a:lnTo>
                    <a:pt x="51701" y="8001"/>
                  </a:lnTo>
                  <a:lnTo>
                    <a:pt x="51816" y="7620"/>
                  </a:lnTo>
                  <a:lnTo>
                    <a:pt x="51854" y="7493"/>
                  </a:lnTo>
                  <a:lnTo>
                    <a:pt x="50431" y="7493"/>
                  </a:lnTo>
                  <a:lnTo>
                    <a:pt x="50279" y="8001"/>
                  </a:lnTo>
                  <a:lnTo>
                    <a:pt x="49695" y="8382"/>
                  </a:lnTo>
                  <a:lnTo>
                    <a:pt x="50266" y="8382"/>
                  </a:lnTo>
                  <a:lnTo>
                    <a:pt x="49695" y="8763"/>
                  </a:lnTo>
                  <a:lnTo>
                    <a:pt x="50063" y="9017"/>
                  </a:lnTo>
                  <a:lnTo>
                    <a:pt x="50190" y="9271"/>
                  </a:lnTo>
                  <a:lnTo>
                    <a:pt x="49872" y="9906"/>
                  </a:lnTo>
                  <a:lnTo>
                    <a:pt x="50622" y="10287"/>
                  </a:lnTo>
                  <a:lnTo>
                    <a:pt x="51168" y="9779"/>
                  </a:lnTo>
                  <a:lnTo>
                    <a:pt x="51346" y="10033"/>
                  </a:lnTo>
                  <a:lnTo>
                    <a:pt x="52425" y="10160"/>
                  </a:lnTo>
                  <a:lnTo>
                    <a:pt x="51765" y="10795"/>
                  </a:lnTo>
                  <a:lnTo>
                    <a:pt x="51460" y="10795"/>
                  </a:lnTo>
                  <a:lnTo>
                    <a:pt x="51181" y="11049"/>
                  </a:lnTo>
                  <a:lnTo>
                    <a:pt x="50812" y="11049"/>
                  </a:lnTo>
                  <a:lnTo>
                    <a:pt x="50965" y="11176"/>
                  </a:lnTo>
                  <a:lnTo>
                    <a:pt x="51257" y="11176"/>
                  </a:lnTo>
                  <a:lnTo>
                    <a:pt x="51574" y="11176"/>
                  </a:lnTo>
                  <a:lnTo>
                    <a:pt x="50825" y="12446"/>
                  </a:lnTo>
                  <a:lnTo>
                    <a:pt x="50787" y="12573"/>
                  </a:lnTo>
                  <a:lnTo>
                    <a:pt x="50711" y="12700"/>
                  </a:lnTo>
                  <a:lnTo>
                    <a:pt x="50596" y="12992"/>
                  </a:lnTo>
                  <a:lnTo>
                    <a:pt x="51498" y="12192"/>
                  </a:lnTo>
                  <a:lnTo>
                    <a:pt x="51485" y="13081"/>
                  </a:lnTo>
                  <a:lnTo>
                    <a:pt x="50596" y="12992"/>
                  </a:lnTo>
                  <a:lnTo>
                    <a:pt x="50355" y="12954"/>
                  </a:lnTo>
                  <a:lnTo>
                    <a:pt x="50063" y="13208"/>
                  </a:lnTo>
                  <a:lnTo>
                    <a:pt x="50038" y="13843"/>
                  </a:lnTo>
                  <a:lnTo>
                    <a:pt x="51041" y="14859"/>
                  </a:lnTo>
                  <a:lnTo>
                    <a:pt x="50266" y="15494"/>
                  </a:lnTo>
                  <a:lnTo>
                    <a:pt x="50228" y="15875"/>
                  </a:lnTo>
                  <a:lnTo>
                    <a:pt x="50342" y="16129"/>
                  </a:lnTo>
                  <a:lnTo>
                    <a:pt x="51130" y="17145"/>
                  </a:lnTo>
                  <a:lnTo>
                    <a:pt x="51193" y="17780"/>
                  </a:lnTo>
                  <a:lnTo>
                    <a:pt x="50952" y="17653"/>
                  </a:lnTo>
                  <a:lnTo>
                    <a:pt x="50012" y="17145"/>
                  </a:lnTo>
                  <a:lnTo>
                    <a:pt x="50507" y="17653"/>
                  </a:lnTo>
                  <a:lnTo>
                    <a:pt x="49885" y="17487"/>
                  </a:lnTo>
                  <a:lnTo>
                    <a:pt x="48920" y="18542"/>
                  </a:lnTo>
                  <a:lnTo>
                    <a:pt x="50190" y="18161"/>
                  </a:lnTo>
                  <a:lnTo>
                    <a:pt x="49923" y="18796"/>
                  </a:lnTo>
                  <a:lnTo>
                    <a:pt x="49796" y="19177"/>
                  </a:lnTo>
                  <a:lnTo>
                    <a:pt x="49745" y="20447"/>
                  </a:lnTo>
                  <a:lnTo>
                    <a:pt x="49707" y="20193"/>
                  </a:lnTo>
                  <a:lnTo>
                    <a:pt x="48971" y="19939"/>
                  </a:lnTo>
                  <a:lnTo>
                    <a:pt x="48577" y="20193"/>
                  </a:lnTo>
                  <a:lnTo>
                    <a:pt x="49237" y="20574"/>
                  </a:lnTo>
                  <a:lnTo>
                    <a:pt x="49415" y="21056"/>
                  </a:lnTo>
                  <a:lnTo>
                    <a:pt x="49453" y="21450"/>
                  </a:lnTo>
                  <a:lnTo>
                    <a:pt x="49187" y="21856"/>
                  </a:lnTo>
                  <a:lnTo>
                    <a:pt x="49949" y="22098"/>
                  </a:lnTo>
                  <a:lnTo>
                    <a:pt x="49987" y="21844"/>
                  </a:lnTo>
                  <a:lnTo>
                    <a:pt x="50711" y="22098"/>
                  </a:lnTo>
                  <a:lnTo>
                    <a:pt x="50800" y="22225"/>
                  </a:lnTo>
                  <a:lnTo>
                    <a:pt x="50939" y="22352"/>
                  </a:lnTo>
                  <a:lnTo>
                    <a:pt x="51003" y="22606"/>
                  </a:lnTo>
                  <a:lnTo>
                    <a:pt x="50203" y="22479"/>
                  </a:lnTo>
                  <a:lnTo>
                    <a:pt x="49009" y="22098"/>
                  </a:lnTo>
                  <a:lnTo>
                    <a:pt x="48844" y="22733"/>
                  </a:lnTo>
                  <a:lnTo>
                    <a:pt x="49060" y="22987"/>
                  </a:lnTo>
                  <a:lnTo>
                    <a:pt x="47790" y="22733"/>
                  </a:lnTo>
                  <a:lnTo>
                    <a:pt x="47155" y="22606"/>
                  </a:lnTo>
                  <a:lnTo>
                    <a:pt x="47066" y="22733"/>
                  </a:lnTo>
                  <a:lnTo>
                    <a:pt x="46964" y="22479"/>
                  </a:lnTo>
                  <a:lnTo>
                    <a:pt x="46875" y="22352"/>
                  </a:lnTo>
                  <a:lnTo>
                    <a:pt x="46520" y="22542"/>
                  </a:lnTo>
                  <a:lnTo>
                    <a:pt x="46113" y="22352"/>
                  </a:lnTo>
                  <a:lnTo>
                    <a:pt x="45046" y="22352"/>
                  </a:lnTo>
                  <a:lnTo>
                    <a:pt x="44742" y="22860"/>
                  </a:lnTo>
                  <a:lnTo>
                    <a:pt x="46139" y="22860"/>
                  </a:lnTo>
                  <a:lnTo>
                    <a:pt x="46012" y="22987"/>
                  </a:lnTo>
                  <a:lnTo>
                    <a:pt x="46710" y="22796"/>
                  </a:lnTo>
                  <a:lnTo>
                    <a:pt x="46837" y="22860"/>
                  </a:lnTo>
                  <a:lnTo>
                    <a:pt x="47040" y="22987"/>
                  </a:lnTo>
                  <a:lnTo>
                    <a:pt x="47002" y="23114"/>
                  </a:lnTo>
                  <a:lnTo>
                    <a:pt x="46901" y="23368"/>
                  </a:lnTo>
                  <a:lnTo>
                    <a:pt x="45796" y="23177"/>
                  </a:lnTo>
                  <a:lnTo>
                    <a:pt x="45580" y="23368"/>
                  </a:lnTo>
                  <a:lnTo>
                    <a:pt x="45110" y="23114"/>
                  </a:lnTo>
                  <a:lnTo>
                    <a:pt x="45300" y="23622"/>
                  </a:lnTo>
                  <a:lnTo>
                    <a:pt x="45808" y="23749"/>
                  </a:lnTo>
                  <a:lnTo>
                    <a:pt x="46609" y="23876"/>
                  </a:lnTo>
                  <a:lnTo>
                    <a:pt x="46621" y="23495"/>
                  </a:lnTo>
                  <a:lnTo>
                    <a:pt x="47866" y="24130"/>
                  </a:lnTo>
                  <a:lnTo>
                    <a:pt x="46697" y="23876"/>
                  </a:lnTo>
                  <a:lnTo>
                    <a:pt x="46786" y="24511"/>
                  </a:lnTo>
                  <a:lnTo>
                    <a:pt x="47485" y="25019"/>
                  </a:lnTo>
                  <a:lnTo>
                    <a:pt x="46786" y="24257"/>
                  </a:lnTo>
                  <a:lnTo>
                    <a:pt x="47536" y="24511"/>
                  </a:lnTo>
                  <a:lnTo>
                    <a:pt x="48234" y="24638"/>
                  </a:lnTo>
                  <a:lnTo>
                    <a:pt x="48082" y="25654"/>
                  </a:lnTo>
                  <a:lnTo>
                    <a:pt x="48006" y="25908"/>
                  </a:lnTo>
                  <a:lnTo>
                    <a:pt x="47269" y="25400"/>
                  </a:lnTo>
                  <a:lnTo>
                    <a:pt x="46723" y="25400"/>
                  </a:lnTo>
                  <a:lnTo>
                    <a:pt x="46647" y="24892"/>
                  </a:lnTo>
                  <a:lnTo>
                    <a:pt x="47066" y="25019"/>
                  </a:lnTo>
                  <a:lnTo>
                    <a:pt x="46964" y="24892"/>
                  </a:lnTo>
                  <a:lnTo>
                    <a:pt x="46482" y="24257"/>
                  </a:lnTo>
                  <a:lnTo>
                    <a:pt x="45427" y="24765"/>
                  </a:lnTo>
                  <a:lnTo>
                    <a:pt x="45021" y="24257"/>
                  </a:lnTo>
                  <a:lnTo>
                    <a:pt x="44310" y="24511"/>
                  </a:lnTo>
                  <a:lnTo>
                    <a:pt x="45288" y="24765"/>
                  </a:lnTo>
                  <a:lnTo>
                    <a:pt x="45796" y="24892"/>
                  </a:lnTo>
                  <a:lnTo>
                    <a:pt x="45669" y="25057"/>
                  </a:lnTo>
                  <a:lnTo>
                    <a:pt x="46151" y="25400"/>
                  </a:lnTo>
                  <a:lnTo>
                    <a:pt x="46520" y="25400"/>
                  </a:lnTo>
                  <a:lnTo>
                    <a:pt x="48272" y="26924"/>
                  </a:lnTo>
                  <a:lnTo>
                    <a:pt x="44894" y="25400"/>
                  </a:lnTo>
                  <a:lnTo>
                    <a:pt x="44983" y="26162"/>
                  </a:lnTo>
                  <a:lnTo>
                    <a:pt x="46316" y="26543"/>
                  </a:lnTo>
                  <a:lnTo>
                    <a:pt x="46405" y="27813"/>
                  </a:lnTo>
                  <a:lnTo>
                    <a:pt x="48006" y="27813"/>
                  </a:lnTo>
                  <a:lnTo>
                    <a:pt x="48374" y="28448"/>
                  </a:lnTo>
                  <a:lnTo>
                    <a:pt x="48158" y="28575"/>
                  </a:lnTo>
                  <a:lnTo>
                    <a:pt x="47371" y="28067"/>
                  </a:lnTo>
                  <a:lnTo>
                    <a:pt x="47345" y="28702"/>
                  </a:lnTo>
                  <a:lnTo>
                    <a:pt x="47117" y="28448"/>
                  </a:lnTo>
                  <a:lnTo>
                    <a:pt x="46888" y="28194"/>
                  </a:lnTo>
                  <a:lnTo>
                    <a:pt x="46672" y="27940"/>
                  </a:lnTo>
                  <a:lnTo>
                    <a:pt x="46545" y="28194"/>
                  </a:lnTo>
                  <a:lnTo>
                    <a:pt x="46253" y="27940"/>
                  </a:lnTo>
                  <a:lnTo>
                    <a:pt x="45681" y="27432"/>
                  </a:lnTo>
                  <a:lnTo>
                    <a:pt x="44970" y="27432"/>
                  </a:lnTo>
                  <a:lnTo>
                    <a:pt x="44627" y="27546"/>
                  </a:lnTo>
                  <a:lnTo>
                    <a:pt x="44627" y="28448"/>
                  </a:lnTo>
                  <a:lnTo>
                    <a:pt x="44259" y="28079"/>
                  </a:lnTo>
                  <a:lnTo>
                    <a:pt x="44602" y="27940"/>
                  </a:lnTo>
                  <a:lnTo>
                    <a:pt x="44627" y="28448"/>
                  </a:lnTo>
                  <a:lnTo>
                    <a:pt x="44627" y="27546"/>
                  </a:lnTo>
                  <a:lnTo>
                    <a:pt x="44196" y="27686"/>
                  </a:lnTo>
                  <a:lnTo>
                    <a:pt x="43726" y="27686"/>
                  </a:lnTo>
                  <a:lnTo>
                    <a:pt x="43929" y="28155"/>
                  </a:lnTo>
                  <a:lnTo>
                    <a:pt x="43764" y="28194"/>
                  </a:lnTo>
                  <a:lnTo>
                    <a:pt x="43700" y="28448"/>
                  </a:lnTo>
                  <a:lnTo>
                    <a:pt x="44196" y="28194"/>
                  </a:lnTo>
                  <a:lnTo>
                    <a:pt x="44907" y="28956"/>
                  </a:lnTo>
                  <a:lnTo>
                    <a:pt x="44970" y="29286"/>
                  </a:lnTo>
                  <a:lnTo>
                    <a:pt x="44856" y="29591"/>
                  </a:lnTo>
                  <a:lnTo>
                    <a:pt x="43929" y="29591"/>
                  </a:lnTo>
                  <a:lnTo>
                    <a:pt x="43751" y="29464"/>
                  </a:lnTo>
                  <a:lnTo>
                    <a:pt x="43611" y="29286"/>
                  </a:lnTo>
                  <a:lnTo>
                    <a:pt x="42811" y="28702"/>
                  </a:lnTo>
                  <a:lnTo>
                    <a:pt x="42951" y="29083"/>
                  </a:lnTo>
                  <a:lnTo>
                    <a:pt x="44577" y="30226"/>
                  </a:lnTo>
                  <a:lnTo>
                    <a:pt x="44665" y="30607"/>
                  </a:lnTo>
                  <a:lnTo>
                    <a:pt x="43980" y="30480"/>
                  </a:lnTo>
                  <a:lnTo>
                    <a:pt x="44043" y="30607"/>
                  </a:lnTo>
                  <a:lnTo>
                    <a:pt x="43713" y="29972"/>
                  </a:lnTo>
                  <a:lnTo>
                    <a:pt x="43675" y="30607"/>
                  </a:lnTo>
                  <a:lnTo>
                    <a:pt x="42367" y="29464"/>
                  </a:lnTo>
                  <a:lnTo>
                    <a:pt x="42468" y="30226"/>
                  </a:lnTo>
                  <a:lnTo>
                    <a:pt x="43053" y="30607"/>
                  </a:lnTo>
                  <a:lnTo>
                    <a:pt x="42824" y="30607"/>
                  </a:lnTo>
                  <a:lnTo>
                    <a:pt x="42697" y="30734"/>
                  </a:lnTo>
                  <a:lnTo>
                    <a:pt x="42684" y="31115"/>
                  </a:lnTo>
                  <a:lnTo>
                    <a:pt x="42240" y="30861"/>
                  </a:lnTo>
                  <a:lnTo>
                    <a:pt x="42418" y="31242"/>
                  </a:lnTo>
                  <a:lnTo>
                    <a:pt x="42748" y="31559"/>
                  </a:lnTo>
                  <a:lnTo>
                    <a:pt x="43053" y="31496"/>
                  </a:lnTo>
                  <a:lnTo>
                    <a:pt x="43929" y="31623"/>
                  </a:lnTo>
                  <a:lnTo>
                    <a:pt x="43751" y="31877"/>
                  </a:lnTo>
                  <a:lnTo>
                    <a:pt x="43649" y="32258"/>
                  </a:lnTo>
                  <a:lnTo>
                    <a:pt x="43357" y="32131"/>
                  </a:lnTo>
                  <a:lnTo>
                    <a:pt x="43040" y="31991"/>
                  </a:lnTo>
                  <a:lnTo>
                    <a:pt x="42570" y="31750"/>
                  </a:lnTo>
                  <a:lnTo>
                    <a:pt x="42697" y="31940"/>
                  </a:lnTo>
                  <a:lnTo>
                    <a:pt x="42278" y="31877"/>
                  </a:lnTo>
                  <a:lnTo>
                    <a:pt x="42722" y="31991"/>
                  </a:lnTo>
                  <a:lnTo>
                    <a:pt x="43281" y="32766"/>
                  </a:lnTo>
                  <a:lnTo>
                    <a:pt x="43116" y="33020"/>
                  </a:lnTo>
                  <a:lnTo>
                    <a:pt x="42125" y="33020"/>
                  </a:lnTo>
                  <a:lnTo>
                    <a:pt x="42786" y="33528"/>
                  </a:lnTo>
                  <a:lnTo>
                    <a:pt x="41351" y="32766"/>
                  </a:lnTo>
                  <a:lnTo>
                    <a:pt x="42837" y="34163"/>
                  </a:lnTo>
                  <a:lnTo>
                    <a:pt x="42240" y="34163"/>
                  </a:lnTo>
                  <a:lnTo>
                    <a:pt x="42062" y="34798"/>
                  </a:lnTo>
                  <a:lnTo>
                    <a:pt x="42799" y="35052"/>
                  </a:lnTo>
                  <a:lnTo>
                    <a:pt x="42443" y="35267"/>
                  </a:lnTo>
                  <a:lnTo>
                    <a:pt x="42443" y="37465"/>
                  </a:lnTo>
                  <a:lnTo>
                    <a:pt x="41630" y="37338"/>
                  </a:lnTo>
                  <a:lnTo>
                    <a:pt x="40919" y="37084"/>
                  </a:lnTo>
                  <a:lnTo>
                    <a:pt x="41656" y="36601"/>
                  </a:lnTo>
                  <a:lnTo>
                    <a:pt x="42443" y="37465"/>
                  </a:lnTo>
                  <a:lnTo>
                    <a:pt x="42443" y="35267"/>
                  </a:lnTo>
                  <a:lnTo>
                    <a:pt x="42151" y="35433"/>
                  </a:lnTo>
                  <a:lnTo>
                    <a:pt x="41859" y="34798"/>
                  </a:lnTo>
                  <a:lnTo>
                    <a:pt x="41795" y="34671"/>
                  </a:lnTo>
                  <a:lnTo>
                    <a:pt x="41567" y="34163"/>
                  </a:lnTo>
                  <a:lnTo>
                    <a:pt x="40767" y="33909"/>
                  </a:lnTo>
                  <a:lnTo>
                    <a:pt x="41414" y="34671"/>
                  </a:lnTo>
                  <a:lnTo>
                    <a:pt x="39941" y="34163"/>
                  </a:lnTo>
                  <a:lnTo>
                    <a:pt x="40855" y="35052"/>
                  </a:lnTo>
                  <a:lnTo>
                    <a:pt x="41376" y="34798"/>
                  </a:lnTo>
                  <a:lnTo>
                    <a:pt x="41465" y="35433"/>
                  </a:lnTo>
                  <a:lnTo>
                    <a:pt x="41871" y="35814"/>
                  </a:lnTo>
                  <a:lnTo>
                    <a:pt x="41503" y="36195"/>
                  </a:lnTo>
                  <a:lnTo>
                    <a:pt x="41465" y="35433"/>
                  </a:lnTo>
                  <a:lnTo>
                    <a:pt x="40906" y="35560"/>
                  </a:lnTo>
                  <a:lnTo>
                    <a:pt x="40932" y="35814"/>
                  </a:lnTo>
                  <a:lnTo>
                    <a:pt x="41554" y="36576"/>
                  </a:lnTo>
                  <a:lnTo>
                    <a:pt x="42024" y="36449"/>
                  </a:lnTo>
                  <a:lnTo>
                    <a:pt x="41643" y="36576"/>
                  </a:lnTo>
                  <a:lnTo>
                    <a:pt x="41122" y="36576"/>
                  </a:lnTo>
                  <a:lnTo>
                    <a:pt x="40678" y="37084"/>
                  </a:lnTo>
                  <a:lnTo>
                    <a:pt x="42405" y="37820"/>
                  </a:lnTo>
                  <a:lnTo>
                    <a:pt x="42405" y="38100"/>
                  </a:lnTo>
                  <a:lnTo>
                    <a:pt x="42316" y="38481"/>
                  </a:lnTo>
                  <a:lnTo>
                    <a:pt x="42811" y="38481"/>
                  </a:lnTo>
                  <a:lnTo>
                    <a:pt x="43751" y="39370"/>
                  </a:lnTo>
                  <a:lnTo>
                    <a:pt x="43942" y="40005"/>
                  </a:lnTo>
                  <a:lnTo>
                    <a:pt x="43243" y="40513"/>
                  </a:lnTo>
                  <a:lnTo>
                    <a:pt x="43688" y="39497"/>
                  </a:lnTo>
                  <a:lnTo>
                    <a:pt x="43751" y="39370"/>
                  </a:lnTo>
                  <a:lnTo>
                    <a:pt x="42786" y="39243"/>
                  </a:lnTo>
                  <a:lnTo>
                    <a:pt x="42735" y="39497"/>
                  </a:lnTo>
                  <a:lnTo>
                    <a:pt x="41427" y="39243"/>
                  </a:lnTo>
                  <a:lnTo>
                    <a:pt x="41440" y="38481"/>
                  </a:lnTo>
                  <a:lnTo>
                    <a:pt x="39903" y="38481"/>
                  </a:lnTo>
                  <a:lnTo>
                    <a:pt x="39725" y="38481"/>
                  </a:lnTo>
                  <a:lnTo>
                    <a:pt x="40690" y="39243"/>
                  </a:lnTo>
                  <a:lnTo>
                    <a:pt x="39992" y="39497"/>
                  </a:lnTo>
                  <a:lnTo>
                    <a:pt x="39852" y="39243"/>
                  </a:lnTo>
                  <a:lnTo>
                    <a:pt x="39712" y="38989"/>
                  </a:lnTo>
                  <a:lnTo>
                    <a:pt x="39065" y="38989"/>
                  </a:lnTo>
                  <a:lnTo>
                    <a:pt x="38773" y="38608"/>
                  </a:lnTo>
                  <a:lnTo>
                    <a:pt x="38366" y="38735"/>
                  </a:lnTo>
                  <a:lnTo>
                    <a:pt x="39484" y="39243"/>
                  </a:lnTo>
                  <a:lnTo>
                    <a:pt x="38912" y="39243"/>
                  </a:lnTo>
                  <a:lnTo>
                    <a:pt x="38569" y="38989"/>
                  </a:lnTo>
                  <a:lnTo>
                    <a:pt x="37655" y="40132"/>
                  </a:lnTo>
                  <a:lnTo>
                    <a:pt x="36715" y="41529"/>
                  </a:lnTo>
                  <a:lnTo>
                    <a:pt x="37426" y="43561"/>
                  </a:lnTo>
                  <a:lnTo>
                    <a:pt x="36677" y="43307"/>
                  </a:lnTo>
                  <a:lnTo>
                    <a:pt x="36347" y="43688"/>
                  </a:lnTo>
                  <a:lnTo>
                    <a:pt x="35483" y="43815"/>
                  </a:lnTo>
                  <a:lnTo>
                    <a:pt x="35877" y="43815"/>
                  </a:lnTo>
                  <a:lnTo>
                    <a:pt x="36042" y="44196"/>
                  </a:lnTo>
                  <a:lnTo>
                    <a:pt x="36068" y="44577"/>
                  </a:lnTo>
                  <a:lnTo>
                    <a:pt x="35179" y="44196"/>
                  </a:lnTo>
                  <a:lnTo>
                    <a:pt x="34531" y="44196"/>
                  </a:lnTo>
                  <a:lnTo>
                    <a:pt x="34810" y="45085"/>
                  </a:lnTo>
                  <a:lnTo>
                    <a:pt x="34937" y="45720"/>
                  </a:lnTo>
                  <a:lnTo>
                    <a:pt x="34772" y="45720"/>
                  </a:lnTo>
                  <a:lnTo>
                    <a:pt x="34391" y="45466"/>
                  </a:lnTo>
                  <a:lnTo>
                    <a:pt x="33718" y="45339"/>
                  </a:lnTo>
                  <a:lnTo>
                    <a:pt x="34518" y="46101"/>
                  </a:lnTo>
                  <a:lnTo>
                    <a:pt x="34556" y="46228"/>
                  </a:lnTo>
                  <a:lnTo>
                    <a:pt x="33934" y="46101"/>
                  </a:lnTo>
                  <a:lnTo>
                    <a:pt x="34353" y="46482"/>
                  </a:lnTo>
                  <a:lnTo>
                    <a:pt x="34366" y="46990"/>
                  </a:lnTo>
                  <a:lnTo>
                    <a:pt x="33934" y="47244"/>
                  </a:lnTo>
                  <a:lnTo>
                    <a:pt x="33794" y="47117"/>
                  </a:lnTo>
                  <a:lnTo>
                    <a:pt x="33235" y="46609"/>
                  </a:lnTo>
                  <a:lnTo>
                    <a:pt x="33324" y="46990"/>
                  </a:lnTo>
                  <a:lnTo>
                    <a:pt x="33655" y="47117"/>
                  </a:lnTo>
                  <a:lnTo>
                    <a:pt x="32981" y="46990"/>
                  </a:lnTo>
                  <a:lnTo>
                    <a:pt x="32308" y="47625"/>
                  </a:lnTo>
                  <a:lnTo>
                    <a:pt x="32092" y="48387"/>
                  </a:lnTo>
                  <a:lnTo>
                    <a:pt x="32486" y="48260"/>
                  </a:lnTo>
                  <a:lnTo>
                    <a:pt x="32677" y="48514"/>
                  </a:lnTo>
                  <a:lnTo>
                    <a:pt x="33845" y="49784"/>
                  </a:lnTo>
                  <a:lnTo>
                    <a:pt x="33566" y="49530"/>
                  </a:lnTo>
                  <a:lnTo>
                    <a:pt x="32905" y="48895"/>
                  </a:lnTo>
                  <a:lnTo>
                    <a:pt x="33134" y="49517"/>
                  </a:lnTo>
                  <a:lnTo>
                    <a:pt x="32867" y="49276"/>
                  </a:lnTo>
                  <a:lnTo>
                    <a:pt x="32372" y="49276"/>
                  </a:lnTo>
                  <a:lnTo>
                    <a:pt x="32397" y="48768"/>
                  </a:lnTo>
                  <a:lnTo>
                    <a:pt x="30822" y="48514"/>
                  </a:lnTo>
                  <a:lnTo>
                    <a:pt x="30734" y="50038"/>
                  </a:lnTo>
                  <a:lnTo>
                    <a:pt x="29730" y="50673"/>
                  </a:lnTo>
                  <a:lnTo>
                    <a:pt x="29679" y="50927"/>
                  </a:lnTo>
                  <a:lnTo>
                    <a:pt x="29845" y="50927"/>
                  </a:lnTo>
                  <a:lnTo>
                    <a:pt x="29959" y="51181"/>
                  </a:lnTo>
                  <a:lnTo>
                    <a:pt x="28727" y="50927"/>
                  </a:lnTo>
                  <a:lnTo>
                    <a:pt x="28841" y="52324"/>
                  </a:lnTo>
                  <a:lnTo>
                    <a:pt x="27965" y="52451"/>
                  </a:lnTo>
                  <a:lnTo>
                    <a:pt x="28371" y="52705"/>
                  </a:lnTo>
                  <a:lnTo>
                    <a:pt x="28829" y="53467"/>
                  </a:lnTo>
                  <a:lnTo>
                    <a:pt x="28879" y="53848"/>
                  </a:lnTo>
                  <a:lnTo>
                    <a:pt x="28778" y="53975"/>
                  </a:lnTo>
                  <a:lnTo>
                    <a:pt x="28752" y="54483"/>
                  </a:lnTo>
                  <a:lnTo>
                    <a:pt x="28854" y="54991"/>
                  </a:lnTo>
                  <a:lnTo>
                    <a:pt x="28689" y="54737"/>
                  </a:lnTo>
                  <a:lnTo>
                    <a:pt x="27762" y="53213"/>
                  </a:lnTo>
                  <a:lnTo>
                    <a:pt x="27114" y="53086"/>
                  </a:lnTo>
                  <a:lnTo>
                    <a:pt x="27089" y="53721"/>
                  </a:lnTo>
                  <a:lnTo>
                    <a:pt x="26974" y="53848"/>
                  </a:lnTo>
                  <a:lnTo>
                    <a:pt x="26822" y="53848"/>
                  </a:lnTo>
                  <a:lnTo>
                    <a:pt x="26746" y="53721"/>
                  </a:lnTo>
                  <a:lnTo>
                    <a:pt x="26758" y="53848"/>
                  </a:lnTo>
                  <a:lnTo>
                    <a:pt x="26784" y="54356"/>
                  </a:lnTo>
                  <a:lnTo>
                    <a:pt x="26682" y="54737"/>
                  </a:lnTo>
                  <a:lnTo>
                    <a:pt x="26200" y="54610"/>
                  </a:lnTo>
                  <a:lnTo>
                    <a:pt x="26200" y="54483"/>
                  </a:lnTo>
                  <a:lnTo>
                    <a:pt x="25958" y="54610"/>
                  </a:lnTo>
                  <a:lnTo>
                    <a:pt x="25412" y="54356"/>
                  </a:lnTo>
                  <a:lnTo>
                    <a:pt x="25311" y="54610"/>
                  </a:lnTo>
                  <a:lnTo>
                    <a:pt x="25641" y="55245"/>
                  </a:lnTo>
                  <a:lnTo>
                    <a:pt x="24841" y="55245"/>
                  </a:lnTo>
                  <a:lnTo>
                    <a:pt x="25057" y="55753"/>
                  </a:lnTo>
                  <a:lnTo>
                    <a:pt x="24904" y="55626"/>
                  </a:lnTo>
                  <a:lnTo>
                    <a:pt x="25044" y="55880"/>
                  </a:lnTo>
                  <a:lnTo>
                    <a:pt x="25158" y="56070"/>
                  </a:lnTo>
                  <a:lnTo>
                    <a:pt x="25273" y="56261"/>
                  </a:lnTo>
                  <a:lnTo>
                    <a:pt x="24638" y="56134"/>
                  </a:lnTo>
                  <a:lnTo>
                    <a:pt x="24574" y="57150"/>
                  </a:lnTo>
                  <a:lnTo>
                    <a:pt x="24498" y="57023"/>
                  </a:lnTo>
                  <a:lnTo>
                    <a:pt x="24218" y="56515"/>
                  </a:lnTo>
                  <a:lnTo>
                    <a:pt x="23990" y="56426"/>
                  </a:lnTo>
                  <a:lnTo>
                    <a:pt x="23736" y="56515"/>
                  </a:lnTo>
                  <a:lnTo>
                    <a:pt x="23495" y="56642"/>
                  </a:lnTo>
                  <a:lnTo>
                    <a:pt x="23139" y="57023"/>
                  </a:lnTo>
                  <a:lnTo>
                    <a:pt x="22809" y="56388"/>
                  </a:lnTo>
                  <a:lnTo>
                    <a:pt x="22847" y="56896"/>
                  </a:lnTo>
                  <a:lnTo>
                    <a:pt x="22606" y="56896"/>
                  </a:lnTo>
                  <a:lnTo>
                    <a:pt x="22644" y="57277"/>
                  </a:lnTo>
                  <a:lnTo>
                    <a:pt x="23266" y="57277"/>
                  </a:lnTo>
                  <a:lnTo>
                    <a:pt x="23355" y="57404"/>
                  </a:lnTo>
                  <a:lnTo>
                    <a:pt x="23482" y="57785"/>
                  </a:lnTo>
                  <a:lnTo>
                    <a:pt x="23253" y="58166"/>
                  </a:lnTo>
                  <a:lnTo>
                    <a:pt x="23037" y="57912"/>
                  </a:lnTo>
                  <a:lnTo>
                    <a:pt x="22555" y="58026"/>
                  </a:lnTo>
                  <a:lnTo>
                    <a:pt x="22263" y="57785"/>
                  </a:lnTo>
                  <a:lnTo>
                    <a:pt x="22428" y="58420"/>
                  </a:lnTo>
                  <a:lnTo>
                    <a:pt x="22085" y="58547"/>
                  </a:lnTo>
                  <a:lnTo>
                    <a:pt x="21869" y="58801"/>
                  </a:lnTo>
                  <a:lnTo>
                    <a:pt x="21691" y="58420"/>
                  </a:lnTo>
                  <a:lnTo>
                    <a:pt x="21475" y="57912"/>
                  </a:lnTo>
                  <a:lnTo>
                    <a:pt x="21310" y="57277"/>
                  </a:lnTo>
                  <a:lnTo>
                    <a:pt x="20764" y="57277"/>
                  </a:lnTo>
                  <a:lnTo>
                    <a:pt x="20726" y="57785"/>
                  </a:lnTo>
                  <a:lnTo>
                    <a:pt x="20599" y="58293"/>
                  </a:lnTo>
                  <a:lnTo>
                    <a:pt x="20510" y="58420"/>
                  </a:lnTo>
                  <a:lnTo>
                    <a:pt x="20383" y="58293"/>
                  </a:lnTo>
                  <a:lnTo>
                    <a:pt x="20218" y="57785"/>
                  </a:lnTo>
                  <a:lnTo>
                    <a:pt x="19316" y="57785"/>
                  </a:lnTo>
                  <a:lnTo>
                    <a:pt x="20294" y="60071"/>
                  </a:lnTo>
                  <a:lnTo>
                    <a:pt x="19710" y="59817"/>
                  </a:lnTo>
                  <a:lnTo>
                    <a:pt x="19418" y="59690"/>
                  </a:lnTo>
                  <a:lnTo>
                    <a:pt x="19405" y="59563"/>
                  </a:lnTo>
                  <a:lnTo>
                    <a:pt x="19011" y="59436"/>
                  </a:lnTo>
                  <a:lnTo>
                    <a:pt x="18986" y="59563"/>
                  </a:lnTo>
                  <a:lnTo>
                    <a:pt x="18948" y="59690"/>
                  </a:lnTo>
                  <a:lnTo>
                    <a:pt x="17754" y="58039"/>
                  </a:lnTo>
                  <a:lnTo>
                    <a:pt x="16992" y="59817"/>
                  </a:lnTo>
                  <a:lnTo>
                    <a:pt x="15963" y="59055"/>
                  </a:lnTo>
                  <a:lnTo>
                    <a:pt x="16230" y="60198"/>
                  </a:lnTo>
                  <a:lnTo>
                    <a:pt x="15938" y="59817"/>
                  </a:lnTo>
                  <a:lnTo>
                    <a:pt x="15659" y="59436"/>
                  </a:lnTo>
                  <a:lnTo>
                    <a:pt x="15557" y="59817"/>
                  </a:lnTo>
                  <a:lnTo>
                    <a:pt x="15455" y="58674"/>
                  </a:lnTo>
                  <a:lnTo>
                    <a:pt x="15125" y="60198"/>
                  </a:lnTo>
                  <a:lnTo>
                    <a:pt x="14833" y="59436"/>
                  </a:lnTo>
                  <a:lnTo>
                    <a:pt x="15074" y="60579"/>
                  </a:lnTo>
                  <a:lnTo>
                    <a:pt x="14528" y="59944"/>
                  </a:lnTo>
                  <a:lnTo>
                    <a:pt x="14262" y="62357"/>
                  </a:lnTo>
                  <a:lnTo>
                    <a:pt x="13931" y="61087"/>
                  </a:lnTo>
                  <a:lnTo>
                    <a:pt x="13906" y="60960"/>
                  </a:lnTo>
                  <a:lnTo>
                    <a:pt x="13627" y="60706"/>
                  </a:lnTo>
                  <a:lnTo>
                    <a:pt x="14020" y="60198"/>
                  </a:lnTo>
                  <a:lnTo>
                    <a:pt x="13906" y="59182"/>
                  </a:lnTo>
                  <a:lnTo>
                    <a:pt x="13817" y="58801"/>
                  </a:lnTo>
                  <a:lnTo>
                    <a:pt x="13081" y="60960"/>
                  </a:lnTo>
                  <a:lnTo>
                    <a:pt x="12966" y="59563"/>
                  </a:lnTo>
                  <a:lnTo>
                    <a:pt x="12877" y="60706"/>
                  </a:lnTo>
                  <a:lnTo>
                    <a:pt x="12458" y="61087"/>
                  </a:lnTo>
                  <a:lnTo>
                    <a:pt x="12128" y="60198"/>
                  </a:lnTo>
                  <a:lnTo>
                    <a:pt x="12039" y="59944"/>
                  </a:lnTo>
                  <a:lnTo>
                    <a:pt x="12103" y="59690"/>
                  </a:lnTo>
                  <a:lnTo>
                    <a:pt x="11874" y="59817"/>
                  </a:lnTo>
                  <a:lnTo>
                    <a:pt x="11696" y="60198"/>
                  </a:lnTo>
                  <a:lnTo>
                    <a:pt x="11722" y="59563"/>
                  </a:lnTo>
                  <a:lnTo>
                    <a:pt x="11785" y="59436"/>
                  </a:lnTo>
                  <a:lnTo>
                    <a:pt x="11811" y="58928"/>
                  </a:lnTo>
                  <a:lnTo>
                    <a:pt x="11455" y="59309"/>
                  </a:lnTo>
                  <a:lnTo>
                    <a:pt x="10998" y="59563"/>
                  </a:lnTo>
                  <a:lnTo>
                    <a:pt x="11252" y="58928"/>
                  </a:lnTo>
                  <a:lnTo>
                    <a:pt x="11303" y="58801"/>
                  </a:lnTo>
                  <a:lnTo>
                    <a:pt x="10668" y="58928"/>
                  </a:lnTo>
                  <a:lnTo>
                    <a:pt x="10769" y="58293"/>
                  </a:lnTo>
                  <a:lnTo>
                    <a:pt x="9893" y="58928"/>
                  </a:lnTo>
                  <a:lnTo>
                    <a:pt x="9969" y="58801"/>
                  </a:lnTo>
                  <a:lnTo>
                    <a:pt x="10147" y="58547"/>
                  </a:lnTo>
                  <a:lnTo>
                    <a:pt x="10744" y="57658"/>
                  </a:lnTo>
                  <a:lnTo>
                    <a:pt x="9702" y="58547"/>
                  </a:lnTo>
                  <a:lnTo>
                    <a:pt x="9982" y="58166"/>
                  </a:lnTo>
                  <a:lnTo>
                    <a:pt x="9601" y="58420"/>
                  </a:lnTo>
                  <a:lnTo>
                    <a:pt x="8801" y="58801"/>
                  </a:lnTo>
                  <a:lnTo>
                    <a:pt x="8636" y="58674"/>
                  </a:lnTo>
                  <a:lnTo>
                    <a:pt x="9791" y="57912"/>
                  </a:lnTo>
                  <a:lnTo>
                    <a:pt x="10375" y="57531"/>
                  </a:lnTo>
                  <a:lnTo>
                    <a:pt x="9512" y="57645"/>
                  </a:lnTo>
                  <a:lnTo>
                    <a:pt x="9194" y="57912"/>
                  </a:lnTo>
                  <a:lnTo>
                    <a:pt x="9271" y="57785"/>
                  </a:lnTo>
                  <a:lnTo>
                    <a:pt x="9321" y="57658"/>
                  </a:lnTo>
                  <a:lnTo>
                    <a:pt x="9448" y="57531"/>
                  </a:lnTo>
                  <a:lnTo>
                    <a:pt x="9715" y="57150"/>
                  </a:lnTo>
                  <a:lnTo>
                    <a:pt x="9093" y="57531"/>
                  </a:lnTo>
                  <a:lnTo>
                    <a:pt x="8737" y="57404"/>
                  </a:lnTo>
                  <a:lnTo>
                    <a:pt x="8369" y="57150"/>
                  </a:lnTo>
                  <a:lnTo>
                    <a:pt x="8305" y="57531"/>
                  </a:lnTo>
                  <a:lnTo>
                    <a:pt x="7835" y="56896"/>
                  </a:lnTo>
                  <a:lnTo>
                    <a:pt x="8940" y="56642"/>
                  </a:lnTo>
                  <a:lnTo>
                    <a:pt x="8864" y="56769"/>
                  </a:lnTo>
                  <a:lnTo>
                    <a:pt x="8978" y="56642"/>
                  </a:lnTo>
                  <a:lnTo>
                    <a:pt x="9232" y="56388"/>
                  </a:lnTo>
                  <a:lnTo>
                    <a:pt x="8496" y="56273"/>
                  </a:lnTo>
                  <a:lnTo>
                    <a:pt x="8394" y="56007"/>
                  </a:lnTo>
                  <a:lnTo>
                    <a:pt x="8572" y="55968"/>
                  </a:lnTo>
                  <a:lnTo>
                    <a:pt x="8432" y="55829"/>
                  </a:lnTo>
                  <a:lnTo>
                    <a:pt x="8559" y="55702"/>
                  </a:lnTo>
                  <a:lnTo>
                    <a:pt x="8763" y="55499"/>
                  </a:lnTo>
                  <a:lnTo>
                    <a:pt x="9474" y="55499"/>
                  </a:lnTo>
                  <a:lnTo>
                    <a:pt x="9461" y="55372"/>
                  </a:lnTo>
                  <a:lnTo>
                    <a:pt x="8572" y="54991"/>
                  </a:lnTo>
                  <a:lnTo>
                    <a:pt x="8293" y="55118"/>
                  </a:lnTo>
                  <a:lnTo>
                    <a:pt x="8356" y="54991"/>
                  </a:lnTo>
                  <a:lnTo>
                    <a:pt x="8699" y="54356"/>
                  </a:lnTo>
                  <a:lnTo>
                    <a:pt x="8610" y="53975"/>
                  </a:lnTo>
                  <a:lnTo>
                    <a:pt x="8191" y="53276"/>
                  </a:lnTo>
                  <a:lnTo>
                    <a:pt x="8191" y="55676"/>
                  </a:lnTo>
                  <a:lnTo>
                    <a:pt x="7556" y="55626"/>
                  </a:lnTo>
                  <a:lnTo>
                    <a:pt x="7874" y="55473"/>
                  </a:lnTo>
                  <a:lnTo>
                    <a:pt x="8191" y="55676"/>
                  </a:lnTo>
                  <a:lnTo>
                    <a:pt x="8191" y="53276"/>
                  </a:lnTo>
                  <a:lnTo>
                    <a:pt x="8001" y="52959"/>
                  </a:lnTo>
                  <a:lnTo>
                    <a:pt x="7861" y="52832"/>
                  </a:lnTo>
                  <a:lnTo>
                    <a:pt x="8216" y="52832"/>
                  </a:lnTo>
                  <a:lnTo>
                    <a:pt x="7886" y="52705"/>
                  </a:lnTo>
                  <a:lnTo>
                    <a:pt x="7810" y="52578"/>
                  </a:lnTo>
                  <a:lnTo>
                    <a:pt x="7747" y="52451"/>
                  </a:lnTo>
                  <a:lnTo>
                    <a:pt x="1968" y="52451"/>
                  </a:lnTo>
                  <a:lnTo>
                    <a:pt x="1587" y="52451"/>
                  </a:lnTo>
                  <a:lnTo>
                    <a:pt x="2184" y="53213"/>
                  </a:lnTo>
                  <a:lnTo>
                    <a:pt x="1384" y="53467"/>
                  </a:lnTo>
                  <a:lnTo>
                    <a:pt x="914" y="54737"/>
                  </a:lnTo>
                  <a:lnTo>
                    <a:pt x="1460" y="54737"/>
                  </a:lnTo>
                  <a:lnTo>
                    <a:pt x="1117" y="55245"/>
                  </a:lnTo>
                  <a:lnTo>
                    <a:pt x="1993" y="54991"/>
                  </a:lnTo>
                  <a:lnTo>
                    <a:pt x="2781" y="55245"/>
                  </a:lnTo>
                  <a:lnTo>
                    <a:pt x="977" y="55829"/>
                  </a:lnTo>
                  <a:lnTo>
                    <a:pt x="889" y="55956"/>
                  </a:lnTo>
                  <a:lnTo>
                    <a:pt x="1181" y="56235"/>
                  </a:lnTo>
                  <a:lnTo>
                    <a:pt x="1282" y="56489"/>
                  </a:lnTo>
                  <a:lnTo>
                    <a:pt x="1879" y="56388"/>
                  </a:lnTo>
                  <a:lnTo>
                    <a:pt x="1625" y="56515"/>
                  </a:lnTo>
                  <a:lnTo>
                    <a:pt x="3073" y="57912"/>
                  </a:lnTo>
                  <a:lnTo>
                    <a:pt x="1282" y="56489"/>
                  </a:lnTo>
                  <a:lnTo>
                    <a:pt x="1130" y="56489"/>
                  </a:lnTo>
                  <a:lnTo>
                    <a:pt x="1016" y="56261"/>
                  </a:lnTo>
                  <a:lnTo>
                    <a:pt x="990" y="56515"/>
                  </a:lnTo>
                  <a:lnTo>
                    <a:pt x="876" y="58928"/>
                  </a:lnTo>
                  <a:lnTo>
                    <a:pt x="2044" y="61722"/>
                  </a:lnTo>
                  <a:lnTo>
                    <a:pt x="5003" y="64389"/>
                  </a:lnTo>
                  <a:lnTo>
                    <a:pt x="7645" y="66179"/>
                  </a:lnTo>
                  <a:lnTo>
                    <a:pt x="7874" y="65532"/>
                  </a:lnTo>
                  <a:lnTo>
                    <a:pt x="8166" y="65786"/>
                  </a:lnTo>
                  <a:lnTo>
                    <a:pt x="7835" y="67183"/>
                  </a:lnTo>
                  <a:lnTo>
                    <a:pt x="9359" y="65913"/>
                  </a:lnTo>
                  <a:lnTo>
                    <a:pt x="9664" y="66548"/>
                  </a:lnTo>
                  <a:lnTo>
                    <a:pt x="9525" y="66802"/>
                  </a:lnTo>
                  <a:lnTo>
                    <a:pt x="9232" y="66802"/>
                  </a:lnTo>
                  <a:lnTo>
                    <a:pt x="9029" y="66929"/>
                  </a:lnTo>
                  <a:lnTo>
                    <a:pt x="10350" y="68072"/>
                  </a:lnTo>
                  <a:lnTo>
                    <a:pt x="11811" y="67310"/>
                  </a:lnTo>
                  <a:lnTo>
                    <a:pt x="13004" y="68021"/>
                  </a:lnTo>
                  <a:lnTo>
                    <a:pt x="14122" y="67310"/>
                  </a:lnTo>
                  <a:lnTo>
                    <a:pt x="15786" y="68707"/>
                  </a:lnTo>
                  <a:lnTo>
                    <a:pt x="16573" y="67818"/>
                  </a:lnTo>
                  <a:lnTo>
                    <a:pt x="16459" y="68453"/>
                  </a:lnTo>
                  <a:lnTo>
                    <a:pt x="17170" y="68199"/>
                  </a:lnTo>
                  <a:lnTo>
                    <a:pt x="17475" y="68453"/>
                  </a:lnTo>
                  <a:lnTo>
                    <a:pt x="17538" y="68199"/>
                  </a:lnTo>
                  <a:lnTo>
                    <a:pt x="17627" y="67818"/>
                  </a:lnTo>
                  <a:lnTo>
                    <a:pt x="17754" y="67310"/>
                  </a:lnTo>
                  <a:lnTo>
                    <a:pt x="17945" y="66548"/>
                  </a:lnTo>
                  <a:lnTo>
                    <a:pt x="19875" y="68453"/>
                  </a:lnTo>
                  <a:lnTo>
                    <a:pt x="20523" y="67056"/>
                  </a:lnTo>
                  <a:lnTo>
                    <a:pt x="20586" y="67310"/>
                  </a:lnTo>
                  <a:lnTo>
                    <a:pt x="21259" y="67056"/>
                  </a:lnTo>
                  <a:lnTo>
                    <a:pt x="22631" y="66548"/>
                  </a:lnTo>
                  <a:lnTo>
                    <a:pt x="24333" y="65913"/>
                  </a:lnTo>
                  <a:lnTo>
                    <a:pt x="25349" y="65532"/>
                  </a:lnTo>
                  <a:lnTo>
                    <a:pt x="26377" y="65151"/>
                  </a:lnTo>
                  <a:lnTo>
                    <a:pt x="28371" y="62992"/>
                  </a:lnTo>
                  <a:lnTo>
                    <a:pt x="29133" y="62357"/>
                  </a:lnTo>
                  <a:lnTo>
                    <a:pt x="29591" y="61976"/>
                  </a:lnTo>
                  <a:lnTo>
                    <a:pt x="31978" y="62103"/>
                  </a:lnTo>
                  <a:lnTo>
                    <a:pt x="32042" y="61976"/>
                  </a:lnTo>
                  <a:lnTo>
                    <a:pt x="32816" y="60579"/>
                  </a:lnTo>
                  <a:lnTo>
                    <a:pt x="32893" y="60452"/>
                  </a:lnTo>
                  <a:lnTo>
                    <a:pt x="32969" y="60198"/>
                  </a:lnTo>
                  <a:lnTo>
                    <a:pt x="33007" y="60071"/>
                  </a:lnTo>
                  <a:lnTo>
                    <a:pt x="32562" y="59944"/>
                  </a:lnTo>
                  <a:lnTo>
                    <a:pt x="32664" y="59690"/>
                  </a:lnTo>
                  <a:lnTo>
                    <a:pt x="33032" y="59436"/>
                  </a:lnTo>
                  <a:lnTo>
                    <a:pt x="33007" y="60071"/>
                  </a:lnTo>
                  <a:lnTo>
                    <a:pt x="33261" y="60071"/>
                  </a:lnTo>
                  <a:lnTo>
                    <a:pt x="33401" y="59436"/>
                  </a:lnTo>
                  <a:lnTo>
                    <a:pt x="33489" y="59055"/>
                  </a:lnTo>
                  <a:lnTo>
                    <a:pt x="34874" y="58928"/>
                  </a:lnTo>
                  <a:lnTo>
                    <a:pt x="35001" y="58801"/>
                  </a:lnTo>
                  <a:lnTo>
                    <a:pt x="35394" y="58420"/>
                  </a:lnTo>
                  <a:lnTo>
                    <a:pt x="35661" y="58166"/>
                  </a:lnTo>
                  <a:lnTo>
                    <a:pt x="35560" y="57531"/>
                  </a:lnTo>
                  <a:lnTo>
                    <a:pt x="35394" y="57404"/>
                  </a:lnTo>
                  <a:lnTo>
                    <a:pt x="37058" y="57531"/>
                  </a:lnTo>
                  <a:lnTo>
                    <a:pt x="37058" y="57404"/>
                  </a:lnTo>
                  <a:lnTo>
                    <a:pt x="37058" y="57150"/>
                  </a:lnTo>
                  <a:lnTo>
                    <a:pt x="37084" y="56261"/>
                  </a:lnTo>
                  <a:lnTo>
                    <a:pt x="37122" y="55245"/>
                  </a:lnTo>
                  <a:lnTo>
                    <a:pt x="38569" y="54991"/>
                  </a:lnTo>
                  <a:lnTo>
                    <a:pt x="37211" y="54229"/>
                  </a:lnTo>
                  <a:lnTo>
                    <a:pt x="38481" y="53975"/>
                  </a:lnTo>
                  <a:lnTo>
                    <a:pt x="38506" y="53467"/>
                  </a:lnTo>
                  <a:lnTo>
                    <a:pt x="38747" y="53340"/>
                  </a:lnTo>
                  <a:lnTo>
                    <a:pt x="39141" y="53594"/>
                  </a:lnTo>
                  <a:lnTo>
                    <a:pt x="39192" y="53784"/>
                  </a:lnTo>
                  <a:lnTo>
                    <a:pt x="39458" y="53340"/>
                  </a:lnTo>
                  <a:lnTo>
                    <a:pt x="39814" y="52705"/>
                  </a:lnTo>
                  <a:lnTo>
                    <a:pt x="40957" y="52197"/>
                  </a:lnTo>
                  <a:lnTo>
                    <a:pt x="41059" y="51943"/>
                  </a:lnTo>
                  <a:lnTo>
                    <a:pt x="40944" y="51435"/>
                  </a:lnTo>
                  <a:lnTo>
                    <a:pt x="40728" y="51181"/>
                  </a:lnTo>
                  <a:lnTo>
                    <a:pt x="40627" y="51054"/>
                  </a:lnTo>
                  <a:lnTo>
                    <a:pt x="41186" y="50800"/>
                  </a:lnTo>
                  <a:lnTo>
                    <a:pt x="42214" y="51181"/>
                  </a:lnTo>
                  <a:lnTo>
                    <a:pt x="42151" y="50800"/>
                  </a:lnTo>
                  <a:lnTo>
                    <a:pt x="42011" y="49911"/>
                  </a:lnTo>
                  <a:lnTo>
                    <a:pt x="42329" y="49784"/>
                  </a:lnTo>
                  <a:lnTo>
                    <a:pt x="42659" y="49657"/>
                  </a:lnTo>
                  <a:lnTo>
                    <a:pt x="41884" y="49149"/>
                  </a:lnTo>
                  <a:lnTo>
                    <a:pt x="41795" y="48260"/>
                  </a:lnTo>
                  <a:lnTo>
                    <a:pt x="41783" y="48133"/>
                  </a:lnTo>
                  <a:lnTo>
                    <a:pt x="42430" y="48006"/>
                  </a:lnTo>
                  <a:lnTo>
                    <a:pt x="43319" y="48895"/>
                  </a:lnTo>
                  <a:lnTo>
                    <a:pt x="43535" y="48006"/>
                  </a:lnTo>
                  <a:lnTo>
                    <a:pt x="43738" y="47244"/>
                  </a:lnTo>
                  <a:lnTo>
                    <a:pt x="43802" y="46990"/>
                  </a:lnTo>
                  <a:lnTo>
                    <a:pt x="45440" y="46228"/>
                  </a:lnTo>
                  <a:lnTo>
                    <a:pt x="46532" y="45720"/>
                  </a:lnTo>
                  <a:lnTo>
                    <a:pt x="46469" y="44577"/>
                  </a:lnTo>
                  <a:lnTo>
                    <a:pt x="46418" y="43561"/>
                  </a:lnTo>
                  <a:lnTo>
                    <a:pt x="46393" y="43053"/>
                  </a:lnTo>
                  <a:lnTo>
                    <a:pt x="47104" y="43307"/>
                  </a:lnTo>
                  <a:lnTo>
                    <a:pt x="47155" y="43053"/>
                  </a:lnTo>
                  <a:lnTo>
                    <a:pt x="47586" y="41021"/>
                  </a:lnTo>
                  <a:lnTo>
                    <a:pt x="48272" y="40513"/>
                  </a:lnTo>
                  <a:lnTo>
                    <a:pt x="49491" y="39624"/>
                  </a:lnTo>
                  <a:lnTo>
                    <a:pt x="49276" y="37465"/>
                  </a:lnTo>
                  <a:lnTo>
                    <a:pt x="49250" y="37084"/>
                  </a:lnTo>
                  <a:lnTo>
                    <a:pt x="49872" y="36830"/>
                  </a:lnTo>
                  <a:lnTo>
                    <a:pt x="50088" y="36576"/>
                  </a:lnTo>
                  <a:lnTo>
                    <a:pt x="50190" y="36449"/>
                  </a:lnTo>
                  <a:lnTo>
                    <a:pt x="50406" y="36195"/>
                  </a:lnTo>
                  <a:lnTo>
                    <a:pt x="50520" y="36068"/>
                  </a:lnTo>
                  <a:lnTo>
                    <a:pt x="50634" y="35814"/>
                  </a:lnTo>
                  <a:lnTo>
                    <a:pt x="50723" y="35433"/>
                  </a:lnTo>
                  <a:lnTo>
                    <a:pt x="50634" y="35052"/>
                  </a:lnTo>
                  <a:lnTo>
                    <a:pt x="50736" y="34417"/>
                  </a:lnTo>
                  <a:lnTo>
                    <a:pt x="50038" y="33528"/>
                  </a:lnTo>
                  <a:lnTo>
                    <a:pt x="50101" y="33274"/>
                  </a:lnTo>
                  <a:lnTo>
                    <a:pt x="50711" y="33274"/>
                  </a:lnTo>
                  <a:lnTo>
                    <a:pt x="50990" y="33401"/>
                  </a:lnTo>
                  <a:lnTo>
                    <a:pt x="51066" y="33274"/>
                  </a:lnTo>
                  <a:lnTo>
                    <a:pt x="51562" y="32512"/>
                  </a:lnTo>
                  <a:lnTo>
                    <a:pt x="52451" y="32258"/>
                  </a:lnTo>
                  <a:lnTo>
                    <a:pt x="52895" y="32131"/>
                  </a:lnTo>
                  <a:lnTo>
                    <a:pt x="52451" y="31496"/>
                  </a:lnTo>
                  <a:lnTo>
                    <a:pt x="52184" y="31115"/>
                  </a:lnTo>
                  <a:lnTo>
                    <a:pt x="52095" y="30988"/>
                  </a:lnTo>
                  <a:lnTo>
                    <a:pt x="52692" y="31115"/>
                  </a:lnTo>
                  <a:lnTo>
                    <a:pt x="52641" y="30988"/>
                  </a:lnTo>
                  <a:lnTo>
                    <a:pt x="52400" y="30226"/>
                  </a:lnTo>
                  <a:lnTo>
                    <a:pt x="52235" y="29591"/>
                  </a:lnTo>
                  <a:lnTo>
                    <a:pt x="52070" y="28956"/>
                  </a:lnTo>
                  <a:lnTo>
                    <a:pt x="52451" y="28702"/>
                  </a:lnTo>
                  <a:lnTo>
                    <a:pt x="52641" y="28575"/>
                  </a:lnTo>
                  <a:lnTo>
                    <a:pt x="53035" y="28321"/>
                  </a:lnTo>
                  <a:lnTo>
                    <a:pt x="52590" y="27940"/>
                  </a:lnTo>
                  <a:lnTo>
                    <a:pt x="52628" y="27190"/>
                  </a:lnTo>
                  <a:lnTo>
                    <a:pt x="52654" y="27051"/>
                  </a:lnTo>
                  <a:lnTo>
                    <a:pt x="52438" y="26835"/>
                  </a:lnTo>
                  <a:lnTo>
                    <a:pt x="52438" y="27089"/>
                  </a:lnTo>
                  <a:lnTo>
                    <a:pt x="51841" y="27178"/>
                  </a:lnTo>
                  <a:lnTo>
                    <a:pt x="51828" y="26924"/>
                  </a:lnTo>
                  <a:lnTo>
                    <a:pt x="51828" y="26797"/>
                  </a:lnTo>
                  <a:lnTo>
                    <a:pt x="52438" y="27089"/>
                  </a:lnTo>
                  <a:lnTo>
                    <a:pt x="52438" y="26835"/>
                  </a:lnTo>
                  <a:lnTo>
                    <a:pt x="53149" y="27305"/>
                  </a:lnTo>
                  <a:lnTo>
                    <a:pt x="53403" y="26797"/>
                  </a:lnTo>
                  <a:lnTo>
                    <a:pt x="53848" y="25908"/>
                  </a:lnTo>
                  <a:lnTo>
                    <a:pt x="53987" y="25654"/>
                  </a:lnTo>
                  <a:lnTo>
                    <a:pt x="53987" y="24257"/>
                  </a:lnTo>
                  <a:lnTo>
                    <a:pt x="53987" y="24130"/>
                  </a:lnTo>
                  <a:lnTo>
                    <a:pt x="53962" y="23495"/>
                  </a:lnTo>
                  <a:lnTo>
                    <a:pt x="53962" y="23368"/>
                  </a:lnTo>
                  <a:lnTo>
                    <a:pt x="53936" y="22987"/>
                  </a:lnTo>
                  <a:lnTo>
                    <a:pt x="53924" y="22606"/>
                  </a:lnTo>
                  <a:lnTo>
                    <a:pt x="53898" y="21971"/>
                  </a:lnTo>
                  <a:lnTo>
                    <a:pt x="54292" y="21844"/>
                  </a:lnTo>
                  <a:lnTo>
                    <a:pt x="54952" y="21628"/>
                  </a:lnTo>
                  <a:lnTo>
                    <a:pt x="54876" y="21297"/>
                  </a:lnTo>
                  <a:lnTo>
                    <a:pt x="54292" y="20447"/>
                  </a:lnTo>
                  <a:lnTo>
                    <a:pt x="54178" y="20281"/>
                  </a:lnTo>
                  <a:lnTo>
                    <a:pt x="54305" y="19939"/>
                  </a:lnTo>
                  <a:lnTo>
                    <a:pt x="54851" y="19177"/>
                  </a:lnTo>
                  <a:lnTo>
                    <a:pt x="54546" y="18796"/>
                  </a:lnTo>
                  <a:lnTo>
                    <a:pt x="54648" y="18161"/>
                  </a:lnTo>
                  <a:lnTo>
                    <a:pt x="54965" y="17780"/>
                  </a:lnTo>
                  <a:lnTo>
                    <a:pt x="55283" y="17399"/>
                  </a:lnTo>
                  <a:close/>
                </a:path>
              </a:pathLst>
            </a:custGeom>
            <a:solidFill>
              <a:srgbClr val="000000"/>
            </a:solidFill>
          </p:spPr>
          <p:txBody>
            <a:bodyPr wrap="square" lIns="0" tIns="0" rIns="0" bIns="0" rtlCol="0"/>
            <a:lstStyle/>
            <a:p>
              <a:endParaRPr/>
            </a:p>
          </p:txBody>
        </p:sp>
      </p:grpSp>
      <p:sp>
        <p:nvSpPr>
          <p:cNvPr id="52" name="object 52"/>
          <p:cNvSpPr/>
          <p:nvPr/>
        </p:nvSpPr>
        <p:spPr>
          <a:xfrm>
            <a:off x="0" y="8997950"/>
            <a:ext cx="16256000" cy="139700"/>
          </a:xfrm>
          <a:custGeom>
            <a:avLst/>
            <a:gdLst/>
            <a:ahLst/>
            <a:cxnLst/>
            <a:rect l="l" t="t" r="r" b="b"/>
            <a:pathLst>
              <a:path w="16256000" h="139700">
                <a:moveTo>
                  <a:pt x="16256000" y="0"/>
                </a:moveTo>
                <a:lnTo>
                  <a:pt x="0" y="0"/>
                </a:lnTo>
                <a:lnTo>
                  <a:pt x="0" y="139700"/>
                </a:lnTo>
                <a:lnTo>
                  <a:pt x="16256000" y="139700"/>
                </a:lnTo>
                <a:lnTo>
                  <a:pt x="16256000" y="0"/>
                </a:lnTo>
                <a:close/>
              </a:path>
            </a:pathLst>
          </a:custGeom>
          <a:solidFill>
            <a:srgbClr val="EF2529"/>
          </a:solidFill>
        </p:spPr>
        <p:txBody>
          <a:bodyPr wrap="square" lIns="0" tIns="0" rIns="0" bIns="0" rtlCol="0"/>
          <a:lstStyle/>
          <a:p>
            <a:endParaRPr/>
          </a:p>
        </p:txBody>
      </p:sp>
      <p:sp>
        <p:nvSpPr>
          <p:cNvPr id="53" name="object 53"/>
          <p:cNvSpPr/>
          <p:nvPr/>
        </p:nvSpPr>
        <p:spPr>
          <a:xfrm>
            <a:off x="458698" y="1879600"/>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4" name="object 54"/>
          <p:cNvSpPr/>
          <p:nvPr/>
        </p:nvSpPr>
        <p:spPr>
          <a:xfrm>
            <a:off x="458698" y="8674125"/>
            <a:ext cx="9485630" cy="25400"/>
          </a:xfrm>
          <a:custGeom>
            <a:avLst/>
            <a:gdLst/>
            <a:ahLst/>
            <a:cxnLst/>
            <a:rect l="l" t="t" r="r" b="b"/>
            <a:pathLst>
              <a:path w="9485630" h="25400">
                <a:moveTo>
                  <a:pt x="9485401" y="0"/>
                </a:moveTo>
                <a:lnTo>
                  <a:pt x="0" y="0"/>
                </a:lnTo>
                <a:lnTo>
                  <a:pt x="0" y="25361"/>
                </a:lnTo>
                <a:lnTo>
                  <a:pt x="9485401" y="25361"/>
                </a:lnTo>
                <a:lnTo>
                  <a:pt x="9485401" y="0"/>
                </a:lnTo>
                <a:close/>
              </a:path>
            </a:pathLst>
          </a:custGeom>
          <a:solidFill>
            <a:srgbClr val="000000"/>
          </a:solidFill>
        </p:spPr>
        <p:txBody>
          <a:bodyPr wrap="square" lIns="0" tIns="0" rIns="0" bIns="0" rtlCol="0"/>
          <a:lstStyle/>
          <a:p>
            <a:endParaRPr/>
          </a:p>
        </p:txBody>
      </p:sp>
      <p:sp>
        <p:nvSpPr>
          <p:cNvPr id="57" name="object 57"/>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sp>
        <p:nvSpPr>
          <p:cNvPr id="58" name="object 3">
            <a:extLst>
              <a:ext uri="{FF2B5EF4-FFF2-40B4-BE49-F238E27FC236}">
                <a16:creationId xmlns:a16="http://schemas.microsoft.com/office/drawing/2014/main" id="{37289E4D-BE65-4402-9B5C-59AF33DDE603}"/>
              </a:ext>
            </a:extLst>
          </p:cNvPr>
          <p:cNvSpPr txBox="1">
            <a:spLocks/>
          </p:cNvSpPr>
          <p:nvPr/>
        </p:nvSpPr>
        <p:spPr>
          <a:xfrm>
            <a:off x="1669328" y="1398937"/>
            <a:ext cx="8264981" cy="371577"/>
          </a:xfrm>
          <a:prstGeom prst="rect">
            <a:avLst/>
          </a:prstGeom>
        </p:spPr>
        <p:txBody>
          <a:bodyPr vert="horz" wrap="square" lIns="0" tIns="12065" rIns="0" bIns="0" rtlCol="0" anchor="t">
            <a:spAutoFit/>
          </a:bodyPr>
          <a:lstStyle>
            <a:lvl1pPr>
              <a:defRPr>
                <a:latin typeface="+mj-lt"/>
                <a:ea typeface="+mj-ea"/>
                <a:cs typeface="+mj-cs"/>
              </a:defRPr>
            </a:lvl1pPr>
          </a:lstStyle>
          <a:p>
            <a:pPr marL="12700" marR="5080" algn="r">
              <a:lnSpc>
                <a:spcPct val="101000"/>
              </a:lnSpc>
              <a:spcBef>
                <a:spcPts val="95"/>
              </a:spcBef>
            </a:pPr>
            <a:r>
              <a:rPr lang="en-US" sz="2400" kern="0" spc="15">
                <a:latin typeface="Gill Sans MT"/>
                <a:cs typeface="Calibri"/>
              </a:rPr>
              <a:t>Trust Fund 2020-2021 Activity ($ Millions)</a:t>
            </a:r>
            <a:endParaRPr lang="en-US" sz="2400">
              <a:latin typeface="Gill Sans MT"/>
              <a:cs typeface="Calibri"/>
            </a:endParaRPr>
          </a:p>
        </p:txBody>
      </p:sp>
      <p:grpSp>
        <p:nvGrpSpPr>
          <p:cNvPr id="65" name="object 55">
            <a:extLst>
              <a:ext uri="{FF2B5EF4-FFF2-40B4-BE49-F238E27FC236}">
                <a16:creationId xmlns:a16="http://schemas.microsoft.com/office/drawing/2014/main" id="{AEC48ACE-4378-4066-B68B-C7ABF3BB89E6}"/>
              </a:ext>
            </a:extLst>
          </p:cNvPr>
          <p:cNvGrpSpPr/>
          <p:nvPr/>
        </p:nvGrpSpPr>
        <p:grpSpPr>
          <a:xfrm>
            <a:off x="0" y="0"/>
            <a:ext cx="16256000" cy="6143040"/>
            <a:chOff x="0" y="0"/>
            <a:chExt cx="16256000" cy="6143040"/>
          </a:xfrm>
        </p:grpSpPr>
        <p:pic>
          <p:nvPicPr>
            <p:cNvPr id="63" name="object 56">
              <a:extLst>
                <a:ext uri="{FF2B5EF4-FFF2-40B4-BE49-F238E27FC236}">
                  <a16:creationId xmlns:a16="http://schemas.microsoft.com/office/drawing/2014/main" id="{554D357A-DCB1-47E1-BCA6-245E7A0E8960}"/>
                </a:ext>
              </a:extLst>
            </p:cNvPr>
            <p:cNvPicPr/>
            <p:nvPr/>
          </p:nvPicPr>
          <p:blipFill>
            <a:blip r:embed="rId8" cstate="print"/>
            <a:stretch>
              <a:fillRect/>
            </a:stretch>
          </p:blipFill>
          <p:spPr>
            <a:xfrm>
              <a:off x="13157200" y="0"/>
              <a:ext cx="3098800" cy="6143040"/>
            </a:xfrm>
            <a:prstGeom prst="rect">
              <a:avLst/>
            </a:prstGeom>
          </p:spPr>
        </p:pic>
        <p:sp>
          <p:nvSpPr>
            <p:cNvPr id="64" name="object 57">
              <a:extLst>
                <a:ext uri="{FF2B5EF4-FFF2-40B4-BE49-F238E27FC236}">
                  <a16:creationId xmlns:a16="http://schemas.microsoft.com/office/drawing/2014/main" id="{F813BC01-00EA-4732-85BD-63F9E5EB7D47}"/>
                </a:ext>
              </a:extLst>
            </p:cNvPr>
            <p:cNvSpPr/>
            <p:nvPr/>
          </p:nvSpPr>
          <p:spPr>
            <a:xfrm>
              <a:off x="0" y="0"/>
              <a:ext cx="16256000" cy="189230"/>
            </a:xfrm>
            <a:custGeom>
              <a:avLst/>
              <a:gdLst/>
              <a:ahLst/>
              <a:cxnLst/>
              <a:rect l="l" t="t" r="r" b="b"/>
              <a:pathLst>
                <a:path w="16256000" h="189230">
                  <a:moveTo>
                    <a:pt x="16256000" y="0"/>
                  </a:moveTo>
                  <a:lnTo>
                    <a:pt x="0" y="0"/>
                  </a:lnTo>
                  <a:lnTo>
                    <a:pt x="0" y="188760"/>
                  </a:lnTo>
                  <a:lnTo>
                    <a:pt x="16256000" y="188760"/>
                  </a:lnTo>
                  <a:lnTo>
                    <a:pt x="16256000" y="0"/>
                  </a:lnTo>
                  <a:close/>
                </a:path>
              </a:pathLst>
            </a:custGeom>
            <a:solidFill>
              <a:srgbClr val="EEE105"/>
            </a:solidFill>
          </p:spPr>
          <p:txBody>
            <a:bodyPr wrap="square" lIns="0" tIns="0" rIns="0" bIns="0" rtlCol="0"/>
            <a:lstStyle/>
            <a:p>
              <a:endParaRPr/>
            </a:p>
          </p:txBody>
        </p:sp>
      </p:grpSp>
      <p:pic>
        <p:nvPicPr>
          <p:cNvPr id="69" name="Picture 69">
            <a:extLst>
              <a:ext uri="{FF2B5EF4-FFF2-40B4-BE49-F238E27FC236}">
                <a16:creationId xmlns:a16="http://schemas.microsoft.com/office/drawing/2014/main" id="{0592AA99-6AC1-48CB-96A1-3098486909C5}"/>
              </a:ext>
            </a:extLst>
          </p:cNvPr>
          <p:cNvPicPr>
            <a:picLocks noChangeAspect="1"/>
          </p:cNvPicPr>
          <p:nvPr/>
        </p:nvPicPr>
        <p:blipFill>
          <a:blip r:embed="rId9"/>
          <a:stretch>
            <a:fillRect/>
          </a:stretch>
        </p:blipFill>
        <p:spPr>
          <a:xfrm>
            <a:off x="209861" y="2657565"/>
            <a:ext cx="12741641" cy="4853892"/>
          </a:xfrm>
          <a:prstGeom prst="rect">
            <a:avLst/>
          </a:prstGeom>
        </p:spPr>
      </p:pic>
    </p:spTree>
    <p:extLst>
      <p:ext uri="{BB962C8B-B14F-4D97-AF65-F5344CB8AC3E}">
        <p14:creationId xmlns:p14="http://schemas.microsoft.com/office/powerpoint/2010/main" val="2406893387"/>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F865831BC8276D4CBBCDD8EC26AE7D12" ma:contentTypeVersion="13" ma:contentTypeDescription="Create a new document." ma:contentTypeScope="" ma:versionID="00f0ff5e8f77ed3b7d729d104064929e">
  <xsd:schema xmlns:xsd="http://www.w3.org/2001/XMLSchema" xmlns:xs="http://www.w3.org/2001/XMLSchema" xmlns:p="http://schemas.microsoft.com/office/2006/metadata/properties" xmlns:ns3="ac18817e-5a65-4760-a2b6-592daf9fd784" xmlns:ns4="58da13a5-47e9-47b0-925c-dac2f7dc3c4c" targetNamespace="http://schemas.microsoft.com/office/2006/metadata/properties" ma:root="true" ma:fieldsID="ae33e4015d45f97b052699880696614d" ns3:_="" ns4:_="">
    <xsd:import namespace="ac18817e-5a65-4760-a2b6-592daf9fd784"/>
    <xsd:import namespace="58da13a5-47e9-47b0-925c-dac2f7dc3c4c"/>
    <xsd:element name="properties">
      <xsd:complexType>
        <xsd:sequence>
          <xsd:element name="documentManagement">
            <xsd:complexType>
              <xsd:all>
                <xsd:element ref="ns3:MediaServiceMetadata" minOccurs="0"/>
                <xsd:element ref="ns3:MediaServiceFastMetadata"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SharedWithUsers" minOccurs="0"/>
                <xsd:element ref="ns4:SharedWithDetails" minOccurs="0"/>
                <xsd:element ref="ns4:SharingHintHash" minOccurs="0"/>
                <xsd:element ref="ns3:MediaServiceLocation" minOccurs="0"/>
                <xsd:element ref="ns3:MediaServiceAutoKeyPoints" minOccurs="0"/>
                <xsd:element ref="ns3: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c18817e-5a65-4760-a2b6-592daf9fd78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Location" ma:index="18" nillable="true" ma:displayName="Location" ma:internalName="MediaServiceLocation" ma:readOnly="true">
      <xsd:simpleType>
        <xsd:restriction base="dms:Text"/>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8da13a5-47e9-47b0-925c-dac2f7dc3c4c" elementFormDefault="qualified">
    <xsd:import namespace="http://schemas.microsoft.com/office/2006/documentManagement/types"/>
    <xsd:import namespace="http://schemas.microsoft.com/office/infopath/2007/PartnerControls"/>
    <xsd:element name="SharedWithUsers" ma:index="15"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Shared With Details" ma:internalName="SharedWithDetails" ma:readOnly="true">
      <xsd:simpleType>
        <xsd:restriction base="dms:Note">
          <xsd:maxLength value="255"/>
        </xsd:restriction>
      </xsd:simpleType>
    </xsd:element>
    <xsd:element name="SharingHintHash" ma:index="17"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3D720000-587D-4F23-B7A7-484A83DCB75D}">
  <ds:schemaRefs>
    <ds:schemaRef ds:uri="58da13a5-47e9-47b0-925c-dac2f7dc3c4c"/>
    <ds:schemaRef ds:uri="ac18817e-5a65-4760-a2b6-592daf9fd78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2.xml><?xml version="1.0" encoding="utf-8"?>
<ds:datastoreItem xmlns:ds="http://schemas.openxmlformats.org/officeDocument/2006/customXml" ds:itemID="{503C89DF-0236-4294-BD8A-63D7AAEFFB86}">
  <ds:schemaRefs>
    <ds:schemaRef ds:uri="http://schemas.microsoft.com/sharepoint/v3/contenttype/forms"/>
  </ds:schemaRefs>
</ds:datastoreItem>
</file>

<file path=customXml/itemProps3.xml><?xml version="1.0" encoding="utf-8"?>
<ds:datastoreItem xmlns:ds="http://schemas.openxmlformats.org/officeDocument/2006/customXml" ds:itemID="{BBB77244-0858-41C9-95B3-DED44C8FAFA5}">
  <ds:schemaRefs>
    <ds:schemaRef ds:uri="58da13a5-47e9-47b0-925c-dac2f7dc3c4c"/>
    <ds:schemaRef ds:uri="ac18817e-5a65-4760-a2b6-592daf9fd784"/>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8</TotalTime>
  <Words>1077</Words>
  <Application>Microsoft Office PowerPoint</Application>
  <PresentationFormat>Custom</PresentationFormat>
  <Paragraphs>111</Paragraphs>
  <Slides>13</Slides>
  <Notes>0</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13</vt:i4>
      </vt:variant>
    </vt:vector>
  </HeadingPairs>
  <TitlesOfParts>
    <vt:vector size="19" baseType="lpstr">
      <vt:lpstr>Arial</vt:lpstr>
      <vt:lpstr>Calibri</vt:lpstr>
      <vt:lpstr>Courier New</vt:lpstr>
      <vt:lpstr>Gill Sans MT</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Naomi Racette</dc:creator>
  <cp:lastModifiedBy>Keith Martell</cp:lastModifiedBy>
  <cp:revision>25</cp:revision>
  <dcterms:created xsi:type="dcterms:W3CDTF">2021-06-03T18:36:19Z</dcterms:created>
  <dcterms:modified xsi:type="dcterms:W3CDTF">2021-06-11T21:32:00Z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2021-06-03T00:00:00Z</vt:filetime>
  </property>
  <property fmtid="{D5CDD505-2E9C-101B-9397-08002B2CF9AE}" pid="3" name="Creator">
    <vt:lpwstr>Adobe InDesign 16.1 (Windows)</vt:lpwstr>
  </property>
  <property fmtid="{D5CDD505-2E9C-101B-9397-08002B2CF9AE}" pid="4" name="LastSaved">
    <vt:filetime>2021-06-03T00:00:00Z</vt:filetime>
  </property>
  <property fmtid="{D5CDD505-2E9C-101B-9397-08002B2CF9AE}" pid="5" name="ContentTypeId">
    <vt:lpwstr>0x010100F865831BC8276D4CBBCDD8EC26AE7D12</vt:lpwstr>
  </property>
</Properties>
</file>