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1DE07-4611-4B70-9AEF-26B482F4DE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Choose life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E0DCE-8CDB-402E-93CA-88182897F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err="1">
                <a:latin typeface="Georgia" panose="02040502050405020303" pitchFamily="18" charset="0"/>
              </a:rPr>
              <a:t>Pashkokagun</a:t>
            </a:r>
            <a:r>
              <a:rPr lang="en-CA" dirty="0">
                <a:latin typeface="Georgia" panose="02040502050405020303" pitchFamily="18" charset="0"/>
              </a:rPr>
              <a:t> Lodge situated in Mishkeegogamang Ojibway Nation</a:t>
            </a:r>
          </a:p>
        </p:txBody>
      </p:sp>
    </p:spTree>
    <p:extLst>
      <p:ext uri="{BB962C8B-B14F-4D97-AF65-F5344CB8AC3E}">
        <p14:creationId xmlns:p14="http://schemas.microsoft.com/office/powerpoint/2010/main" val="232015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C414E-7AA5-4A33-B6FA-B4074A8C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Spring duck &amp; beaver hunt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05CF6-C1AD-4EF2-BC83-E681EC4F5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5187804-96D1-4F02-B7EB-93B78161EF4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2206" r="2206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6ACA6-B513-4F25-9D5C-5B050DADD85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9E6308-E075-43E3-A23C-4C17469D0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277E873-846D-47F3-B7D5-1288496C9BD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33433" b="33433"/>
          <a:stretch>
            <a:fillRect/>
          </a:stretch>
        </p:blipFill>
        <p:spPr>
          <a:xfrm>
            <a:off x="698794" y="4190999"/>
            <a:ext cx="3448936" cy="2027683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C533FF-1FC5-4BF4-9787-D9B012EA4E8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558F4BC-8E63-4D0F-A430-D817B3444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62F615-8D76-4F12-BC61-B18C32F21C32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DEE2660-A949-48FD-8949-09E79B697F0D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34852" b="34852"/>
          <a:stretch>
            <a:fillRect/>
          </a:stretch>
        </p:blipFill>
        <p:spPr>
          <a:xfrm>
            <a:off x="4366732" y="4190999"/>
            <a:ext cx="3447878" cy="2027683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FEB9ED-4D1C-49A3-A800-0E3FB4BCB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113" y="2362200"/>
            <a:ext cx="3581086" cy="152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53E7F2-5619-401D-BCEF-D9AA14160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731" y="2362200"/>
            <a:ext cx="3452446" cy="1524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B051F5-63CC-42E7-A763-28320AE0C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298" y="4190998"/>
            <a:ext cx="3447878" cy="20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5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932A-D175-4A37-B610-24AB0426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Spring spawn fishing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CE1DB-79F7-4A4E-96D9-11B19C8F0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956D6AD-0D52-4513-B4FB-4EBD57100B7A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34888" b="34888"/>
          <a:stretch>
            <a:fillRect/>
          </a:stretch>
        </p:blipFill>
        <p:spPr>
          <a:xfrm>
            <a:off x="4370209" y="2246382"/>
            <a:ext cx="3451582" cy="1524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8CD91-D7AA-41A1-8B22-6FE5E38A609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A63D36-AF66-454B-B44A-99E872709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5B1206C-3669-4180-BB46-DC22FA3E5257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30996" b="30996"/>
          <a:stretch>
            <a:fillRect/>
          </a:stretch>
        </p:blipFill>
        <p:spPr>
          <a:xfrm>
            <a:off x="661551" y="2504661"/>
            <a:ext cx="3448936" cy="371402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1C3C02-8C31-4851-8818-00C0DFDB386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26B303-C2C8-44CB-86CB-593B3550F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89FC2B-8947-4695-BCFF-6C4C4C21184C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BE4CBB-EBA7-43C5-8D51-0CFF29B22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058" y="2923032"/>
            <a:ext cx="4638675" cy="3295650"/>
          </a:xfrm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7F2758CD-D22C-40DE-B3C3-385F36DB160D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t="33425" b="33425"/>
          <a:stretch>
            <a:fillRect/>
          </a:stretch>
        </p:blipFill>
        <p:spPr>
          <a:xfrm>
            <a:off x="3544116" y="3959364"/>
            <a:ext cx="3447878" cy="2259318"/>
          </a:xfrm>
        </p:spPr>
      </p:pic>
    </p:spTree>
    <p:extLst>
      <p:ext uri="{BB962C8B-B14F-4D97-AF65-F5344CB8AC3E}">
        <p14:creationId xmlns:p14="http://schemas.microsoft.com/office/powerpoint/2010/main" val="3953949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B5BC-503C-4F7D-810E-6C3C5F91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Summer moose hunt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88310-6F2D-49D0-A4EA-ADE1FE12B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E1C2AF2-D950-4940-833E-93D805B3110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7921" b="2792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F4AFA-0C41-4EBD-AB07-6E62F4F5573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3CC913-13FC-43EA-BAD6-96072A20E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D889B9-CD1D-4280-82B5-354E7585261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33433" b="33433"/>
          <a:stretch>
            <a:fillRect/>
          </a:stretch>
        </p:blipFill>
        <p:spPr>
          <a:xfrm>
            <a:off x="8053240" y="2436744"/>
            <a:ext cx="3448936" cy="1524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E0FBAF-3951-4734-A97F-9F68A119C57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558807-0ED8-46A5-B8E3-D053C7904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D435663-BDB7-4412-9628-069BF56E7814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7901" b="27901"/>
          <a:stretch>
            <a:fillRect/>
          </a:stretch>
        </p:blipFill>
        <p:spPr>
          <a:xfrm>
            <a:off x="4368803" y="2408583"/>
            <a:ext cx="3447878" cy="152400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20F07A-A123-49F6-B978-4DF1FA577DE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D647A0-2DC9-4273-B5F5-87BF02B31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4191000"/>
            <a:ext cx="3448936" cy="2057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5804E7-8890-481D-BEA4-419535A71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268" y="4191000"/>
            <a:ext cx="714090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77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576E-2717-4C15-A0E4-058AC57E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Fishing on a summer’s eve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CEFA2-C0CC-427C-A4D5-987A2670E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D2CD-3758-492B-AA19-120B7DC15FB2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013F9-3209-4C35-BC89-706CE2D40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3C7420-893E-473A-A6D7-82FA7948449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E41E37-75DB-4CE5-A170-77D485972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23C8A5-AF12-41F0-BA84-4DECB074C4DB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BF974-84EB-45BF-B2F2-8EBA3CA6F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858" y="2192866"/>
            <a:ext cx="3456432" cy="4054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1BF6C-4B20-4FE9-8CDE-8EBCA8A40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67" y="2192864"/>
            <a:ext cx="3454580" cy="4054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BC34E1-00CD-40C0-96A9-DBC6E93F9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916" y="2192864"/>
            <a:ext cx="3454580" cy="40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74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DDC72-0CDE-4F37-8952-A9CE12D5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latin typeface="Georgia" panose="02040502050405020303" pitchFamily="18" charset="0"/>
              </a:rPr>
              <a:t>Chillin</a:t>
            </a:r>
            <a:r>
              <a:rPr lang="en-CA" dirty="0">
                <a:latin typeface="Georgia" panose="02040502050405020303" pitchFamily="18" charset="0"/>
              </a:rPr>
              <a:t>’ on the lake…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7931B-F24A-48CE-8A72-0E6A68202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3C83B-C75A-441A-9FDC-E7A59AF2D94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0A8DD-67ED-4309-A74B-CC4D4BF9E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0E5E1E-78A1-44C6-A99A-C365BA389115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8D9970-0F04-4EFD-BCE1-1FDA9C0337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61917-4584-4240-876A-7971D98402E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BB9CF2-AC09-4916-9C8E-540A68EF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7" y="2192866"/>
            <a:ext cx="3454580" cy="4090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37452-340D-449A-902C-0AF731D84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916" y="2192866"/>
            <a:ext cx="3454580" cy="4025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110B49-80E0-45D9-8003-E3CFE525A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180" y="2158372"/>
            <a:ext cx="3454580" cy="40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33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5FEC-0D55-4EF8-AC22-CD91ACAF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New buildings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F7ABE-5C6C-44AF-84C9-EBAC0825B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8712997-E9BB-4433-B69B-E12B77EB388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0561" b="2056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E3E24-7D8D-4014-8670-BF002B989D80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B1D7B0-3DB5-4E47-B64B-D402E184B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D3EC4CE-A04E-4771-99FF-16FFD3BA483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33433" b="33433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4D6D12-0229-4D44-A481-1C7D59B6D25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C22B24-970F-4E13-875F-4F534B7025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E04F816-D305-47B7-876F-837144B3B034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864" b="1986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DB0941-84D9-4363-8A71-D77F809E8A0B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8CB157-2A42-4821-A67B-62F787721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67" y="4191000"/>
            <a:ext cx="3453340" cy="2027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7680AE-11B7-473C-A6EF-423BD81C4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670" y="4201211"/>
            <a:ext cx="3456469" cy="2027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6CB648-11E6-4874-B66F-E1FDD4182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395" y="4191000"/>
            <a:ext cx="3456469" cy="203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06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3BF2-D345-4E3C-91E1-610A666F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Campfire roasted pickerel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86701-DFE1-440F-9CB7-FAC864D5E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1661ABC-072F-4EF1-BD3D-9C85D032706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892" b="19892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B48160-F41F-4390-B187-90A398B18D8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A1E5CB-59E2-463E-9930-D3D538B450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A8B21F74-19EA-4CB6-AF35-EB918D928D1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0548" b="20548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8B4A6-3C01-48DE-9F3E-275CEC5C5A5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3105AA-F76B-4F39-AD4C-2C419679D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0098A082-9884-47B8-8336-04D2187FB6C2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33794" b="3379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F12D56-1FA7-4818-9586-EABF5F01A52F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A731590-2C77-41FC-9F03-0EE3F3039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190999"/>
            <a:ext cx="3448935" cy="20276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BA8BB7C-2F38-4B95-92BE-892A66D45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799" y="4190999"/>
            <a:ext cx="3447878" cy="21002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10A923-620B-44ED-8526-5677E9D9E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7261" y="4164807"/>
            <a:ext cx="3456469" cy="21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6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27892-B4FC-46EA-A6D5-82F3888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BOYS trip to </a:t>
            </a:r>
            <a:r>
              <a:rPr lang="en-CA" dirty="0" err="1">
                <a:latin typeface="Georgia" panose="02040502050405020303" pitchFamily="18" charset="0"/>
              </a:rPr>
              <a:t>Webique</a:t>
            </a:r>
            <a:endParaRPr lang="en-CA" dirty="0">
              <a:latin typeface="Georgia" panose="0204050205040502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8CDF6-61DA-4C00-B2C2-C476244AB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9955D65-B6F7-4E5D-9517-92CC220261CA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0561" b="2056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7F80E-4091-483B-9746-BAE8BA1932A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DA94BC-CC7F-4250-97BC-09353695F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8C7B07D-9D63-4B5B-8000-2E729D495B1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0548" b="20548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55D139-320B-4FAB-A249-2B136BC0320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AB6392C-85BC-48AD-8820-8B6AA8A412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733D53B-BD3F-4269-B796-4B5C98BFC85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0534" b="2053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F380BC-DE73-4832-805A-FA72602EC674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C54AB5-30FF-4009-829C-1BD862591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67" y="4191000"/>
            <a:ext cx="3452445" cy="20341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3A82E0-D82E-40F3-991A-6F102E588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775" y="4191000"/>
            <a:ext cx="3456469" cy="20341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A6CF5D-BDE0-4CBD-924C-39010C211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307" y="4191000"/>
            <a:ext cx="3434892" cy="20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B7A5-EDB9-453B-809C-9C6BEB2A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latin typeface="Georgia" panose="02040502050405020303" pitchFamily="18" charset="0"/>
              </a:rPr>
              <a:t>Menaco</a:t>
            </a:r>
            <a:r>
              <a:rPr lang="en-CA" dirty="0">
                <a:latin typeface="Georgia" panose="02040502050405020303" pitchFamily="18" charset="0"/>
              </a:rPr>
              <a:t> family camp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6EFE5-E24B-4321-8D00-F4FF87C57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00AEF-6BE6-4587-91B3-57283BC3DF85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ACC15-3950-4303-9FEF-148088BA5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B1FB5F-4974-4753-95DF-C5D6FC6263E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06DADA-0F0D-43B0-AAC4-EBD649478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819972-B97B-4D07-8B28-D22C542DB1F2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03CE1-A887-4FA4-B23A-2E29C731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7" y="2201333"/>
            <a:ext cx="3454580" cy="4040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B53099-8B9B-40C4-9EB4-3D55D3AEC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915" y="2201333"/>
            <a:ext cx="3454580" cy="404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9F233D-568E-4819-BCC7-F1D4E34B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537" y="2192865"/>
            <a:ext cx="3448662" cy="407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84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C8A18-7918-4A1A-8A2A-9147C8D5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latin typeface="Georgia" panose="02040502050405020303" pitchFamily="18" charset="0"/>
              </a:rPr>
              <a:t>Menaco</a:t>
            </a:r>
            <a:r>
              <a:rPr lang="en-CA" dirty="0">
                <a:latin typeface="Georgia" panose="02040502050405020303" pitchFamily="18" charset="0"/>
              </a:rPr>
              <a:t> family camp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B557B-8D44-4D6C-A14A-9AF5AE868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A5C23-19E7-402B-96F8-02999324001F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7FD92-598B-4D22-9F9B-CCA6244CC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A6E502-4535-495A-987E-A52440427418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35B243-C455-4FE9-97CC-99AE83D3EE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D70380-8669-4A3A-A814-B2DCDC97BAE3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BBB067-3F5C-48B0-8167-B2DB576B8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7" y="2201333"/>
            <a:ext cx="5213450" cy="4086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F8CBDF-1800-43AA-9B75-09DC37788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750" y="2192866"/>
            <a:ext cx="5547692" cy="40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3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C7619-D0B5-486A-A9DF-16B0B904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The beginning:  fall of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7015-B369-4D23-8AB8-A1A53A101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25" y="1624081"/>
            <a:ext cx="5365750" cy="40243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71418-679D-43A2-82EA-71888AE6D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24081"/>
            <a:ext cx="5445262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9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DCFB4-64BD-401E-AA9D-972BBB3E7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87" y="968858"/>
            <a:ext cx="7210425" cy="5476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507123-908E-4A73-BA7F-16BB9E8E9402}"/>
              </a:ext>
            </a:extLst>
          </p:cNvPr>
          <p:cNvSpPr/>
          <p:nvPr/>
        </p:nvSpPr>
        <p:spPr>
          <a:xfrm>
            <a:off x="4698017" y="2967335"/>
            <a:ext cx="27959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Love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5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F5D5D-3FE4-4DBC-9D4C-FD2C02D2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Renovations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925C8-AD61-4F81-A2B0-FC52116E4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48A80D0-C73C-4A2C-9B3D-4BD2D9980E9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0561" b="2056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37034-0BAE-4DEC-A4B8-C02931B9975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A7CAC2-12C6-4C1A-A0B5-DD898DA7D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EA2FC4A-EB79-43F3-9B19-F23EE86CD6A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0548" b="20548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0FBEC4-2187-4F06-8B52-82209E214C0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AD11A7-FE4D-42D1-9DA0-D9E30C4A04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18A586C-8983-4498-96B7-2E925F4E313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0534" b="2053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FB8282-E2F6-4C27-9AE0-BA023544342F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A66567-FE43-4938-B67F-79C6D284D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4190999"/>
            <a:ext cx="3454400" cy="20276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369FD6-F739-4113-BCE9-75048D9B4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262" y="4191000"/>
            <a:ext cx="3456469" cy="20276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D5898E-E330-4C0B-ACC5-50E96A0BD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198" y="4190997"/>
            <a:ext cx="3461184" cy="20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0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74CC-0625-4EA0-B577-5072908ED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84402-B7E2-4AC1-8872-20DE3067E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8A05783-5EF7-4DC6-955D-A18B5A320C3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0561" b="2056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17FCA-8896-41A2-AFE0-4603473C1B1E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A6A2A-E80B-4426-A83F-FE82EE094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6313218-58F5-46AC-A462-E43F3740D15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0548" b="20548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A7BFDB-59FC-4671-AE78-66BA9CB16C6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D5AD10-9D99-42FE-BDA4-11F5F100B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583A2C8-1931-4FB1-858A-9CD863514DC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0534" b="2053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DA0557-06BD-40F2-AE55-B45F4DA6381E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687968-0C8D-405D-9CFA-CF9192B61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67" y="4190999"/>
            <a:ext cx="3453340" cy="20276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3A6B03-8BE2-460C-9B6F-0AB13D6CC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32" y="4190999"/>
            <a:ext cx="3456466" cy="20276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29BBE5-286E-4E3E-ACB2-1169D1886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7261" y="4190999"/>
            <a:ext cx="3448938" cy="20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53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1927-A58F-4FE2-B094-8222CA32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771A1-A84D-4400-83B5-C473E9C55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355A9C3-CC76-4034-90E7-7199836DC44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0561" b="2056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0783C0-8F58-4D62-B961-4457EB447035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14D901-CEC5-4EA4-BF3C-72BAB326C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8012D82-2645-4680-8DF3-4A83E201987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0548" b="20548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8E2E68-F66E-4B1A-8912-C1941D3C35E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B45B22-5D83-4727-88CF-768FDE5DC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52AB767-494A-4D74-AA24-EAAB5290AAE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0534" b="2053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61007F-AE7F-4974-B1BB-6719BFD43824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DCCFC9-5AB5-433C-9CD0-0AB2A7869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94" y="4191000"/>
            <a:ext cx="3447878" cy="20276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758B32-439A-41FF-BB21-D3299F895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262" y="4191000"/>
            <a:ext cx="3456469" cy="2093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89653E-86FC-4B8F-A932-78637DCD2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721" y="4191000"/>
            <a:ext cx="3480012" cy="20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CDFB-85EB-4B5C-92ED-E832B70D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2017Fall visits and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7EB0B-E21D-4583-B999-717C12768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410038A-596C-42F8-86D9-4C1F04BA598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33579" b="33579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6E6A94-3E3D-4FD3-A10B-D3DD957D4284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A19D83-A0E1-4378-83F0-59BC700DE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33D251E-3AF5-4FB6-BC63-733515A7FA6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0548" b="20548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5284DF-7410-4E74-9AEB-FC2A124F73C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71C6B7-88D0-4917-BA51-0457C08FE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FB9E4E5-6E3E-4C80-BA41-1650CE811D2B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0534" b="2053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47D571-8FC0-43DE-B828-F27A59CB6B49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0EAFB1-911F-46C8-A59F-975A4E10C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67" y="4191000"/>
            <a:ext cx="3452445" cy="2055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9F47DD-7D6C-4349-95F3-823693C1D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32" y="4190999"/>
            <a:ext cx="3456466" cy="20558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160011-5A65-453E-897A-287F0F6C42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7261" y="4190998"/>
            <a:ext cx="3456466" cy="20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69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7FF4-446A-422C-A5E1-7A665DB74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Moose hunt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F66AD-0D01-4457-A935-B626A58B3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E4CCFF3-CE7D-493C-89CC-EFAE42C0DCA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33441" b="3344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383EF9-C35A-496E-91C9-71419B45F212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886B48-A734-4026-91E2-C5BE65DFF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6F4E6C6-F707-440E-BAFB-BA9596D0C3FE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0548" b="20548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CF48F1-C11F-4440-BC53-280FF53EA11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C9B7E9-916E-470E-9C68-FB49C2C201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7925A3E-C003-455E-B8C1-170E6A1A5AF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0534" b="2053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C26FCC-BABE-4B29-BB33-BB2286F77415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EAA09-A0D0-4723-92DB-43EC6818D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191000"/>
            <a:ext cx="3461807" cy="20276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4C3623-3980-45A4-924C-61B22F476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670" y="4190999"/>
            <a:ext cx="3441528" cy="20840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D3C397-527A-443B-A88F-265820728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1802" y="4190999"/>
            <a:ext cx="3450374" cy="202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3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392C9-53E7-4CD8-8DDC-6ADD5FDE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Georgia" panose="02040502050405020303" pitchFamily="18" charset="0"/>
              </a:rPr>
              <a:t>2017 Winter Skidoo rides to </a:t>
            </a:r>
            <a:r>
              <a:rPr lang="en-CA" sz="3600" dirty="0" err="1">
                <a:latin typeface="Georgia" panose="02040502050405020303" pitchFamily="18" charset="0"/>
              </a:rPr>
              <a:t>Pash</a:t>
            </a:r>
            <a:endParaRPr lang="en-CA" sz="3600" dirty="0">
              <a:latin typeface="Georgia" panose="0204050205040502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0831D-F5A1-4009-A11D-D57500EAA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0064CC8-C1D6-4BC7-90C0-1F6DDB7B209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0561" b="2056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C5922-23D5-4A6E-BB15-C0B8286480B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1302FB-5660-4458-B7A3-50BA9DC45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67C6E66-8C82-4E97-9596-91A1C51871F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0548" b="20548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638DDA-5F83-46A1-A6C7-32422547513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DDFACA-FEB5-420E-AD3C-68CD7C097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FE04DEC-8491-4726-B136-CAA3C4C6926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0534" b="2053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0B5136-DA71-438F-8F84-7983432770EC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9B8DEA-0D4B-43C6-A442-D7B8A66E8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03391" y="3481876"/>
            <a:ext cx="2027685" cy="34459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BA22D-E780-4464-BD0A-778E9E34B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32" y="4190996"/>
            <a:ext cx="3456466" cy="20276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14463A-9BA6-477F-BCA5-6CC62F42C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7261" y="4190996"/>
            <a:ext cx="3456466" cy="20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15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5F916-6302-4827-A7A8-66908492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eorgia" panose="02040502050405020303" pitchFamily="18" charset="0"/>
              </a:rPr>
              <a:t>Ice Fishing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F0120-D314-4E95-BE5C-6145177C7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58D3106-34F4-4B79-AC1E-CE37D6E94BB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0561" b="2056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DC0E5-4C4D-41AA-B445-68EB1215FB8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4BF149-FC2B-4652-B951-446F40030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62F7B60-6751-408A-9C67-2E0695E33BC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4962" b="4962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2D15D2-2321-4A14-AA5C-E64DB0FCF00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74264" y="4191001"/>
            <a:ext cx="3448935" cy="2027684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17C886-F784-47BC-80CB-2C62F358B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2934B5F-4B19-4CB1-B927-5D6286469F2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33425" b="33425"/>
          <a:stretch>
            <a:fillRect/>
          </a:stretch>
        </p:blipFill>
        <p:spPr>
          <a:xfrm>
            <a:off x="4375320" y="4190999"/>
            <a:ext cx="3447878" cy="2077469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1D29C7-0A9C-45F0-9B49-24820CE1DCBA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B6DA95-B884-4896-BE5C-ED72BE421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334" y="4184550"/>
            <a:ext cx="3447878" cy="20341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C947E1-4952-4969-83C2-E7294C21D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70" y="4191000"/>
            <a:ext cx="3447878" cy="20341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1D6899-0BB7-4DC7-B705-858AD311A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725" y="2359161"/>
            <a:ext cx="3447879" cy="15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4820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4182</TotalTime>
  <Words>69</Words>
  <Application>Microsoft Office PowerPoint</Application>
  <PresentationFormat>Widescreen</PresentationFormat>
  <Paragraphs>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Georgia</vt:lpstr>
      <vt:lpstr>Vapor Trail</vt:lpstr>
      <vt:lpstr>Choose life </vt:lpstr>
      <vt:lpstr>The beginning:  fall of 2017</vt:lpstr>
      <vt:lpstr>Renovations</vt:lpstr>
      <vt:lpstr>PowerPoint Presentation</vt:lpstr>
      <vt:lpstr>PowerPoint Presentation</vt:lpstr>
      <vt:lpstr>2017Fall visits and activities</vt:lpstr>
      <vt:lpstr>Moose hunt</vt:lpstr>
      <vt:lpstr>2017 Winter Skidoo rides to Pash</vt:lpstr>
      <vt:lpstr>Ice Fishing</vt:lpstr>
      <vt:lpstr>Spring duck &amp; beaver hunt</vt:lpstr>
      <vt:lpstr>Spring spawn fishing</vt:lpstr>
      <vt:lpstr>Summer moose hunt</vt:lpstr>
      <vt:lpstr>Fishing on a summer’s eve</vt:lpstr>
      <vt:lpstr>Chillin’ on the lake…</vt:lpstr>
      <vt:lpstr>New buildings</vt:lpstr>
      <vt:lpstr>Campfire roasted pickerel</vt:lpstr>
      <vt:lpstr>BOYS trip to Webique</vt:lpstr>
      <vt:lpstr>Menaco family camp </vt:lpstr>
      <vt:lpstr>Menaco family camp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Choose life</dc:title>
  <dc:creator>Marena</dc:creator>
  <cp:lastModifiedBy>Marena</cp:lastModifiedBy>
  <cp:revision>20</cp:revision>
  <dcterms:created xsi:type="dcterms:W3CDTF">2018-09-08T02:26:04Z</dcterms:created>
  <dcterms:modified xsi:type="dcterms:W3CDTF">2018-09-11T00:09:03Z</dcterms:modified>
</cp:coreProperties>
</file>